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7" r:id="rId6"/>
    <p:sldId id="268" r:id="rId7"/>
    <p:sldId id="260" r:id="rId8"/>
    <p:sldId id="269" r:id="rId9"/>
    <p:sldId id="270" r:id="rId10"/>
    <p:sldId id="271" r:id="rId11"/>
    <p:sldId id="272" r:id="rId12"/>
    <p:sldId id="261" r:id="rId13"/>
    <p:sldId id="273" r:id="rId14"/>
    <p:sldId id="274" r:id="rId15"/>
    <p:sldId id="275" r:id="rId16"/>
    <p:sldId id="276" r:id="rId17"/>
    <p:sldId id="262" r:id="rId18"/>
    <p:sldId id="263" r:id="rId19"/>
    <p:sldId id="264" r:id="rId20"/>
    <p:sldId id="266" r:id="rId21"/>
    <p:sldId id="265" r:id="rId22"/>
    <p:sldId id="277" r:id="rId23"/>
    <p:sldId id="278" r:id="rId24"/>
    <p:sldId id="279" r:id="rId25"/>
    <p:sldId id="280" r:id="rId26"/>
  </p:sldIdLst>
  <p:sldSz cx="9906000" cy="6858000" type="A4"/>
  <p:notesSz cx="6797675" cy="987266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7" d="100"/>
          <a:sy n="67" d="100"/>
        </p:scale>
        <p:origin x="112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357FA5F6-B133-49D8-868C-9CB92C75AEA4}" type="datetimeFigureOut">
              <a:rPr lang="fr-FR" smtClean="0"/>
              <a:t>20/06/2019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15FA1B5-9BC6-4AF9-B304-0FE806F737F8}" type="slidenum">
              <a:rPr lang="fr-FR" smtClean="0"/>
              <a:t>‹N°›</a:t>
            </a:fld>
            <a:endParaRPr lang="fr-FR"/>
          </a:p>
        </p:txBody>
      </p:sp>
    </p:spTree>
    <p:extLst>
      <p:ext uri="{BB962C8B-B14F-4D97-AF65-F5344CB8AC3E}">
        <p14:creationId xmlns:p14="http://schemas.microsoft.com/office/powerpoint/2010/main" val="2429428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57FA5F6-B133-49D8-868C-9CB92C75AEA4}" type="datetimeFigureOut">
              <a:rPr lang="fr-FR" smtClean="0"/>
              <a:t>20/06/2019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15FA1B5-9BC6-4AF9-B304-0FE806F737F8}" type="slidenum">
              <a:rPr lang="fr-FR" smtClean="0"/>
              <a:t>‹N°›</a:t>
            </a:fld>
            <a:endParaRPr lang="fr-FR"/>
          </a:p>
        </p:txBody>
      </p:sp>
    </p:spTree>
    <p:extLst>
      <p:ext uri="{BB962C8B-B14F-4D97-AF65-F5344CB8AC3E}">
        <p14:creationId xmlns:p14="http://schemas.microsoft.com/office/powerpoint/2010/main" val="2374214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57FA5F6-B133-49D8-868C-9CB92C75AEA4}" type="datetimeFigureOut">
              <a:rPr lang="fr-FR" smtClean="0"/>
              <a:t>20/06/2019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15FA1B5-9BC6-4AF9-B304-0FE806F737F8}" type="slidenum">
              <a:rPr lang="fr-FR" smtClean="0"/>
              <a:t>‹N°›</a:t>
            </a:fld>
            <a:endParaRPr lang="fr-FR"/>
          </a:p>
        </p:txBody>
      </p:sp>
    </p:spTree>
    <p:extLst>
      <p:ext uri="{BB962C8B-B14F-4D97-AF65-F5344CB8AC3E}">
        <p14:creationId xmlns:p14="http://schemas.microsoft.com/office/powerpoint/2010/main" val="2537877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57FA5F6-B133-49D8-868C-9CB92C75AEA4}" type="datetimeFigureOut">
              <a:rPr lang="fr-FR" smtClean="0"/>
              <a:t>20/06/2019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15FA1B5-9BC6-4AF9-B304-0FE806F737F8}" type="slidenum">
              <a:rPr lang="fr-FR" smtClean="0"/>
              <a:t>‹N°›</a:t>
            </a:fld>
            <a:endParaRPr lang="fr-FR"/>
          </a:p>
        </p:txBody>
      </p:sp>
    </p:spTree>
    <p:extLst>
      <p:ext uri="{BB962C8B-B14F-4D97-AF65-F5344CB8AC3E}">
        <p14:creationId xmlns:p14="http://schemas.microsoft.com/office/powerpoint/2010/main" val="1888089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57FA5F6-B133-49D8-868C-9CB92C75AEA4}" type="datetimeFigureOut">
              <a:rPr lang="fr-FR" smtClean="0"/>
              <a:t>20/06/2019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15FA1B5-9BC6-4AF9-B304-0FE806F737F8}" type="slidenum">
              <a:rPr lang="fr-FR" smtClean="0"/>
              <a:t>‹N°›</a:t>
            </a:fld>
            <a:endParaRPr lang="fr-FR"/>
          </a:p>
        </p:txBody>
      </p:sp>
    </p:spTree>
    <p:extLst>
      <p:ext uri="{BB962C8B-B14F-4D97-AF65-F5344CB8AC3E}">
        <p14:creationId xmlns:p14="http://schemas.microsoft.com/office/powerpoint/2010/main" val="179238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57FA5F6-B133-49D8-868C-9CB92C75AEA4}" type="datetimeFigureOut">
              <a:rPr lang="fr-FR" smtClean="0"/>
              <a:t>20/06/2019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15FA1B5-9BC6-4AF9-B304-0FE806F737F8}" type="slidenum">
              <a:rPr lang="fr-FR" smtClean="0"/>
              <a:t>‹N°›</a:t>
            </a:fld>
            <a:endParaRPr lang="fr-FR"/>
          </a:p>
        </p:txBody>
      </p:sp>
    </p:spTree>
    <p:extLst>
      <p:ext uri="{BB962C8B-B14F-4D97-AF65-F5344CB8AC3E}">
        <p14:creationId xmlns:p14="http://schemas.microsoft.com/office/powerpoint/2010/main" val="594629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682329" y="2505075"/>
            <a:ext cx="4190702"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014913" y="2505075"/>
            <a:ext cx="4211340"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57FA5F6-B133-49D8-868C-9CB92C75AEA4}" type="datetimeFigureOut">
              <a:rPr lang="fr-FR" smtClean="0"/>
              <a:t>20/06/2019</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F15FA1B5-9BC6-4AF9-B304-0FE806F737F8}" type="slidenum">
              <a:rPr lang="fr-FR" smtClean="0"/>
              <a:t>‹N°›</a:t>
            </a:fld>
            <a:endParaRPr lang="fr-FR"/>
          </a:p>
        </p:txBody>
      </p:sp>
    </p:spTree>
    <p:extLst>
      <p:ext uri="{BB962C8B-B14F-4D97-AF65-F5344CB8AC3E}">
        <p14:creationId xmlns:p14="http://schemas.microsoft.com/office/powerpoint/2010/main" val="3023242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357FA5F6-B133-49D8-868C-9CB92C75AEA4}" type="datetimeFigureOut">
              <a:rPr lang="fr-FR" smtClean="0"/>
              <a:t>20/06/2019</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F15FA1B5-9BC6-4AF9-B304-0FE806F737F8}" type="slidenum">
              <a:rPr lang="fr-FR" smtClean="0"/>
              <a:t>‹N°›</a:t>
            </a:fld>
            <a:endParaRPr lang="fr-FR"/>
          </a:p>
        </p:txBody>
      </p:sp>
    </p:spTree>
    <p:extLst>
      <p:ext uri="{BB962C8B-B14F-4D97-AF65-F5344CB8AC3E}">
        <p14:creationId xmlns:p14="http://schemas.microsoft.com/office/powerpoint/2010/main" val="1011347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7FA5F6-B133-49D8-868C-9CB92C75AEA4}" type="datetimeFigureOut">
              <a:rPr lang="fr-FR" smtClean="0"/>
              <a:t>20/06/2019</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F15FA1B5-9BC6-4AF9-B304-0FE806F737F8}" type="slidenum">
              <a:rPr lang="fr-FR" smtClean="0"/>
              <a:t>‹N°›</a:t>
            </a:fld>
            <a:endParaRPr lang="fr-FR"/>
          </a:p>
        </p:txBody>
      </p:sp>
    </p:spTree>
    <p:extLst>
      <p:ext uri="{BB962C8B-B14F-4D97-AF65-F5344CB8AC3E}">
        <p14:creationId xmlns:p14="http://schemas.microsoft.com/office/powerpoint/2010/main" val="1277934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57FA5F6-B133-49D8-868C-9CB92C75AEA4}" type="datetimeFigureOut">
              <a:rPr lang="fr-FR" smtClean="0"/>
              <a:t>20/06/2019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15FA1B5-9BC6-4AF9-B304-0FE806F737F8}" type="slidenum">
              <a:rPr lang="fr-FR" smtClean="0"/>
              <a:t>‹N°›</a:t>
            </a:fld>
            <a:endParaRPr lang="fr-FR"/>
          </a:p>
        </p:txBody>
      </p:sp>
    </p:spTree>
    <p:extLst>
      <p:ext uri="{BB962C8B-B14F-4D97-AF65-F5344CB8AC3E}">
        <p14:creationId xmlns:p14="http://schemas.microsoft.com/office/powerpoint/2010/main" val="4274372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57FA5F6-B133-49D8-868C-9CB92C75AEA4}" type="datetimeFigureOut">
              <a:rPr lang="fr-FR" smtClean="0"/>
              <a:t>20/06/2019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15FA1B5-9BC6-4AF9-B304-0FE806F737F8}" type="slidenum">
              <a:rPr lang="fr-FR" smtClean="0"/>
              <a:t>‹N°›</a:t>
            </a:fld>
            <a:endParaRPr lang="fr-FR"/>
          </a:p>
        </p:txBody>
      </p:sp>
    </p:spTree>
    <p:extLst>
      <p:ext uri="{BB962C8B-B14F-4D97-AF65-F5344CB8AC3E}">
        <p14:creationId xmlns:p14="http://schemas.microsoft.com/office/powerpoint/2010/main" val="1634547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7FA5F6-B133-49D8-868C-9CB92C75AEA4}" type="datetimeFigureOut">
              <a:rPr lang="fr-FR" smtClean="0"/>
              <a:t>20/06/2019</a:t>
            </a:fld>
            <a:endParaRPr lang="fr-FR"/>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5FA1B5-9BC6-4AF9-B304-0FE806F737F8}" type="slidenum">
              <a:rPr lang="fr-FR" smtClean="0"/>
              <a:t>‹N°›</a:t>
            </a:fld>
            <a:endParaRPr lang="fr-FR"/>
          </a:p>
        </p:txBody>
      </p:sp>
    </p:spTree>
    <p:extLst>
      <p:ext uri="{BB962C8B-B14F-4D97-AF65-F5344CB8AC3E}">
        <p14:creationId xmlns:p14="http://schemas.microsoft.com/office/powerpoint/2010/main" val="4850216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3142444980"/>
              </p:ext>
            </p:extLst>
          </p:nvPr>
        </p:nvGraphicFramePr>
        <p:xfrm>
          <a:off x="0" y="0"/>
          <a:ext cx="9906000" cy="6858000"/>
        </p:xfrm>
        <a:graphic>
          <a:graphicData uri="http://schemas.openxmlformats.org/drawingml/2006/table">
            <a:tbl>
              <a:tblPr firstRow="1" bandRow="1">
                <a:tableStyleId>{5C22544A-7EE6-4342-B048-85BDC9FD1C3A}</a:tableStyleId>
              </a:tblPr>
              <a:tblGrid>
                <a:gridCol w="4953000">
                  <a:extLst>
                    <a:ext uri="{9D8B030D-6E8A-4147-A177-3AD203B41FA5}">
                      <a16:colId xmlns:a16="http://schemas.microsoft.com/office/drawing/2014/main" val="20000"/>
                    </a:ext>
                  </a:extLst>
                </a:gridCol>
                <a:gridCol w="4953000">
                  <a:extLst>
                    <a:ext uri="{9D8B030D-6E8A-4147-A177-3AD203B41FA5}">
                      <a16:colId xmlns:a16="http://schemas.microsoft.com/office/drawing/2014/main" val="20001"/>
                    </a:ext>
                  </a:extLst>
                </a:gridCol>
              </a:tblGrid>
              <a:tr h="6858000">
                <a:tc>
                  <a:txBody>
                    <a:bodyPr/>
                    <a:lstStyle/>
                    <a:p>
                      <a:endParaRPr lang="fr-F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fr-FR" dirty="0">
                        <a:solidFill>
                          <a:schemeClr val="tx1"/>
                        </a:solidFill>
                        <a:latin typeface="MTF Hello Again" panose="02000500000000000000"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5" name="Rectangle 4"/>
          <p:cNvSpPr/>
          <p:nvPr/>
        </p:nvSpPr>
        <p:spPr>
          <a:xfrm>
            <a:off x="265474" y="289746"/>
            <a:ext cx="4426533" cy="388696"/>
          </a:xfrm>
          <a:prstGeom prst="rect">
            <a:avLst/>
          </a:prstGeom>
        </p:spPr>
        <p:txBody>
          <a:bodyPr wrap="none">
            <a:spAutoFit/>
          </a:bodyPr>
          <a:lstStyle/>
          <a:p>
            <a:pPr>
              <a:lnSpc>
                <a:spcPct val="107000"/>
              </a:lnSpc>
              <a:spcAft>
                <a:spcPts val="0"/>
              </a:spcAft>
            </a:pPr>
            <a:r>
              <a:rPr lang="fr-FR" dirty="0">
                <a:effectLst/>
                <a:latin typeface="Coming Soon" panose="02000000000000000000" pitchFamily="2" charset="0"/>
                <a:ea typeface="Calibri" panose="020F0502020204030204" pitchFamily="34" charset="0"/>
                <a:cs typeface="Times New Roman" panose="02020603050405020304" pitchFamily="18" charset="0"/>
              </a:rPr>
              <a:t>Prénom : _____________________</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ZoneTexte 1"/>
          <p:cNvSpPr txBox="1"/>
          <p:nvPr/>
        </p:nvSpPr>
        <p:spPr>
          <a:xfrm>
            <a:off x="757044" y="1136732"/>
            <a:ext cx="3443392" cy="1754326"/>
          </a:xfrm>
          <a:prstGeom prst="rect">
            <a:avLst/>
          </a:prstGeom>
          <a:noFill/>
        </p:spPr>
        <p:txBody>
          <a:bodyPr wrap="square" rtlCol="0">
            <a:spAutoFit/>
          </a:bodyPr>
          <a:lstStyle/>
          <a:p>
            <a:pPr algn="ctr"/>
            <a:r>
              <a:rPr lang="fr-FR" sz="5400" dirty="0">
                <a:latin typeface="MTF Hello Again" panose="02000500000000000000" pitchFamily="2" charset="0"/>
              </a:rPr>
              <a:t>Mon cahier </a:t>
            </a:r>
          </a:p>
          <a:p>
            <a:pPr algn="ctr"/>
            <a:r>
              <a:rPr lang="fr-FR" sz="5400" dirty="0">
                <a:latin typeface="MTF Hello Again" panose="02000500000000000000" pitchFamily="2" charset="0"/>
              </a:rPr>
              <a:t>de réussites</a:t>
            </a:r>
          </a:p>
        </p:txBody>
      </p:sp>
      <p:sp>
        <p:nvSpPr>
          <p:cNvPr id="6" name="Rectangle 5"/>
          <p:cNvSpPr/>
          <p:nvPr/>
        </p:nvSpPr>
        <p:spPr>
          <a:xfrm>
            <a:off x="1070181" y="6224381"/>
            <a:ext cx="2858796" cy="388696"/>
          </a:xfrm>
          <a:prstGeom prst="rect">
            <a:avLst/>
          </a:prstGeom>
        </p:spPr>
        <p:txBody>
          <a:bodyPr wrap="none">
            <a:spAutoFit/>
          </a:bodyPr>
          <a:lstStyle/>
          <a:p>
            <a:pPr>
              <a:lnSpc>
                <a:spcPct val="107000"/>
              </a:lnSpc>
              <a:spcAft>
                <a:spcPts val="0"/>
              </a:spcAft>
            </a:pPr>
            <a:r>
              <a:rPr lang="fr-FR" dirty="0">
                <a:effectLst/>
                <a:latin typeface="Coming Soon" panose="02000000000000000000" pitchFamily="2" charset="0"/>
                <a:ea typeface="Calibri" panose="020F0502020204030204" pitchFamily="34" charset="0"/>
                <a:cs typeface="Times New Roman" panose="02020603050405020304" pitchFamily="18" charset="0"/>
              </a:rPr>
              <a:t>Année scolaire 2019-2020</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oneTexte 2"/>
          <p:cNvSpPr txBox="1"/>
          <p:nvPr/>
        </p:nvSpPr>
        <p:spPr>
          <a:xfrm>
            <a:off x="5997388" y="1479176"/>
            <a:ext cx="184731" cy="369332"/>
          </a:xfrm>
          <a:prstGeom prst="rect">
            <a:avLst/>
          </a:prstGeom>
          <a:noFill/>
        </p:spPr>
        <p:txBody>
          <a:bodyPr wrap="none" rtlCol="0">
            <a:spAutoFit/>
          </a:bodyPr>
          <a:lstStyle/>
          <a:p>
            <a:endParaRPr lang="fr-FR" dirty="0"/>
          </a:p>
        </p:txBody>
      </p:sp>
      <p:sp>
        <p:nvSpPr>
          <p:cNvPr id="16" name="ZoneTexte 15"/>
          <p:cNvSpPr txBox="1"/>
          <p:nvPr/>
        </p:nvSpPr>
        <p:spPr>
          <a:xfrm>
            <a:off x="5219113" y="289746"/>
            <a:ext cx="4360985" cy="5909310"/>
          </a:xfrm>
          <a:prstGeom prst="rect">
            <a:avLst/>
          </a:prstGeom>
          <a:noFill/>
        </p:spPr>
        <p:txBody>
          <a:bodyPr wrap="square" rtlCol="0">
            <a:spAutoFit/>
          </a:bodyPr>
          <a:lstStyle/>
          <a:p>
            <a:pPr algn="just"/>
            <a:r>
              <a:rPr lang="fr-FR" sz="1400" dirty="0">
                <a:latin typeface="Comic Sans MS" panose="030F0702030302020204" pitchFamily="66" charset="0"/>
              </a:rPr>
              <a:t>Chaque semaine, les élèves vont tester des </a:t>
            </a:r>
            <a:r>
              <a:rPr lang="fr-FR" sz="1400" b="1" dirty="0">
                <a:latin typeface="Comic Sans MS" panose="030F0702030302020204" pitchFamily="66" charset="0"/>
              </a:rPr>
              <a:t>compétences</a:t>
            </a:r>
            <a:r>
              <a:rPr lang="fr-FR" sz="1400" dirty="0">
                <a:latin typeface="Comic Sans MS" panose="030F0702030302020204" pitchFamily="66" charset="0"/>
              </a:rPr>
              <a:t> en Français et en Mathématiques. </a:t>
            </a:r>
          </a:p>
          <a:p>
            <a:pPr algn="just"/>
            <a:endParaRPr lang="fr-FR" sz="1400" dirty="0">
              <a:latin typeface="Comic Sans MS" panose="030F0702030302020204" pitchFamily="66" charset="0"/>
            </a:endParaRPr>
          </a:p>
          <a:p>
            <a:pPr algn="just"/>
            <a:r>
              <a:rPr lang="fr-FR" sz="1400" dirty="0">
                <a:latin typeface="Comic Sans MS" panose="030F0702030302020204" pitchFamily="66" charset="0"/>
              </a:rPr>
              <a:t>Chaque notion aura été découverte et travaillée avec la maitresse en</a:t>
            </a:r>
            <a:r>
              <a:rPr lang="fr-FR" sz="1400" b="1" dirty="0">
                <a:latin typeface="Comic Sans MS" panose="030F0702030302020204" pitchFamily="66" charset="0"/>
              </a:rPr>
              <a:t> centre guidé </a:t>
            </a:r>
            <a:r>
              <a:rPr lang="fr-FR" sz="1400" dirty="0">
                <a:latin typeface="Comic Sans MS" panose="030F0702030302020204" pitchFamily="66" charset="0"/>
              </a:rPr>
              <a:t>puis revue dans les </a:t>
            </a:r>
            <a:r>
              <a:rPr lang="fr-FR" sz="1400" b="1" dirty="0">
                <a:latin typeface="Comic Sans MS" panose="030F0702030302020204" pitchFamily="66" charset="0"/>
              </a:rPr>
              <a:t>centres d’autonomie</a:t>
            </a:r>
            <a:r>
              <a:rPr lang="fr-FR" sz="1400" dirty="0">
                <a:latin typeface="Comic Sans MS" panose="030F0702030302020204" pitchFamily="66" charset="0"/>
              </a:rPr>
              <a:t>. </a:t>
            </a:r>
          </a:p>
          <a:p>
            <a:pPr algn="just"/>
            <a:r>
              <a:rPr lang="fr-FR" sz="1400" dirty="0">
                <a:latin typeface="Comic Sans MS" panose="030F0702030302020204" pitchFamily="66" charset="0"/>
              </a:rPr>
              <a:t> </a:t>
            </a:r>
          </a:p>
          <a:p>
            <a:pPr lvl="0" algn="just"/>
            <a:r>
              <a:rPr lang="fr-FR" sz="1400" dirty="0">
                <a:latin typeface="Comic Sans MS" panose="030F0702030302020204" pitchFamily="66" charset="0"/>
              </a:rPr>
              <a:t>Si il ne se sent pas prêt, l’élève peut </a:t>
            </a:r>
            <a:r>
              <a:rPr lang="fr-FR" sz="1400" b="1" dirty="0">
                <a:latin typeface="Comic Sans MS" panose="030F0702030302020204" pitchFamily="66" charset="0"/>
              </a:rPr>
              <a:t>demander de l’aide à un camarade </a:t>
            </a:r>
            <a:r>
              <a:rPr lang="fr-FR" sz="1400" dirty="0">
                <a:latin typeface="Comic Sans MS" panose="030F0702030302020204" pitchFamily="66" charset="0"/>
              </a:rPr>
              <a:t>pendant les temps d’autonomie ou </a:t>
            </a:r>
            <a:r>
              <a:rPr lang="fr-FR" sz="1400" b="1" dirty="0">
                <a:latin typeface="Comic Sans MS" panose="030F0702030302020204" pitchFamily="66" charset="0"/>
              </a:rPr>
              <a:t>à la maitresse </a:t>
            </a:r>
            <a:r>
              <a:rPr lang="fr-FR" sz="1400" dirty="0">
                <a:latin typeface="Comic Sans MS" panose="030F0702030302020204" pitchFamily="66" charset="0"/>
              </a:rPr>
              <a:t>pendant le temps « SOS maitresse ». </a:t>
            </a:r>
          </a:p>
          <a:p>
            <a:pPr algn="just"/>
            <a:r>
              <a:rPr lang="fr-FR" sz="1400" dirty="0">
                <a:latin typeface="Comic Sans MS" panose="030F0702030302020204" pitchFamily="66" charset="0"/>
              </a:rPr>
              <a:t> </a:t>
            </a:r>
          </a:p>
          <a:p>
            <a:pPr lvl="0" algn="just"/>
            <a:r>
              <a:rPr lang="fr-FR" sz="1400" dirty="0">
                <a:latin typeface="Comic Sans MS" panose="030F0702030302020204" pitchFamily="66" charset="0"/>
              </a:rPr>
              <a:t>Pour chaque exercice de validation, 1 à 3 niveaux de difficulté peuvent être proposés :</a:t>
            </a:r>
          </a:p>
          <a:p>
            <a:pPr marL="285750" lvl="0" indent="-285750" algn="just">
              <a:buFontTx/>
              <a:buChar char="-"/>
            </a:pPr>
            <a:r>
              <a:rPr lang="fr-FR" sz="1400" b="1" dirty="0">
                <a:latin typeface="Comic Sans MS" panose="030F0702030302020204" pitchFamily="66" charset="0"/>
              </a:rPr>
              <a:t>Niveau 1 : application simple de la leçon ;</a:t>
            </a:r>
          </a:p>
          <a:p>
            <a:pPr marL="285750" lvl="0" indent="-285750" algn="just">
              <a:buFontTx/>
              <a:buChar char="-"/>
            </a:pPr>
            <a:r>
              <a:rPr lang="fr-FR" sz="1400" b="1" dirty="0">
                <a:latin typeface="Comic Sans MS" panose="030F0702030302020204" pitchFamily="66" charset="0"/>
              </a:rPr>
              <a:t>Niveau 2 : application avec quelques petits « pièges » ; </a:t>
            </a:r>
          </a:p>
          <a:p>
            <a:pPr marL="285750" lvl="0" indent="-285750" algn="just">
              <a:buFontTx/>
              <a:buChar char="-"/>
            </a:pPr>
            <a:r>
              <a:rPr lang="fr-FR" sz="1400" b="1" dirty="0">
                <a:latin typeface="Comic Sans MS" panose="030F0702030302020204" pitchFamily="66" charset="0"/>
              </a:rPr>
              <a:t>Niveau 3 : situations plus complexes qui nécessitent une réflexion plus poussée. </a:t>
            </a:r>
          </a:p>
          <a:p>
            <a:pPr lvl="0" algn="just"/>
            <a:endParaRPr lang="fr-FR" sz="1400" dirty="0">
              <a:latin typeface="Comic Sans MS" panose="030F0702030302020204" pitchFamily="66" charset="0"/>
            </a:endParaRPr>
          </a:p>
          <a:p>
            <a:pPr lvl="0" algn="just"/>
            <a:r>
              <a:rPr lang="fr-FR" sz="1400" dirty="0">
                <a:latin typeface="Comic Sans MS" panose="030F0702030302020204" pitchFamily="66" charset="0"/>
              </a:rPr>
              <a:t>Si certaines compétences en sont pas validées durant la semaine, de nouveaux entraînements et de nouvelles validations seront possibles. </a:t>
            </a:r>
          </a:p>
          <a:p>
            <a:pPr lvl="0" algn="just"/>
            <a:endParaRPr lang="fr-FR" sz="1400" dirty="0">
              <a:latin typeface="Comic Sans MS" panose="030F0702030302020204" pitchFamily="66" charset="0"/>
            </a:endParaRPr>
          </a:p>
          <a:p>
            <a:pPr lvl="0" algn="just"/>
            <a:endParaRPr lang="fr-FR" sz="1400" dirty="0">
              <a:latin typeface="Comic Sans MS" panose="030F0702030302020204" pitchFamily="66" charset="0"/>
            </a:endParaRPr>
          </a:p>
          <a:p>
            <a:pPr lvl="0" algn="r"/>
            <a:r>
              <a:rPr lang="fr-FR" sz="1400" dirty="0">
                <a:latin typeface="Comic Sans MS" panose="030F0702030302020204" pitchFamily="66" charset="0"/>
              </a:rPr>
              <a:t>Signature des parents :</a:t>
            </a:r>
          </a:p>
        </p:txBody>
      </p:sp>
      <p:sp>
        <p:nvSpPr>
          <p:cNvPr id="7" name="AutoShape 2" descr="RÃ©sultat de recherche d'images pour &quot;danger Ã©cole la maitresse aime&quo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2" name="Image 11">
            <a:extLst>
              <a:ext uri="{FF2B5EF4-FFF2-40B4-BE49-F238E27FC236}">
                <a16:creationId xmlns:a16="http://schemas.microsoft.com/office/drawing/2014/main" id="{C9D33AE2-39A3-4E08-8CFF-5E3F04A877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49557" y="3035521"/>
            <a:ext cx="2520000" cy="2520000"/>
          </a:xfrm>
          <a:prstGeom prst="rect">
            <a:avLst/>
          </a:prstGeom>
        </p:spPr>
      </p:pic>
    </p:spTree>
    <p:extLst>
      <p:ext uri="{BB962C8B-B14F-4D97-AF65-F5344CB8AC3E}">
        <p14:creationId xmlns:p14="http://schemas.microsoft.com/office/powerpoint/2010/main" val="1844700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a:extLst>
              <a:ext uri="{FF2B5EF4-FFF2-40B4-BE49-F238E27FC236}">
                <a16:creationId xmlns:a16="http://schemas.microsoft.com/office/drawing/2014/main" id="{5DE0C52A-B675-49B9-B192-0145AC7E0C8E}"/>
              </a:ext>
            </a:extLst>
          </p:cNvPr>
          <p:cNvGraphicFramePr>
            <a:graphicFrameLocks noGrp="1"/>
          </p:cNvGraphicFramePr>
          <p:nvPr>
            <p:extLst>
              <p:ext uri="{D42A27DB-BD31-4B8C-83A1-F6EECF244321}">
                <p14:modId xmlns:p14="http://schemas.microsoft.com/office/powerpoint/2010/main" val="75401125"/>
              </p:ext>
            </p:extLst>
          </p:nvPr>
        </p:nvGraphicFramePr>
        <p:xfrm>
          <a:off x="365125" y="408515"/>
          <a:ext cx="9112248" cy="6135160"/>
        </p:xfrm>
        <a:graphic>
          <a:graphicData uri="http://schemas.openxmlformats.org/drawingml/2006/table">
            <a:tbl>
              <a:tblPr firstRow="1" bandRow="1">
                <a:tableStyleId>{5C22544A-7EE6-4342-B048-85BDC9FD1C3A}</a:tableStyleId>
              </a:tblPr>
              <a:tblGrid>
                <a:gridCol w="1518708">
                  <a:extLst>
                    <a:ext uri="{9D8B030D-6E8A-4147-A177-3AD203B41FA5}">
                      <a16:colId xmlns:a16="http://schemas.microsoft.com/office/drawing/2014/main" val="3665783209"/>
                    </a:ext>
                  </a:extLst>
                </a:gridCol>
                <a:gridCol w="1518708">
                  <a:extLst>
                    <a:ext uri="{9D8B030D-6E8A-4147-A177-3AD203B41FA5}">
                      <a16:colId xmlns:a16="http://schemas.microsoft.com/office/drawing/2014/main" val="4014186718"/>
                    </a:ext>
                  </a:extLst>
                </a:gridCol>
                <a:gridCol w="1518708">
                  <a:extLst>
                    <a:ext uri="{9D8B030D-6E8A-4147-A177-3AD203B41FA5}">
                      <a16:colId xmlns:a16="http://schemas.microsoft.com/office/drawing/2014/main" val="3590427548"/>
                    </a:ext>
                  </a:extLst>
                </a:gridCol>
                <a:gridCol w="1518708">
                  <a:extLst>
                    <a:ext uri="{9D8B030D-6E8A-4147-A177-3AD203B41FA5}">
                      <a16:colId xmlns:a16="http://schemas.microsoft.com/office/drawing/2014/main" val="93084694"/>
                    </a:ext>
                  </a:extLst>
                </a:gridCol>
                <a:gridCol w="1518708">
                  <a:extLst>
                    <a:ext uri="{9D8B030D-6E8A-4147-A177-3AD203B41FA5}">
                      <a16:colId xmlns:a16="http://schemas.microsoft.com/office/drawing/2014/main" val="2951022546"/>
                    </a:ext>
                  </a:extLst>
                </a:gridCol>
                <a:gridCol w="1518708">
                  <a:extLst>
                    <a:ext uri="{9D8B030D-6E8A-4147-A177-3AD203B41FA5}">
                      <a16:colId xmlns:a16="http://schemas.microsoft.com/office/drawing/2014/main" val="40006281"/>
                    </a:ext>
                  </a:extLst>
                </a:gridCol>
              </a:tblGrid>
              <a:tr h="1227032">
                <a:tc>
                  <a:txBody>
                    <a:bodyPr/>
                    <a:lstStyle/>
                    <a:p>
                      <a:pPr algn="ctr">
                        <a:lnSpc>
                          <a:spcPct val="100000"/>
                        </a:lnSpc>
                      </a:pPr>
                      <a:r>
                        <a:rPr lang="fr-FR" sz="1600" b="1" dirty="0">
                          <a:solidFill>
                            <a:schemeClr val="tx1"/>
                          </a:solidFill>
                          <a:latin typeface="Comic Sans MS" panose="030F0702030302020204" pitchFamily="66" charset="0"/>
                        </a:rPr>
                        <a:t>Orthographe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600" b="1" dirty="0">
                          <a:solidFill>
                            <a:schemeClr val="tx1"/>
                          </a:solidFill>
                          <a:latin typeface="Comic Sans MS" panose="030F0702030302020204" pitchFamily="66" charset="0"/>
                        </a:rPr>
                        <a:t>Orthographe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600" b="1" dirty="0">
                          <a:solidFill>
                            <a:schemeClr val="tx1"/>
                          </a:solidFill>
                          <a:latin typeface="Comic Sans MS" panose="030F0702030302020204" pitchFamily="66" charset="0"/>
                        </a:rPr>
                        <a:t>Orthographe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600" b="1" dirty="0">
                          <a:solidFill>
                            <a:schemeClr val="tx1"/>
                          </a:solidFill>
                          <a:latin typeface="Comic Sans MS" panose="030F0702030302020204" pitchFamily="66" charset="0"/>
                        </a:rPr>
                        <a:t>Orthographe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600" b="1" dirty="0">
                          <a:solidFill>
                            <a:schemeClr val="tx1"/>
                          </a:solidFill>
                          <a:latin typeface="Comic Sans MS" panose="030F0702030302020204" pitchFamily="66" charset="0"/>
                        </a:rPr>
                        <a:t>Orthographe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600" b="1" dirty="0">
                          <a:solidFill>
                            <a:schemeClr val="tx1"/>
                          </a:solidFill>
                          <a:latin typeface="Comic Sans MS" panose="030F0702030302020204" pitchFamily="66" charset="0"/>
                        </a:rPr>
                        <a:t>Orthographe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34829144"/>
                  </a:ext>
                </a:extLst>
              </a:tr>
              <a:tr h="1227032">
                <a:tc>
                  <a:txBody>
                    <a:bodyPr/>
                    <a:lstStyle/>
                    <a:p>
                      <a:pPr algn="ctr">
                        <a:lnSpc>
                          <a:spcPct val="100000"/>
                        </a:lnSpc>
                      </a:pPr>
                      <a:r>
                        <a:rPr lang="fr-FR" sz="1600" b="1" dirty="0">
                          <a:solidFill>
                            <a:schemeClr val="tx1"/>
                          </a:solidFill>
                          <a:latin typeface="Comic Sans MS" panose="030F0702030302020204" pitchFamily="66" charset="0"/>
                        </a:rPr>
                        <a:t>Orthographe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600" b="1" dirty="0">
                          <a:solidFill>
                            <a:schemeClr val="tx1"/>
                          </a:solidFill>
                          <a:latin typeface="Comic Sans MS" panose="030F0702030302020204" pitchFamily="66" charset="0"/>
                        </a:rPr>
                        <a:t>Orthographe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600" b="1" dirty="0">
                          <a:solidFill>
                            <a:schemeClr val="tx1"/>
                          </a:solidFill>
                          <a:latin typeface="Comic Sans MS" panose="030F0702030302020204" pitchFamily="66" charset="0"/>
                        </a:rPr>
                        <a:t>Orthographe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600" b="1" dirty="0">
                          <a:solidFill>
                            <a:schemeClr val="tx1"/>
                          </a:solidFill>
                          <a:latin typeface="Comic Sans MS" panose="030F0702030302020204" pitchFamily="66" charset="0"/>
                        </a:rPr>
                        <a:t>Orthographe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600" b="1" dirty="0">
                          <a:solidFill>
                            <a:schemeClr val="tx1"/>
                          </a:solidFill>
                          <a:latin typeface="Comic Sans MS" panose="030F0702030302020204" pitchFamily="66" charset="0"/>
                        </a:rPr>
                        <a:t>Orthographe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600" b="1" dirty="0">
                          <a:solidFill>
                            <a:schemeClr val="tx1"/>
                          </a:solidFill>
                          <a:latin typeface="Comic Sans MS" panose="030F0702030302020204" pitchFamily="66" charset="0"/>
                        </a:rPr>
                        <a:t>Orthographe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21563036"/>
                  </a:ext>
                </a:extLst>
              </a:tr>
              <a:tr h="1227032">
                <a:tc>
                  <a:txBody>
                    <a:bodyPr/>
                    <a:lstStyle/>
                    <a:p>
                      <a:pPr algn="ctr">
                        <a:lnSpc>
                          <a:spcPct val="100000"/>
                        </a:lnSpc>
                      </a:pPr>
                      <a:r>
                        <a:rPr lang="fr-FR" sz="1600" b="1" dirty="0">
                          <a:solidFill>
                            <a:schemeClr val="tx1"/>
                          </a:solidFill>
                          <a:latin typeface="Comic Sans MS" panose="030F0702030302020204" pitchFamily="66" charset="0"/>
                        </a:rPr>
                        <a:t>Orthographe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600" b="1" dirty="0">
                          <a:solidFill>
                            <a:schemeClr val="tx1"/>
                          </a:solidFill>
                          <a:latin typeface="Comic Sans MS" panose="030F0702030302020204" pitchFamily="66" charset="0"/>
                        </a:rPr>
                        <a:t>Orthographe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600" b="1" dirty="0">
                          <a:solidFill>
                            <a:schemeClr val="tx1"/>
                          </a:solidFill>
                          <a:latin typeface="Comic Sans MS" panose="030F0702030302020204" pitchFamily="66" charset="0"/>
                        </a:rPr>
                        <a:t>Orthographe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600" b="1" dirty="0">
                          <a:solidFill>
                            <a:schemeClr val="tx1"/>
                          </a:solidFill>
                          <a:latin typeface="Comic Sans MS" panose="030F0702030302020204" pitchFamily="66" charset="0"/>
                        </a:rPr>
                        <a:t>Orthographe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600" b="1" dirty="0">
                          <a:solidFill>
                            <a:schemeClr val="tx1"/>
                          </a:solidFill>
                          <a:latin typeface="Comic Sans MS" panose="030F0702030302020204" pitchFamily="66" charset="0"/>
                        </a:rPr>
                        <a:t>Orthographe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600" b="1" dirty="0">
                          <a:solidFill>
                            <a:schemeClr val="tx1"/>
                          </a:solidFill>
                          <a:latin typeface="Comic Sans MS" panose="030F0702030302020204" pitchFamily="66" charset="0"/>
                        </a:rPr>
                        <a:t>Orthographe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299005"/>
                  </a:ext>
                </a:extLst>
              </a:tr>
              <a:tr h="1227032">
                <a:tc>
                  <a:txBody>
                    <a:bodyPr/>
                    <a:lstStyle/>
                    <a:p>
                      <a:pPr algn="ctr">
                        <a:lnSpc>
                          <a:spcPct val="100000"/>
                        </a:lnSpc>
                      </a:pPr>
                      <a:r>
                        <a:rPr lang="fr-FR" sz="1600" b="1" dirty="0">
                          <a:solidFill>
                            <a:schemeClr val="tx1"/>
                          </a:solidFill>
                          <a:latin typeface="Comic Sans MS" panose="030F0702030302020204" pitchFamily="66" charset="0"/>
                        </a:rPr>
                        <a:t>Orthographe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600" b="1" dirty="0">
                          <a:solidFill>
                            <a:schemeClr val="tx1"/>
                          </a:solidFill>
                          <a:latin typeface="Comic Sans MS" panose="030F0702030302020204" pitchFamily="66" charset="0"/>
                        </a:rPr>
                        <a:t>Orthographe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600" b="1" dirty="0">
                          <a:solidFill>
                            <a:schemeClr val="tx1"/>
                          </a:solidFill>
                          <a:latin typeface="Comic Sans MS" panose="030F0702030302020204" pitchFamily="66" charset="0"/>
                        </a:rPr>
                        <a:t>Orthographe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600" b="1" dirty="0">
                          <a:solidFill>
                            <a:schemeClr val="tx1"/>
                          </a:solidFill>
                          <a:latin typeface="Comic Sans MS" panose="030F0702030302020204" pitchFamily="66" charset="0"/>
                        </a:rPr>
                        <a:t>Orthographe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600" b="1" dirty="0">
                          <a:solidFill>
                            <a:schemeClr val="tx1"/>
                          </a:solidFill>
                          <a:latin typeface="Comic Sans MS" panose="030F0702030302020204" pitchFamily="66" charset="0"/>
                        </a:rPr>
                        <a:t>Orthographe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600" b="1" dirty="0">
                          <a:solidFill>
                            <a:schemeClr val="tx1"/>
                          </a:solidFill>
                          <a:latin typeface="Comic Sans MS" panose="030F0702030302020204" pitchFamily="66" charset="0"/>
                        </a:rPr>
                        <a:t>Orthographe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8096456"/>
                  </a:ext>
                </a:extLst>
              </a:tr>
              <a:tr h="1227032">
                <a:tc>
                  <a:txBody>
                    <a:bodyPr/>
                    <a:lstStyle/>
                    <a:p>
                      <a:pPr algn="ctr">
                        <a:lnSpc>
                          <a:spcPct val="100000"/>
                        </a:lnSpc>
                      </a:pPr>
                      <a:r>
                        <a:rPr lang="fr-FR" sz="1600" b="1" dirty="0">
                          <a:solidFill>
                            <a:schemeClr val="tx1"/>
                          </a:solidFill>
                          <a:latin typeface="Comic Sans MS" panose="030F0702030302020204" pitchFamily="66" charset="0"/>
                        </a:rPr>
                        <a:t>Orthographe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600" b="1" dirty="0">
                          <a:solidFill>
                            <a:schemeClr val="tx1"/>
                          </a:solidFill>
                          <a:latin typeface="Comic Sans MS" panose="030F0702030302020204" pitchFamily="66" charset="0"/>
                        </a:rPr>
                        <a:t>Orthographe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600" b="1" dirty="0">
                          <a:solidFill>
                            <a:schemeClr val="tx1"/>
                          </a:solidFill>
                          <a:latin typeface="Comic Sans MS" panose="030F0702030302020204" pitchFamily="66" charset="0"/>
                        </a:rPr>
                        <a:t>Orthographe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600" b="1" dirty="0">
                          <a:solidFill>
                            <a:schemeClr val="tx1"/>
                          </a:solidFill>
                          <a:latin typeface="Comic Sans MS" panose="030F0702030302020204" pitchFamily="66" charset="0"/>
                        </a:rPr>
                        <a:t>Orthographe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600" b="1" dirty="0">
                          <a:solidFill>
                            <a:schemeClr val="tx1"/>
                          </a:solidFill>
                          <a:latin typeface="Comic Sans MS" panose="030F0702030302020204" pitchFamily="66" charset="0"/>
                        </a:rPr>
                        <a:t>Orthographe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600" b="1" dirty="0">
                          <a:solidFill>
                            <a:schemeClr val="tx1"/>
                          </a:solidFill>
                          <a:latin typeface="Comic Sans MS" panose="030F0702030302020204" pitchFamily="66" charset="0"/>
                        </a:rPr>
                        <a:t>Orthographe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7911439"/>
                  </a:ext>
                </a:extLst>
              </a:tr>
            </a:tbl>
          </a:graphicData>
        </a:graphic>
      </p:graphicFrame>
      <p:graphicFrame>
        <p:nvGraphicFramePr>
          <p:cNvPr id="3" name="Tableau 2">
            <a:extLst>
              <a:ext uri="{FF2B5EF4-FFF2-40B4-BE49-F238E27FC236}">
                <a16:creationId xmlns:a16="http://schemas.microsoft.com/office/drawing/2014/main" id="{9E747727-074F-492D-9CA0-5685AD0435BA}"/>
              </a:ext>
            </a:extLst>
          </p:cNvPr>
          <p:cNvGraphicFramePr>
            <a:graphicFrameLocks noGrp="1"/>
          </p:cNvGraphicFramePr>
          <p:nvPr/>
        </p:nvGraphicFramePr>
        <p:xfrm>
          <a:off x="11725275" y="1257300"/>
          <a:ext cx="208280" cy="365760"/>
        </p:xfrm>
        <a:graphic>
          <a:graphicData uri="http://schemas.openxmlformats.org/drawingml/2006/table">
            <a:tbl>
              <a:tblPr/>
              <a:tblGrid>
                <a:gridCol w="208280">
                  <a:extLst>
                    <a:ext uri="{9D8B030D-6E8A-4147-A177-3AD203B41FA5}">
                      <a16:colId xmlns:a16="http://schemas.microsoft.com/office/drawing/2014/main" val="1050920593"/>
                    </a:ext>
                  </a:extLst>
                </a:gridCol>
              </a:tblGrid>
              <a:tr h="0">
                <a:tc>
                  <a:txBody>
                    <a:bodyPr/>
                    <a:lstStyle/>
                    <a:p>
                      <a:endParaRPr lang="fr-FR" dirty="0"/>
                    </a:p>
                  </a:txBody>
                  <a:tcPr>
                    <a:lnL w="12700" cmpd="sng">
                      <a:solidFill>
                        <a:schemeClr val="bg1">
                          <a:lumMod val="75000"/>
                        </a:schemeClr>
                      </a:solidFill>
                      <a:prstDash val="solid"/>
                    </a:lnL>
                    <a:lnR w="12700" cmpd="sng">
                      <a:solidFill>
                        <a:schemeClr val="bg1">
                          <a:lumMod val="75000"/>
                        </a:schemeClr>
                      </a:solidFill>
                      <a:prstDash val="solid"/>
                    </a:lnR>
                    <a:lnT w="12700" cmpd="sng">
                      <a:solidFill>
                        <a:schemeClr val="bg1">
                          <a:lumMod val="75000"/>
                        </a:schemeClr>
                      </a:solidFill>
                      <a:prstDash val="solid"/>
                    </a:lnT>
                    <a:lnB w="12700" cmpd="sng">
                      <a:solidFill>
                        <a:schemeClr val="bg1">
                          <a:lumMod val="75000"/>
                        </a:schemeClr>
                      </a:solidFill>
                      <a:prstDash val="solid"/>
                    </a:lnB>
                  </a:tcPr>
                </a:tc>
                <a:extLst>
                  <a:ext uri="{0D108BD9-81ED-4DB2-BD59-A6C34878D82A}">
                    <a16:rowId xmlns:a16="http://schemas.microsoft.com/office/drawing/2014/main" val="753803606"/>
                  </a:ext>
                </a:extLst>
              </a:tr>
            </a:tbl>
          </a:graphicData>
        </a:graphic>
      </p:graphicFrame>
    </p:spTree>
    <p:extLst>
      <p:ext uri="{BB962C8B-B14F-4D97-AF65-F5344CB8AC3E}">
        <p14:creationId xmlns:p14="http://schemas.microsoft.com/office/powerpoint/2010/main" val="638035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a:extLst>
              <a:ext uri="{FF2B5EF4-FFF2-40B4-BE49-F238E27FC236}">
                <a16:creationId xmlns:a16="http://schemas.microsoft.com/office/drawing/2014/main" id="{5DE0C52A-B675-49B9-B192-0145AC7E0C8E}"/>
              </a:ext>
            </a:extLst>
          </p:cNvPr>
          <p:cNvGraphicFramePr>
            <a:graphicFrameLocks noGrp="1"/>
          </p:cNvGraphicFramePr>
          <p:nvPr>
            <p:extLst>
              <p:ext uri="{D42A27DB-BD31-4B8C-83A1-F6EECF244321}">
                <p14:modId xmlns:p14="http://schemas.microsoft.com/office/powerpoint/2010/main" val="258421810"/>
              </p:ext>
            </p:extLst>
          </p:nvPr>
        </p:nvGraphicFramePr>
        <p:xfrm>
          <a:off x="365125" y="408515"/>
          <a:ext cx="9112248" cy="6135160"/>
        </p:xfrm>
        <a:graphic>
          <a:graphicData uri="http://schemas.openxmlformats.org/drawingml/2006/table">
            <a:tbl>
              <a:tblPr firstRow="1" bandRow="1">
                <a:tableStyleId>{5C22544A-7EE6-4342-B048-85BDC9FD1C3A}</a:tableStyleId>
              </a:tblPr>
              <a:tblGrid>
                <a:gridCol w="1518708">
                  <a:extLst>
                    <a:ext uri="{9D8B030D-6E8A-4147-A177-3AD203B41FA5}">
                      <a16:colId xmlns:a16="http://schemas.microsoft.com/office/drawing/2014/main" val="3665783209"/>
                    </a:ext>
                  </a:extLst>
                </a:gridCol>
                <a:gridCol w="1518708">
                  <a:extLst>
                    <a:ext uri="{9D8B030D-6E8A-4147-A177-3AD203B41FA5}">
                      <a16:colId xmlns:a16="http://schemas.microsoft.com/office/drawing/2014/main" val="4014186718"/>
                    </a:ext>
                  </a:extLst>
                </a:gridCol>
                <a:gridCol w="1518708">
                  <a:extLst>
                    <a:ext uri="{9D8B030D-6E8A-4147-A177-3AD203B41FA5}">
                      <a16:colId xmlns:a16="http://schemas.microsoft.com/office/drawing/2014/main" val="3590427548"/>
                    </a:ext>
                  </a:extLst>
                </a:gridCol>
                <a:gridCol w="1518708">
                  <a:extLst>
                    <a:ext uri="{9D8B030D-6E8A-4147-A177-3AD203B41FA5}">
                      <a16:colId xmlns:a16="http://schemas.microsoft.com/office/drawing/2014/main" val="93084694"/>
                    </a:ext>
                  </a:extLst>
                </a:gridCol>
                <a:gridCol w="1518708">
                  <a:extLst>
                    <a:ext uri="{9D8B030D-6E8A-4147-A177-3AD203B41FA5}">
                      <a16:colId xmlns:a16="http://schemas.microsoft.com/office/drawing/2014/main" val="2951022546"/>
                    </a:ext>
                  </a:extLst>
                </a:gridCol>
                <a:gridCol w="1518708">
                  <a:extLst>
                    <a:ext uri="{9D8B030D-6E8A-4147-A177-3AD203B41FA5}">
                      <a16:colId xmlns:a16="http://schemas.microsoft.com/office/drawing/2014/main" val="40006281"/>
                    </a:ext>
                  </a:extLst>
                </a:gridCol>
              </a:tblGrid>
              <a:tr h="1227032">
                <a:tc>
                  <a:txBody>
                    <a:bodyPr/>
                    <a:lstStyle/>
                    <a:p>
                      <a:pPr algn="ctr">
                        <a:lnSpc>
                          <a:spcPct val="100000"/>
                        </a:lnSpc>
                      </a:pPr>
                      <a:r>
                        <a:rPr lang="fr-FR" b="1" dirty="0">
                          <a:solidFill>
                            <a:schemeClr val="tx1"/>
                          </a:solidFill>
                          <a:latin typeface="Comic Sans MS" panose="030F0702030302020204" pitchFamily="66" charset="0"/>
                        </a:rPr>
                        <a:t>Lexique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Lexique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Lexique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Lexique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Lexique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Lexique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34829144"/>
                  </a:ext>
                </a:extLst>
              </a:tr>
              <a:tr h="1227032">
                <a:tc>
                  <a:txBody>
                    <a:bodyPr/>
                    <a:lstStyle/>
                    <a:p>
                      <a:pPr algn="ctr">
                        <a:lnSpc>
                          <a:spcPct val="100000"/>
                        </a:lnSpc>
                      </a:pPr>
                      <a:r>
                        <a:rPr lang="fr-FR" b="1" dirty="0">
                          <a:solidFill>
                            <a:schemeClr val="tx1"/>
                          </a:solidFill>
                          <a:latin typeface="Comic Sans MS" panose="030F0702030302020204" pitchFamily="66" charset="0"/>
                        </a:rPr>
                        <a:t>Lexique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Lexique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Lexique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Lexique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Lexique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Lexique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21563036"/>
                  </a:ext>
                </a:extLst>
              </a:tr>
              <a:tr h="1227032">
                <a:tc>
                  <a:txBody>
                    <a:bodyPr/>
                    <a:lstStyle/>
                    <a:p>
                      <a:pPr algn="ctr">
                        <a:lnSpc>
                          <a:spcPct val="100000"/>
                        </a:lnSpc>
                      </a:pPr>
                      <a:r>
                        <a:rPr lang="fr-FR" b="1" dirty="0">
                          <a:solidFill>
                            <a:schemeClr val="tx1"/>
                          </a:solidFill>
                          <a:latin typeface="Comic Sans MS" panose="030F0702030302020204" pitchFamily="66" charset="0"/>
                        </a:rPr>
                        <a:t>Lexique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Lexique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Lexique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Lexique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Lexique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Lexique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299005"/>
                  </a:ext>
                </a:extLst>
              </a:tr>
              <a:tr h="1227032">
                <a:tc>
                  <a:txBody>
                    <a:bodyPr/>
                    <a:lstStyle/>
                    <a:p>
                      <a:pPr algn="ctr">
                        <a:lnSpc>
                          <a:spcPct val="100000"/>
                        </a:lnSpc>
                      </a:pPr>
                      <a:r>
                        <a:rPr lang="fr-FR" b="1" dirty="0">
                          <a:solidFill>
                            <a:schemeClr val="tx1"/>
                          </a:solidFill>
                          <a:latin typeface="Comic Sans MS" panose="030F0702030302020204" pitchFamily="66" charset="0"/>
                        </a:rPr>
                        <a:t>Lexique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Lexique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Lexique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Lexique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Lexique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Lexique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8096456"/>
                  </a:ext>
                </a:extLst>
              </a:tr>
              <a:tr h="1227032">
                <a:tc>
                  <a:txBody>
                    <a:bodyPr/>
                    <a:lstStyle/>
                    <a:p>
                      <a:pPr algn="ctr">
                        <a:lnSpc>
                          <a:spcPct val="100000"/>
                        </a:lnSpc>
                      </a:pPr>
                      <a:r>
                        <a:rPr lang="fr-FR" b="1" dirty="0">
                          <a:solidFill>
                            <a:schemeClr val="tx1"/>
                          </a:solidFill>
                          <a:latin typeface="Comic Sans MS" panose="030F0702030302020204" pitchFamily="66" charset="0"/>
                        </a:rPr>
                        <a:t>Lexique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Lexique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Lexique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Lexique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Lexique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Lexique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7911439"/>
                  </a:ext>
                </a:extLst>
              </a:tr>
            </a:tbl>
          </a:graphicData>
        </a:graphic>
      </p:graphicFrame>
      <p:graphicFrame>
        <p:nvGraphicFramePr>
          <p:cNvPr id="3" name="Tableau 2">
            <a:extLst>
              <a:ext uri="{FF2B5EF4-FFF2-40B4-BE49-F238E27FC236}">
                <a16:creationId xmlns:a16="http://schemas.microsoft.com/office/drawing/2014/main" id="{9E747727-074F-492D-9CA0-5685AD0435BA}"/>
              </a:ext>
            </a:extLst>
          </p:cNvPr>
          <p:cNvGraphicFramePr>
            <a:graphicFrameLocks noGrp="1"/>
          </p:cNvGraphicFramePr>
          <p:nvPr/>
        </p:nvGraphicFramePr>
        <p:xfrm>
          <a:off x="11725275" y="1257300"/>
          <a:ext cx="208280" cy="365760"/>
        </p:xfrm>
        <a:graphic>
          <a:graphicData uri="http://schemas.openxmlformats.org/drawingml/2006/table">
            <a:tbl>
              <a:tblPr/>
              <a:tblGrid>
                <a:gridCol w="208280">
                  <a:extLst>
                    <a:ext uri="{9D8B030D-6E8A-4147-A177-3AD203B41FA5}">
                      <a16:colId xmlns:a16="http://schemas.microsoft.com/office/drawing/2014/main" val="1050920593"/>
                    </a:ext>
                  </a:extLst>
                </a:gridCol>
              </a:tblGrid>
              <a:tr h="0">
                <a:tc>
                  <a:txBody>
                    <a:bodyPr/>
                    <a:lstStyle/>
                    <a:p>
                      <a:endParaRPr lang="fr-FR" dirty="0"/>
                    </a:p>
                  </a:txBody>
                  <a:tcPr>
                    <a:lnL w="12700" cmpd="sng">
                      <a:solidFill>
                        <a:schemeClr val="bg1">
                          <a:lumMod val="75000"/>
                        </a:schemeClr>
                      </a:solidFill>
                      <a:prstDash val="solid"/>
                    </a:lnL>
                    <a:lnR w="12700" cmpd="sng">
                      <a:solidFill>
                        <a:schemeClr val="bg1">
                          <a:lumMod val="75000"/>
                        </a:schemeClr>
                      </a:solidFill>
                      <a:prstDash val="solid"/>
                    </a:lnR>
                    <a:lnT w="12700" cmpd="sng">
                      <a:solidFill>
                        <a:schemeClr val="bg1">
                          <a:lumMod val="75000"/>
                        </a:schemeClr>
                      </a:solidFill>
                      <a:prstDash val="solid"/>
                    </a:lnT>
                    <a:lnB w="12700" cmpd="sng">
                      <a:solidFill>
                        <a:schemeClr val="bg1">
                          <a:lumMod val="75000"/>
                        </a:schemeClr>
                      </a:solidFill>
                      <a:prstDash val="solid"/>
                    </a:lnB>
                  </a:tcPr>
                </a:tc>
                <a:extLst>
                  <a:ext uri="{0D108BD9-81ED-4DB2-BD59-A6C34878D82A}">
                    <a16:rowId xmlns:a16="http://schemas.microsoft.com/office/drawing/2014/main" val="753803606"/>
                  </a:ext>
                </a:extLst>
              </a:tr>
            </a:tbl>
          </a:graphicData>
        </a:graphic>
      </p:graphicFrame>
    </p:spTree>
    <p:extLst>
      <p:ext uri="{BB962C8B-B14F-4D97-AF65-F5344CB8AC3E}">
        <p14:creationId xmlns:p14="http://schemas.microsoft.com/office/powerpoint/2010/main" val="28926322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1954223227"/>
              </p:ext>
            </p:extLst>
          </p:nvPr>
        </p:nvGraphicFramePr>
        <p:xfrm>
          <a:off x="0" y="0"/>
          <a:ext cx="9906000" cy="6858000"/>
        </p:xfrm>
        <a:graphic>
          <a:graphicData uri="http://schemas.openxmlformats.org/drawingml/2006/table">
            <a:tbl>
              <a:tblPr firstRow="1" bandRow="1">
                <a:tableStyleId>{5C22544A-7EE6-4342-B048-85BDC9FD1C3A}</a:tableStyleId>
              </a:tblPr>
              <a:tblGrid>
                <a:gridCol w="4953000">
                  <a:extLst>
                    <a:ext uri="{9D8B030D-6E8A-4147-A177-3AD203B41FA5}">
                      <a16:colId xmlns:a16="http://schemas.microsoft.com/office/drawing/2014/main" val="20000"/>
                    </a:ext>
                  </a:extLst>
                </a:gridCol>
                <a:gridCol w="4953000">
                  <a:extLst>
                    <a:ext uri="{9D8B030D-6E8A-4147-A177-3AD203B41FA5}">
                      <a16:colId xmlns:a16="http://schemas.microsoft.com/office/drawing/2014/main" val="20001"/>
                    </a:ext>
                  </a:extLst>
                </a:gridCol>
              </a:tblGrid>
              <a:tr h="6858000">
                <a:tc>
                  <a:txBody>
                    <a:bodyPr/>
                    <a:lstStyle/>
                    <a:p>
                      <a:endParaRPr lang="fr-F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fr-FR" dirty="0">
                        <a:solidFill>
                          <a:schemeClr val="tx1"/>
                        </a:solidFill>
                        <a:latin typeface="MTF Hello Again" panose="02000500000000000000"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5" name="Rectangle 4"/>
          <p:cNvSpPr/>
          <p:nvPr/>
        </p:nvSpPr>
        <p:spPr>
          <a:xfrm>
            <a:off x="265474" y="289746"/>
            <a:ext cx="4426533" cy="388696"/>
          </a:xfrm>
          <a:prstGeom prst="rect">
            <a:avLst/>
          </a:prstGeom>
        </p:spPr>
        <p:txBody>
          <a:bodyPr wrap="none">
            <a:spAutoFit/>
          </a:bodyPr>
          <a:lstStyle/>
          <a:p>
            <a:pPr>
              <a:lnSpc>
                <a:spcPct val="107000"/>
              </a:lnSpc>
              <a:spcAft>
                <a:spcPts val="0"/>
              </a:spcAft>
            </a:pPr>
            <a:r>
              <a:rPr lang="fr-FR" dirty="0">
                <a:effectLst/>
                <a:latin typeface="Coming Soon" panose="02000000000000000000" pitchFamily="2" charset="0"/>
                <a:ea typeface="Calibri" panose="020F0502020204030204" pitchFamily="34" charset="0"/>
                <a:cs typeface="Times New Roman" panose="02020603050405020304" pitchFamily="18" charset="0"/>
              </a:rPr>
              <a:t>Prénom : _____________________</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ZoneTexte 1"/>
          <p:cNvSpPr txBox="1"/>
          <p:nvPr/>
        </p:nvSpPr>
        <p:spPr>
          <a:xfrm>
            <a:off x="777883" y="1037001"/>
            <a:ext cx="3443392" cy="2123658"/>
          </a:xfrm>
          <a:prstGeom prst="rect">
            <a:avLst/>
          </a:prstGeom>
          <a:noFill/>
        </p:spPr>
        <p:txBody>
          <a:bodyPr wrap="square" rtlCol="0">
            <a:spAutoFit/>
          </a:bodyPr>
          <a:lstStyle/>
          <a:p>
            <a:pPr algn="ctr"/>
            <a:r>
              <a:rPr lang="fr-FR" sz="4400" dirty="0">
                <a:latin typeface="MTF Hello Again" panose="02000500000000000000" pitchFamily="2" charset="0"/>
              </a:rPr>
              <a:t>Mon cahier de leçons de Mathématiques</a:t>
            </a:r>
          </a:p>
        </p:txBody>
      </p:sp>
      <p:sp>
        <p:nvSpPr>
          <p:cNvPr id="6" name="Rectangle 5"/>
          <p:cNvSpPr/>
          <p:nvPr/>
        </p:nvSpPr>
        <p:spPr>
          <a:xfrm>
            <a:off x="1070181" y="6224381"/>
            <a:ext cx="2858796" cy="388696"/>
          </a:xfrm>
          <a:prstGeom prst="rect">
            <a:avLst/>
          </a:prstGeom>
        </p:spPr>
        <p:txBody>
          <a:bodyPr wrap="none">
            <a:spAutoFit/>
          </a:bodyPr>
          <a:lstStyle/>
          <a:p>
            <a:pPr>
              <a:lnSpc>
                <a:spcPct val="107000"/>
              </a:lnSpc>
              <a:spcAft>
                <a:spcPts val="0"/>
              </a:spcAft>
            </a:pPr>
            <a:r>
              <a:rPr lang="fr-FR" dirty="0">
                <a:effectLst/>
                <a:latin typeface="Coming Soon" panose="02000000000000000000" pitchFamily="2" charset="0"/>
                <a:ea typeface="Calibri" panose="020F0502020204030204" pitchFamily="34" charset="0"/>
                <a:cs typeface="Times New Roman" panose="02020603050405020304" pitchFamily="18" charset="0"/>
              </a:rPr>
              <a:t>Année scolaire 2019-2020</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oneTexte 2"/>
          <p:cNvSpPr txBox="1"/>
          <p:nvPr/>
        </p:nvSpPr>
        <p:spPr>
          <a:xfrm>
            <a:off x="5997388" y="1479176"/>
            <a:ext cx="184731" cy="369332"/>
          </a:xfrm>
          <a:prstGeom prst="rect">
            <a:avLst/>
          </a:prstGeom>
          <a:noFill/>
        </p:spPr>
        <p:txBody>
          <a:bodyPr wrap="none" rtlCol="0">
            <a:spAutoFit/>
          </a:bodyPr>
          <a:lstStyle/>
          <a:p>
            <a:endParaRPr lang="fr-FR" dirty="0"/>
          </a:p>
        </p:txBody>
      </p:sp>
      <p:sp>
        <p:nvSpPr>
          <p:cNvPr id="16" name="ZoneTexte 15"/>
          <p:cNvSpPr txBox="1"/>
          <p:nvPr/>
        </p:nvSpPr>
        <p:spPr>
          <a:xfrm>
            <a:off x="5219113" y="289746"/>
            <a:ext cx="4360985" cy="4524315"/>
          </a:xfrm>
          <a:prstGeom prst="rect">
            <a:avLst/>
          </a:prstGeom>
          <a:noFill/>
        </p:spPr>
        <p:txBody>
          <a:bodyPr wrap="square" rtlCol="0">
            <a:spAutoFit/>
          </a:bodyPr>
          <a:lstStyle/>
          <a:p>
            <a:pPr algn="just"/>
            <a:r>
              <a:rPr lang="fr-FR" sz="1600" dirty="0">
                <a:latin typeface="Comic Sans MS" panose="030F0702030302020204" pitchFamily="66" charset="0"/>
              </a:rPr>
              <a:t>Ce cahier contient les leçons des notions travaillées en classe.</a:t>
            </a:r>
          </a:p>
          <a:p>
            <a:pPr algn="just"/>
            <a:endParaRPr lang="fr-FR" sz="1600" dirty="0">
              <a:latin typeface="Comic Sans MS" panose="030F0702030302020204" pitchFamily="66" charset="0"/>
            </a:endParaRPr>
          </a:p>
          <a:p>
            <a:pPr algn="just"/>
            <a:r>
              <a:rPr lang="fr-FR" sz="1600" dirty="0">
                <a:latin typeface="Comic Sans MS" panose="030F0702030302020204" pitchFamily="66" charset="0"/>
              </a:rPr>
              <a:t>Chaque leçon est divisée en plusieurs parties :</a:t>
            </a:r>
          </a:p>
          <a:p>
            <a:endParaRPr lang="fr-FR" sz="1600" dirty="0">
              <a:latin typeface="Comic Sans MS" panose="030F0702030302020204" pitchFamily="66" charset="0"/>
            </a:endParaRPr>
          </a:p>
          <a:p>
            <a:pPr marL="285750" indent="-285750" algn="just">
              <a:buFontTx/>
              <a:buChar char="-"/>
            </a:pPr>
            <a:r>
              <a:rPr lang="fr-FR" sz="1600" b="1" dirty="0">
                <a:latin typeface="Comic Sans MS" panose="030F0702030302020204" pitchFamily="66" charset="0"/>
              </a:rPr>
              <a:t>l'explication</a:t>
            </a:r>
            <a:r>
              <a:rPr lang="fr-FR" sz="1600" dirty="0">
                <a:latin typeface="Comic Sans MS" panose="030F0702030302020204" pitchFamily="66" charset="0"/>
              </a:rPr>
              <a:t> construite par les élèves (c’est ce qu’ils ont compris et retenu) ;</a:t>
            </a:r>
          </a:p>
          <a:p>
            <a:pPr marL="285750" indent="-285750" algn="just">
              <a:buFontTx/>
              <a:buChar char="-"/>
            </a:pPr>
            <a:endParaRPr lang="fr-FR" sz="1600" dirty="0">
              <a:latin typeface="Comic Sans MS" panose="030F0702030302020204" pitchFamily="66" charset="0"/>
            </a:endParaRPr>
          </a:p>
          <a:p>
            <a:pPr marL="285750" indent="-285750" algn="just">
              <a:buFontTx/>
              <a:buChar char="-"/>
            </a:pPr>
            <a:r>
              <a:rPr lang="fr-FR" sz="1600" b="1" dirty="0">
                <a:latin typeface="Comic Sans MS" panose="030F0702030302020204" pitchFamily="66" charset="0"/>
              </a:rPr>
              <a:t>un exemple </a:t>
            </a:r>
            <a:r>
              <a:rPr lang="fr-FR" sz="1600" dirty="0">
                <a:latin typeface="Comic Sans MS" panose="030F0702030302020204" pitchFamily="66" charset="0"/>
              </a:rPr>
              <a:t>(pour vérifier si la notion           est comprise) ;</a:t>
            </a:r>
          </a:p>
          <a:p>
            <a:pPr marL="285750" indent="-285750" algn="just">
              <a:buFontTx/>
              <a:buChar char="-"/>
            </a:pPr>
            <a:endParaRPr lang="fr-FR" sz="1600" dirty="0">
              <a:latin typeface="Comic Sans MS" panose="030F0702030302020204" pitchFamily="66" charset="0"/>
            </a:endParaRPr>
          </a:p>
          <a:p>
            <a:pPr marL="285750" indent="-285750" algn="just">
              <a:buFontTx/>
              <a:buChar char="-"/>
            </a:pPr>
            <a:r>
              <a:rPr lang="fr-FR" sz="1600" b="1" dirty="0">
                <a:latin typeface="Comic Sans MS" panose="030F0702030302020204" pitchFamily="66" charset="0"/>
              </a:rPr>
              <a:t>des conseils et des exemples d’activités </a:t>
            </a:r>
            <a:r>
              <a:rPr lang="fr-FR" sz="1600" dirty="0">
                <a:latin typeface="Comic Sans MS" panose="030F0702030302020204" pitchFamily="66" charset="0"/>
              </a:rPr>
              <a:t>pour retravailler la notion à la maison.</a:t>
            </a:r>
          </a:p>
          <a:p>
            <a:pPr algn="just"/>
            <a:endParaRPr lang="fr-FR" sz="1600" dirty="0">
              <a:latin typeface="Comic Sans MS" panose="030F0702030302020204" pitchFamily="66" charset="0"/>
            </a:endParaRPr>
          </a:p>
          <a:p>
            <a:pPr lvl="0" algn="just"/>
            <a:endParaRPr lang="fr-FR" sz="1600" dirty="0">
              <a:latin typeface="Comic Sans MS" panose="030F0702030302020204" pitchFamily="66" charset="0"/>
            </a:endParaRPr>
          </a:p>
          <a:p>
            <a:pPr lvl="0" algn="r"/>
            <a:r>
              <a:rPr lang="fr-FR" sz="1600" dirty="0">
                <a:latin typeface="Comic Sans MS" panose="030F0702030302020204" pitchFamily="66" charset="0"/>
              </a:rPr>
              <a:t>Signature des parents :</a:t>
            </a:r>
          </a:p>
        </p:txBody>
      </p:sp>
      <p:sp>
        <p:nvSpPr>
          <p:cNvPr id="8" name="ZoneTexte 7"/>
          <p:cNvSpPr txBox="1"/>
          <p:nvPr/>
        </p:nvSpPr>
        <p:spPr>
          <a:xfrm>
            <a:off x="431142" y="3260390"/>
            <a:ext cx="2427268" cy="2677656"/>
          </a:xfrm>
          <a:prstGeom prst="rect">
            <a:avLst/>
          </a:prstGeom>
          <a:noFill/>
        </p:spPr>
        <p:txBody>
          <a:bodyPr wrap="none" rtlCol="0">
            <a:spAutoFit/>
          </a:bodyPr>
          <a:lstStyle/>
          <a:p>
            <a:pPr marL="285750" indent="-285750">
              <a:lnSpc>
                <a:spcPct val="150000"/>
              </a:lnSpc>
              <a:buFont typeface="Courier New" panose="02070309020205020404" pitchFamily="49" charset="0"/>
              <a:buChar char="o"/>
            </a:pPr>
            <a:r>
              <a:rPr lang="fr-FR" sz="2800" dirty="0">
                <a:latin typeface="Comic Sans MS" panose="030F0702030302020204" pitchFamily="66" charset="0"/>
              </a:rPr>
              <a:t>Numération</a:t>
            </a:r>
          </a:p>
          <a:p>
            <a:pPr marL="285750" indent="-285750">
              <a:lnSpc>
                <a:spcPct val="150000"/>
              </a:lnSpc>
              <a:buFont typeface="Courier New" panose="02070309020205020404" pitchFamily="49" charset="0"/>
              <a:buChar char="o"/>
            </a:pPr>
            <a:r>
              <a:rPr lang="fr-FR" sz="2800" dirty="0">
                <a:latin typeface="Comic Sans MS" panose="030F0702030302020204" pitchFamily="66" charset="0"/>
              </a:rPr>
              <a:t>Calcul</a:t>
            </a:r>
          </a:p>
          <a:p>
            <a:pPr marL="285750" indent="-285750">
              <a:lnSpc>
                <a:spcPct val="150000"/>
              </a:lnSpc>
              <a:buFont typeface="Courier New" panose="02070309020205020404" pitchFamily="49" charset="0"/>
              <a:buChar char="o"/>
            </a:pPr>
            <a:r>
              <a:rPr lang="fr-FR" sz="2800" dirty="0">
                <a:latin typeface="Comic Sans MS" panose="030F0702030302020204" pitchFamily="66" charset="0"/>
              </a:rPr>
              <a:t>Géométrie</a:t>
            </a:r>
          </a:p>
          <a:p>
            <a:pPr marL="285750" indent="-285750">
              <a:lnSpc>
                <a:spcPct val="150000"/>
              </a:lnSpc>
              <a:buFont typeface="Courier New" panose="02070309020205020404" pitchFamily="49" charset="0"/>
              <a:buChar char="o"/>
            </a:pPr>
            <a:r>
              <a:rPr lang="fr-FR" sz="2800" dirty="0">
                <a:latin typeface="Comic Sans MS" panose="030F0702030302020204" pitchFamily="66" charset="0"/>
              </a:rPr>
              <a:t>Mesures</a:t>
            </a:r>
          </a:p>
        </p:txBody>
      </p:sp>
      <p:pic>
        <p:nvPicPr>
          <p:cNvPr id="10" name="Image 9">
            <a:extLst>
              <a:ext uri="{FF2B5EF4-FFF2-40B4-BE49-F238E27FC236}">
                <a16:creationId xmlns:a16="http://schemas.microsoft.com/office/drawing/2014/main" id="{6E7018EF-6837-444C-8C75-E737D56D536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40194" y="3446994"/>
            <a:ext cx="1080000" cy="1080000"/>
          </a:xfrm>
          <a:prstGeom prst="rect">
            <a:avLst/>
          </a:prstGeom>
        </p:spPr>
      </p:pic>
      <p:pic>
        <p:nvPicPr>
          <p:cNvPr id="12" name="Image 11">
            <a:extLst>
              <a:ext uri="{FF2B5EF4-FFF2-40B4-BE49-F238E27FC236}">
                <a16:creationId xmlns:a16="http://schemas.microsoft.com/office/drawing/2014/main" id="{CAF962C0-96ED-4CD0-914D-49974D17C11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58410" y="4813329"/>
            <a:ext cx="1080000" cy="1080000"/>
          </a:xfrm>
          <a:prstGeom prst="rect">
            <a:avLst/>
          </a:prstGeom>
        </p:spPr>
      </p:pic>
    </p:spTree>
    <p:extLst>
      <p:ext uri="{BB962C8B-B14F-4D97-AF65-F5344CB8AC3E}">
        <p14:creationId xmlns:p14="http://schemas.microsoft.com/office/powerpoint/2010/main" val="18325845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a:extLst>
              <a:ext uri="{FF2B5EF4-FFF2-40B4-BE49-F238E27FC236}">
                <a16:creationId xmlns:a16="http://schemas.microsoft.com/office/drawing/2014/main" id="{5DE0C52A-B675-49B9-B192-0145AC7E0C8E}"/>
              </a:ext>
            </a:extLst>
          </p:cNvPr>
          <p:cNvGraphicFramePr>
            <a:graphicFrameLocks noGrp="1"/>
          </p:cNvGraphicFramePr>
          <p:nvPr>
            <p:extLst>
              <p:ext uri="{D42A27DB-BD31-4B8C-83A1-F6EECF244321}">
                <p14:modId xmlns:p14="http://schemas.microsoft.com/office/powerpoint/2010/main" val="3428016690"/>
              </p:ext>
            </p:extLst>
          </p:nvPr>
        </p:nvGraphicFramePr>
        <p:xfrm>
          <a:off x="365125" y="408515"/>
          <a:ext cx="9112248" cy="6135160"/>
        </p:xfrm>
        <a:graphic>
          <a:graphicData uri="http://schemas.openxmlformats.org/drawingml/2006/table">
            <a:tbl>
              <a:tblPr firstRow="1" bandRow="1">
                <a:tableStyleId>{5C22544A-7EE6-4342-B048-85BDC9FD1C3A}</a:tableStyleId>
              </a:tblPr>
              <a:tblGrid>
                <a:gridCol w="1518708">
                  <a:extLst>
                    <a:ext uri="{9D8B030D-6E8A-4147-A177-3AD203B41FA5}">
                      <a16:colId xmlns:a16="http://schemas.microsoft.com/office/drawing/2014/main" val="3665783209"/>
                    </a:ext>
                  </a:extLst>
                </a:gridCol>
                <a:gridCol w="1518708">
                  <a:extLst>
                    <a:ext uri="{9D8B030D-6E8A-4147-A177-3AD203B41FA5}">
                      <a16:colId xmlns:a16="http://schemas.microsoft.com/office/drawing/2014/main" val="4014186718"/>
                    </a:ext>
                  </a:extLst>
                </a:gridCol>
                <a:gridCol w="1518708">
                  <a:extLst>
                    <a:ext uri="{9D8B030D-6E8A-4147-A177-3AD203B41FA5}">
                      <a16:colId xmlns:a16="http://schemas.microsoft.com/office/drawing/2014/main" val="3590427548"/>
                    </a:ext>
                  </a:extLst>
                </a:gridCol>
                <a:gridCol w="1518708">
                  <a:extLst>
                    <a:ext uri="{9D8B030D-6E8A-4147-A177-3AD203B41FA5}">
                      <a16:colId xmlns:a16="http://schemas.microsoft.com/office/drawing/2014/main" val="93084694"/>
                    </a:ext>
                  </a:extLst>
                </a:gridCol>
                <a:gridCol w="1518708">
                  <a:extLst>
                    <a:ext uri="{9D8B030D-6E8A-4147-A177-3AD203B41FA5}">
                      <a16:colId xmlns:a16="http://schemas.microsoft.com/office/drawing/2014/main" val="2951022546"/>
                    </a:ext>
                  </a:extLst>
                </a:gridCol>
                <a:gridCol w="1518708">
                  <a:extLst>
                    <a:ext uri="{9D8B030D-6E8A-4147-A177-3AD203B41FA5}">
                      <a16:colId xmlns:a16="http://schemas.microsoft.com/office/drawing/2014/main" val="40006281"/>
                    </a:ext>
                  </a:extLst>
                </a:gridCol>
              </a:tblGrid>
              <a:tr h="1227032">
                <a:tc>
                  <a:txBody>
                    <a:bodyPr/>
                    <a:lstStyle/>
                    <a:p>
                      <a:pPr algn="ctr">
                        <a:lnSpc>
                          <a:spcPct val="100000"/>
                        </a:lnSpc>
                      </a:pPr>
                      <a:r>
                        <a:rPr lang="fr-FR" sz="1750" b="1" dirty="0">
                          <a:solidFill>
                            <a:schemeClr val="tx1"/>
                          </a:solidFill>
                          <a:latin typeface="Comic Sans MS" panose="030F0702030302020204" pitchFamily="66" charset="0"/>
                        </a:rPr>
                        <a:t>Numération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Numération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Numération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Numération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Numération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Numération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34829144"/>
                  </a:ext>
                </a:extLst>
              </a:tr>
              <a:tr h="1227032">
                <a:tc>
                  <a:txBody>
                    <a:bodyPr/>
                    <a:lstStyle/>
                    <a:p>
                      <a:pPr algn="ctr">
                        <a:lnSpc>
                          <a:spcPct val="100000"/>
                        </a:lnSpc>
                      </a:pPr>
                      <a:r>
                        <a:rPr lang="fr-FR" sz="1750" b="1" dirty="0">
                          <a:solidFill>
                            <a:schemeClr val="tx1"/>
                          </a:solidFill>
                          <a:latin typeface="Comic Sans MS" panose="030F0702030302020204" pitchFamily="66" charset="0"/>
                        </a:rPr>
                        <a:t>Numération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Numération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Numération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Numération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Numération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Numération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21563036"/>
                  </a:ext>
                </a:extLst>
              </a:tr>
              <a:tr h="1227032">
                <a:tc>
                  <a:txBody>
                    <a:bodyPr/>
                    <a:lstStyle/>
                    <a:p>
                      <a:pPr algn="ctr">
                        <a:lnSpc>
                          <a:spcPct val="100000"/>
                        </a:lnSpc>
                      </a:pPr>
                      <a:r>
                        <a:rPr lang="fr-FR" sz="1750" b="1" dirty="0">
                          <a:solidFill>
                            <a:schemeClr val="tx1"/>
                          </a:solidFill>
                          <a:latin typeface="Comic Sans MS" panose="030F0702030302020204" pitchFamily="66" charset="0"/>
                        </a:rPr>
                        <a:t>Numération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Numération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Numération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Numération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Numération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Numération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299005"/>
                  </a:ext>
                </a:extLst>
              </a:tr>
              <a:tr h="1227032">
                <a:tc>
                  <a:txBody>
                    <a:bodyPr/>
                    <a:lstStyle/>
                    <a:p>
                      <a:pPr algn="ctr">
                        <a:lnSpc>
                          <a:spcPct val="100000"/>
                        </a:lnSpc>
                      </a:pPr>
                      <a:r>
                        <a:rPr lang="fr-FR" sz="1750" b="1" dirty="0">
                          <a:solidFill>
                            <a:schemeClr val="tx1"/>
                          </a:solidFill>
                          <a:latin typeface="Comic Sans MS" panose="030F0702030302020204" pitchFamily="66" charset="0"/>
                        </a:rPr>
                        <a:t>Numération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Numération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Numération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Numération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Numération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Numération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8096456"/>
                  </a:ext>
                </a:extLst>
              </a:tr>
              <a:tr h="1227032">
                <a:tc>
                  <a:txBody>
                    <a:bodyPr/>
                    <a:lstStyle/>
                    <a:p>
                      <a:pPr algn="ctr">
                        <a:lnSpc>
                          <a:spcPct val="100000"/>
                        </a:lnSpc>
                      </a:pPr>
                      <a:r>
                        <a:rPr lang="fr-FR" sz="1750" b="1" dirty="0">
                          <a:solidFill>
                            <a:schemeClr val="tx1"/>
                          </a:solidFill>
                          <a:latin typeface="Comic Sans MS" panose="030F0702030302020204" pitchFamily="66" charset="0"/>
                        </a:rPr>
                        <a:t>Numération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Numération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Numération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Numération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Numération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Numération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7911439"/>
                  </a:ext>
                </a:extLst>
              </a:tr>
            </a:tbl>
          </a:graphicData>
        </a:graphic>
      </p:graphicFrame>
      <p:graphicFrame>
        <p:nvGraphicFramePr>
          <p:cNvPr id="3" name="Tableau 2">
            <a:extLst>
              <a:ext uri="{FF2B5EF4-FFF2-40B4-BE49-F238E27FC236}">
                <a16:creationId xmlns:a16="http://schemas.microsoft.com/office/drawing/2014/main" id="{9E747727-074F-492D-9CA0-5685AD0435BA}"/>
              </a:ext>
            </a:extLst>
          </p:cNvPr>
          <p:cNvGraphicFramePr>
            <a:graphicFrameLocks noGrp="1"/>
          </p:cNvGraphicFramePr>
          <p:nvPr/>
        </p:nvGraphicFramePr>
        <p:xfrm>
          <a:off x="11725275" y="1257300"/>
          <a:ext cx="208280" cy="365760"/>
        </p:xfrm>
        <a:graphic>
          <a:graphicData uri="http://schemas.openxmlformats.org/drawingml/2006/table">
            <a:tbl>
              <a:tblPr/>
              <a:tblGrid>
                <a:gridCol w="208280">
                  <a:extLst>
                    <a:ext uri="{9D8B030D-6E8A-4147-A177-3AD203B41FA5}">
                      <a16:colId xmlns:a16="http://schemas.microsoft.com/office/drawing/2014/main" val="1050920593"/>
                    </a:ext>
                  </a:extLst>
                </a:gridCol>
              </a:tblGrid>
              <a:tr h="0">
                <a:tc>
                  <a:txBody>
                    <a:bodyPr/>
                    <a:lstStyle/>
                    <a:p>
                      <a:endParaRPr lang="fr-FR" dirty="0"/>
                    </a:p>
                  </a:txBody>
                  <a:tcPr>
                    <a:lnL w="12700" cmpd="sng">
                      <a:solidFill>
                        <a:schemeClr val="bg1">
                          <a:lumMod val="75000"/>
                        </a:schemeClr>
                      </a:solidFill>
                      <a:prstDash val="solid"/>
                    </a:lnL>
                    <a:lnR w="12700" cmpd="sng">
                      <a:solidFill>
                        <a:schemeClr val="bg1">
                          <a:lumMod val="75000"/>
                        </a:schemeClr>
                      </a:solidFill>
                      <a:prstDash val="solid"/>
                    </a:lnR>
                    <a:lnT w="12700" cmpd="sng">
                      <a:solidFill>
                        <a:schemeClr val="bg1">
                          <a:lumMod val="75000"/>
                        </a:schemeClr>
                      </a:solidFill>
                      <a:prstDash val="solid"/>
                    </a:lnT>
                    <a:lnB w="12700" cmpd="sng">
                      <a:solidFill>
                        <a:schemeClr val="bg1">
                          <a:lumMod val="75000"/>
                        </a:schemeClr>
                      </a:solidFill>
                      <a:prstDash val="solid"/>
                    </a:lnB>
                  </a:tcPr>
                </a:tc>
                <a:extLst>
                  <a:ext uri="{0D108BD9-81ED-4DB2-BD59-A6C34878D82A}">
                    <a16:rowId xmlns:a16="http://schemas.microsoft.com/office/drawing/2014/main" val="753803606"/>
                  </a:ext>
                </a:extLst>
              </a:tr>
            </a:tbl>
          </a:graphicData>
        </a:graphic>
      </p:graphicFrame>
    </p:spTree>
    <p:extLst>
      <p:ext uri="{BB962C8B-B14F-4D97-AF65-F5344CB8AC3E}">
        <p14:creationId xmlns:p14="http://schemas.microsoft.com/office/powerpoint/2010/main" val="30186014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a:extLst>
              <a:ext uri="{FF2B5EF4-FFF2-40B4-BE49-F238E27FC236}">
                <a16:creationId xmlns:a16="http://schemas.microsoft.com/office/drawing/2014/main" id="{5DE0C52A-B675-49B9-B192-0145AC7E0C8E}"/>
              </a:ext>
            </a:extLst>
          </p:cNvPr>
          <p:cNvGraphicFramePr>
            <a:graphicFrameLocks noGrp="1"/>
          </p:cNvGraphicFramePr>
          <p:nvPr>
            <p:extLst>
              <p:ext uri="{D42A27DB-BD31-4B8C-83A1-F6EECF244321}">
                <p14:modId xmlns:p14="http://schemas.microsoft.com/office/powerpoint/2010/main" val="2862454702"/>
              </p:ext>
            </p:extLst>
          </p:nvPr>
        </p:nvGraphicFramePr>
        <p:xfrm>
          <a:off x="365125" y="408515"/>
          <a:ext cx="9112248" cy="6135160"/>
        </p:xfrm>
        <a:graphic>
          <a:graphicData uri="http://schemas.openxmlformats.org/drawingml/2006/table">
            <a:tbl>
              <a:tblPr firstRow="1" bandRow="1">
                <a:tableStyleId>{5C22544A-7EE6-4342-B048-85BDC9FD1C3A}</a:tableStyleId>
              </a:tblPr>
              <a:tblGrid>
                <a:gridCol w="1518708">
                  <a:extLst>
                    <a:ext uri="{9D8B030D-6E8A-4147-A177-3AD203B41FA5}">
                      <a16:colId xmlns:a16="http://schemas.microsoft.com/office/drawing/2014/main" val="3665783209"/>
                    </a:ext>
                  </a:extLst>
                </a:gridCol>
                <a:gridCol w="1518708">
                  <a:extLst>
                    <a:ext uri="{9D8B030D-6E8A-4147-A177-3AD203B41FA5}">
                      <a16:colId xmlns:a16="http://schemas.microsoft.com/office/drawing/2014/main" val="4014186718"/>
                    </a:ext>
                  </a:extLst>
                </a:gridCol>
                <a:gridCol w="1518708">
                  <a:extLst>
                    <a:ext uri="{9D8B030D-6E8A-4147-A177-3AD203B41FA5}">
                      <a16:colId xmlns:a16="http://schemas.microsoft.com/office/drawing/2014/main" val="3590427548"/>
                    </a:ext>
                  </a:extLst>
                </a:gridCol>
                <a:gridCol w="1518708">
                  <a:extLst>
                    <a:ext uri="{9D8B030D-6E8A-4147-A177-3AD203B41FA5}">
                      <a16:colId xmlns:a16="http://schemas.microsoft.com/office/drawing/2014/main" val="93084694"/>
                    </a:ext>
                  </a:extLst>
                </a:gridCol>
                <a:gridCol w="1518708">
                  <a:extLst>
                    <a:ext uri="{9D8B030D-6E8A-4147-A177-3AD203B41FA5}">
                      <a16:colId xmlns:a16="http://schemas.microsoft.com/office/drawing/2014/main" val="2951022546"/>
                    </a:ext>
                  </a:extLst>
                </a:gridCol>
                <a:gridCol w="1518708">
                  <a:extLst>
                    <a:ext uri="{9D8B030D-6E8A-4147-A177-3AD203B41FA5}">
                      <a16:colId xmlns:a16="http://schemas.microsoft.com/office/drawing/2014/main" val="40006281"/>
                    </a:ext>
                  </a:extLst>
                </a:gridCol>
              </a:tblGrid>
              <a:tr h="1227032">
                <a:tc>
                  <a:txBody>
                    <a:bodyPr/>
                    <a:lstStyle/>
                    <a:p>
                      <a:pPr algn="ctr">
                        <a:lnSpc>
                          <a:spcPct val="100000"/>
                        </a:lnSpc>
                      </a:pPr>
                      <a:r>
                        <a:rPr lang="fr-FR" b="1" dirty="0">
                          <a:solidFill>
                            <a:schemeClr val="tx1"/>
                          </a:solidFill>
                          <a:latin typeface="Comic Sans MS" panose="030F0702030302020204" pitchFamily="66" charset="0"/>
                        </a:rPr>
                        <a:t>Calcul</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Calcul</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Calcul</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Calcul</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Calcul</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Calcul</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34829144"/>
                  </a:ext>
                </a:extLst>
              </a:tr>
              <a:tr h="1227032">
                <a:tc>
                  <a:txBody>
                    <a:bodyPr/>
                    <a:lstStyle/>
                    <a:p>
                      <a:pPr algn="ctr">
                        <a:lnSpc>
                          <a:spcPct val="100000"/>
                        </a:lnSpc>
                      </a:pPr>
                      <a:r>
                        <a:rPr lang="fr-FR" b="1" dirty="0">
                          <a:solidFill>
                            <a:schemeClr val="tx1"/>
                          </a:solidFill>
                          <a:latin typeface="Comic Sans MS" panose="030F0702030302020204" pitchFamily="66" charset="0"/>
                        </a:rPr>
                        <a:t>Calcul</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Calcul</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Calcul</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Calcul</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Calcul</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Calcul</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21563036"/>
                  </a:ext>
                </a:extLst>
              </a:tr>
              <a:tr h="1227032">
                <a:tc>
                  <a:txBody>
                    <a:bodyPr/>
                    <a:lstStyle/>
                    <a:p>
                      <a:pPr algn="ctr">
                        <a:lnSpc>
                          <a:spcPct val="100000"/>
                        </a:lnSpc>
                      </a:pPr>
                      <a:r>
                        <a:rPr lang="fr-FR" b="1" dirty="0">
                          <a:solidFill>
                            <a:schemeClr val="tx1"/>
                          </a:solidFill>
                          <a:latin typeface="Comic Sans MS" panose="030F0702030302020204" pitchFamily="66" charset="0"/>
                        </a:rPr>
                        <a:t>Calcul</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Calcul</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Calcul</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Calcul</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Calcul</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Calcul</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299005"/>
                  </a:ext>
                </a:extLst>
              </a:tr>
              <a:tr h="1227032">
                <a:tc>
                  <a:txBody>
                    <a:bodyPr/>
                    <a:lstStyle/>
                    <a:p>
                      <a:pPr algn="ctr">
                        <a:lnSpc>
                          <a:spcPct val="100000"/>
                        </a:lnSpc>
                      </a:pPr>
                      <a:r>
                        <a:rPr lang="fr-FR" b="1" dirty="0">
                          <a:solidFill>
                            <a:schemeClr val="tx1"/>
                          </a:solidFill>
                          <a:latin typeface="Comic Sans MS" panose="030F0702030302020204" pitchFamily="66" charset="0"/>
                        </a:rPr>
                        <a:t>Calcul</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Calcul</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Calcul</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Calcul</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Calcul</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Calcul</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8096456"/>
                  </a:ext>
                </a:extLst>
              </a:tr>
              <a:tr h="1227032">
                <a:tc>
                  <a:txBody>
                    <a:bodyPr/>
                    <a:lstStyle/>
                    <a:p>
                      <a:pPr algn="ctr">
                        <a:lnSpc>
                          <a:spcPct val="100000"/>
                        </a:lnSpc>
                      </a:pPr>
                      <a:r>
                        <a:rPr lang="fr-FR" b="1" dirty="0">
                          <a:solidFill>
                            <a:schemeClr val="tx1"/>
                          </a:solidFill>
                          <a:latin typeface="Comic Sans MS" panose="030F0702030302020204" pitchFamily="66" charset="0"/>
                        </a:rPr>
                        <a:t>Calcul</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Calcul</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Calcul</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Calcul</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Calcul</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Calcul</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7911439"/>
                  </a:ext>
                </a:extLst>
              </a:tr>
            </a:tbl>
          </a:graphicData>
        </a:graphic>
      </p:graphicFrame>
      <p:graphicFrame>
        <p:nvGraphicFramePr>
          <p:cNvPr id="3" name="Tableau 2">
            <a:extLst>
              <a:ext uri="{FF2B5EF4-FFF2-40B4-BE49-F238E27FC236}">
                <a16:creationId xmlns:a16="http://schemas.microsoft.com/office/drawing/2014/main" id="{9E747727-074F-492D-9CA0-5685AD0435BA}"/>
              </a:ext>
            </a:extLst>
          </p:cNvPr>
          <p:cNvGraphicFramePr>
            <a:graphicFrameLocks noGrp="1"/>
          </p:cNvGraphicFramePr>
          <p:nvPr/>
        </p:nvGraphicFramePr>
        <p:xfrm>
          <a:off x="11725275" y="1257300"/>
          <a:ext cx="208280" cy="365760"/>
        </p:xfrm>
        <a:graphic>
          <a:graphicData uri="http://schemas.openxmlformats.org/drawingml/2006/table">
            <a:tbl>
              <a:tblPr/>
              <a:tblGrid>
                <a:gridCol w="208280">
                  <a:extLst>
                    <a:ext uri="{9D8B030D-6E8A-4147-A177-3AD203B41FA5}">
                      <a16:colId xmlns:a16="http://schemas.microsoft.com/office/drawing/2014/main" val="1050920593"/>
                    </a:ext>
                  </a:extLst>
                </a:gridCol>
              </a:tblGrid>
              <a:tr h="0">
                <a:tc>
                  <a:txBody>
                    <a:bodyPr/>
                    <a:lstStyle/>
                    <a:p>
                      <a:endParaRPr lang="fr-FR" dirty="0"/>
                    </a:p>
                  </a:txBody>
                  <a:tcPr>
                    <a:lnL w="12700" cmpd="sng">
                      <a:solidFill>
                        <a:schemeClr val="bg1">
                          <a:lumMod val="75000"/>
                        </a:schemeClr>
                      </a:solidFill>
                      <a:prstDash val="solid"/>
                    </a:lnL>
                    <a:lnR w="12700" cmpd="sng">
                      <a:solidFill>
                        <a:schemeClr val="bg1">
                          <a:lumMod val="75000"/>
                        </a:schemeClr>
                      </a:solidFill>
                      <a:prstDash val="solid"/>
                    </a:lnR>
                    <a:lnT w="12700" cmpd="sng">
                      <a:solidFill>
                        <a:schemeClr val="bg1">
                          <a:lumMod val="75000"/>
                        </a:schemeClr>
                      </a:solidFill>
                      <a:prstDash val="solid"/>
                    </a:lnT>
                    <a:lnB w="12700" cmpd="sng">
                      <a:solidFill>
                        <a:schemeClr val="bg1">
                          <a:lumMod val="75000"/>
                        </a:schemeClr>
                      </a:solidFill>
                      <a:prstDash val="solid"/>
                    </a:lnB>
                  </a:tcPr>
                </a:tc>
                <a:extLst>
                  <a:ext uri="{0D108BD9-81ED-4DB2-BD59-A6C34878D82A}">
                    <a16:rowId xmlns:a16="http://schemas.microsoft.com/office/drawing/2014/main" val="753803606"/>
                  </a:ext>
                </a:extLst>
              </a:tr>
            </a:tbl>
          </a:graphicData>
        </a:graphic>
      </p:graphicFrame>
    </p:spTree>
    <p:extLst>
      <p:ext uri="{BB962C8B-B14F-4D97-AF65-F5344CB8AC3E}">
        <p14:creationId xmlns:p14="http://schemas.microsoft.com/office/powerpoint/2010/main" val="21300568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a:extLst>
              <a:ext uri="{FF2B5EF4-FFF2-40B4-BE49-F238E27FC236}">
                <a16:creationId xmlns:a16="http://schemas.microsoft.com/office/drawing/2014/main" id="{5DE0C52A-B675-49B9-B192-0145AC7E0C8E}"/>
              </a:ext>
            </a:extLst>
          </p:cNvPr>
          <p:cNvGraphicFramePr>
            <a:graphicFrameLocks noGrp="1"/>
          </p:cNvGraphicFramePr>
          <p:nvPr>
            <p:extLst>
              <p:ext uri="{D42A27DB-BD31-4B8C-83A1-F6EECF244321}">
                <p14:modId xmlns:p14="http://schemas.microsoft.com/office/powerpoint/2010/main" val="2054296413"/>
              </p:ext>
            </p:extLst>
          </p:nvPr>
        </p:nvGraphicFramePr>
        <p:xfrm>
          <a:off x="365125" y="408515"/>
          <a:ext cx="9112248" cy="6135160"/>
        </p:xfrm>
        <a:graphic>
          <a:graphicData uri="http://schemas.openxmlformats.org/drawingml/2006/table">
            <a:tbl>
              <a:tblPr firstRow="1" bandRow="1">
                <a:tableStyleId>{5C22544A-7EE6-4342-B048-85BDC9FD1C3A}</a:tableStyleId>
              </a:tblPr>
              <a:tblGrid>
                <a:gridCol w="1518708">
                  <a:extLst>
                    <a:ext uri="{9D8B030D-6E8A-4147-A177-3AD203B41FA5}">
                      <a16:colId xmlns:a16="http://schemas.microsoft.com/office/drawing/2014/main" val="3665783209"/>
                    </a:ext>
                  </a:extLst>
                </a:gridCol>
                <a:gridCol w="1518708">
                  <a:extLst>
                    <a:ext uri="{9D8B030D-6E8A-4147-A177-3AD203B41FA5}">
                      <a16:colId xmlns:a16="http://schemas.microsoft.com/office/drawing/2014/main" val="4014186718"/>
                    </a:ext>
                  </a:extLst>
                </a:gridCol>
                <a:gridCol w="1518708">
                  <a:extLst>
                    <a:ext uri="{9D8B030D-6E8A-4147-A177-3AD203B41FA5}">
                      <a16:colId xmlns:a16="http://schemas.microsoft.com/office/drawing/2014/main" val="3590427548"/>
                    </a:ext>
                  </a:extLst>
                </a:gridCol>
                <a:gridCol w="1518708">
                  <a:extLst>
                    <a:ext uri="{9D8B030D-6E8A-4147-A177-3AD203B41FA5}">
                      <a16:colId xmlns:a16="http://schemas.microsoft.com/office/drawing/2014/main" val="93084694"/>
                    </a:ext>
                  </a:extLst>
                </a:gridCol>
                <a:gridCol w="1518708">
                  <a:extLst>
                    <a:ext uri="{9D8B030D-6E8A-4147-A177-3AD203B41FA5}">
                      <a16:colId xmlns:a16="http://schemas.microsoft.com/office/drawing/2014/main" val="2951022546"/>
                    </a:ext>
                  </a:extLst>
                </a:gridCol>
                <a:gridCol w="1518708">
                  <a:extLst>
                    <a:ext uri="{9D8B030D-6E8A-4147-A177-3AD203B41FA5}">
                      <a16:colId xmlns:a16="http://schemas.microsoft.com/office/drawing/2014/main" val="40006281"/>
                    </a:ext>
                  </a:extLst>
                </a:gridCol>
              </a:tblGrid>
              <a:tr h="1227032">
                <a:tc>
                  <a:txBody>
                    <a:bodyPr/>
                    <a:lstStyle/>
                    <a:p>
                      <a:pPr algn="ctr">
                        <a:lnSpc>
                          <a:spcPct val="100000"/>
                        </a:lnSpc>
                      </a:pPr>
                      <a:r>
                        <a:rPr lang="fr-FR" b="1" dirty="0">
                          <a:solidFill>
                            <a:schemeClr val="tx1"/>
                          </a:solidFill>
                          <a:latin typeface="Comic Sans MS" panose="030F0702030302020204" pitchFamily="66" charset="0"/>
                        </a:rPr>
                        <a:t>Géométrie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Géométrie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Géométrie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Géométrie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Géométrie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Géométrie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34829144"/>
                  </a:ext>
                </a:extLst>
              </a:tr>
              <a:tr h="1227032">
                <a:tc>
                  <a:txBody>
                    <a:bodyPr/>
                    <a:lstStyle/>
                    <a:p>
                      <a:pPr algn="ctr">
                        <a:lnSpc>
                          <a:spcPct val="100000"/>
                        </a:lnSpc>
                      </a:pPr>
                      <a:r>
                        <a:rPr lang="fr-FR" b="1" dirty="0">
                          <a:solidFill>
                            <a:schemeClr val="tx1"/>
                          </a:solidFill>
                          <a:latin typeface="Comic Sans MS" panose="030F0702030302020204" pitchFamily="66" charset="0"/>
                        </a:rPr>
                        <a:t>Géométrie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Géométrie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Géométrie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Géométrie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Géométrie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Géométrie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21563036"/>
                  </a:ext>
                </a:extLst>
              </a:tr>
              <a:tr h="1227032">
                <a:tc>
                  <a:txBody>
                    <a:bodyPr/>
                    <a:lstStyle/>
                    <a:p>
                      <a:pPr algn="ctr">
                        <a:lnSpc>
                          <a:spcPct val="100000"/>
                        </a:lnSpc>
                      </a:pPr>
                      <a:r>
                        <a:rPr lang="fr-FR" b="1" dirty="0">
                          <a:solidFill>
                            <a:schemeClr val="tx1"/>
                          </a:solidFill>
                          <a:latin typeface="Comic Sans MS" panose="030F0702030302020204" pitchFamily="66" charset="0"/>
                        </a:rPr>
                        <a:t>Géométrie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Géométrie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Géométrie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Géométrie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Géométrie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Géométrie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299005"/>
                  </a:ext>
                </a:extLst>
              </a:tr>
              <a:tr h="1227032">
                <a:tc>
                  <a:txBody>
                    <a:bodyPr/>
                    <a:lstStyle/>
                    <a:p>
                      <a:pPr algn="ctr">
                        <a:lnSpc>
                          <a:spcPct val="100000"/>
                        </a:lnSpc>
                      </a:pPr>
                      <a:r>
                        <a:rPr lang="fr-FR" b="1" dirty="0">
                          <a:solidFill>
                            <a:schemeClr val="tx1"/>
                          </a:solidFill>
                          <a:latin typeface="Comic Sans MS" panose="030F0702030302020204" pitchFamily="66" charset="0"/>
                        </a:rPr>
                        <a:t>Géométrie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Géométrie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Géométrie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Géométrie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Géométrie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Géométrie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8096456"/>
                  </a:ext>
                </a:extLst>
              </a:tr>
              <a:tr h="1227032">
                <a:tc>
                  <a:txBody>
                    <a:bodyPr/>
                    <a:lstStyle/>
                    <a:p>
                      <a:pPr algn="ctr">
                        <a:lnSpc>
                          <a:spcPct val="100000"/>
                        </a:lnSpc>
                      </a:pPr>
                      <a:r>
                        <a:rPr lang="fr-FR" b="1" dirty="0">
                          <a:solidFill>
                            <a:schemeClr val="tx1"/>
                          </a:solidFill>
                          <a:latin typeface="Comic Sans MS" panose="030F0702030302020204" pitchFamily="66" charset="0"/>
                        </a:rPr>
                        <a:t>Géométrie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Géométrie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Géométrie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Géométrie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Géométrie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Géométrie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7911439"/>
                  </a:ext>
                </a:extLst>
              </a:tr>
            </a:tbl>
          </a:graphicData>
        </a:graphic>
      </p:graphicFrame>
      <p:graphicFrame>
        <p:nvGraphicFramePr>
          <p:cNvPr id="3" name="Tableau 2">
            <a:extLst>
              <a:ext uri="{FF2B5EF4-FFF2-40B4-BE49-F238E27FC236}">
                <a16:creationId xmlns:a16="http://schemas.microsoft.com/office/drawing/2014/main" id="{9E747727-074F-492D-9CA0-5685AD0435BA}"/>
              </a:ext>
            </a:extLst>
          </p:cNvPr>
          <p:cNvGraphicFramePr>
            <a:graphicFrameLocks noGrp="1"/>
          </p:cNvGraphicFramePr>
          <p:nvPr/>
        </p:nvGraphicFramePr>
        <p:xfrm>
          <a:off x="11725275" y="1257300"/>
          <a:ext cx="208280" cy="365760"/>
        </p:xfrm>
        <a:graphic>
          <a:graphicData uri="http://schemas.openxmlformats.org/drawingml/2006/table">
            <a:tbl>
              <a:tblPr/>
              <a:tblGrid>
                <a:gridCol w="208280">
                  <a:extLst>
                    <a:ext uri="{9D8B030D-6E8A-4147-A177-3AD203B41FA5}">
                      <a16:colId xmlns:a16="http://schemas.microsoft.com/office/drawing/2014/main" val="1050920593"/>
                    </a:ext>
                  </a:extLst>
                </a:gridCol>
              </a:tblGrid>
              <a:tr h="0">
                <a:tc>
                  <a:txBody>
                    <a:bodyPr/>
                    <a:lstStyle/>
                    <a:p>
                      <a:endParaRPr lang="fr-FR" dirty="0"/>
                    </a:p>
                  </a:txBody>
                  <a:tcPr>
                    <a:lnL w="12700" cmpd="sng">
                      <a:solidFill>
                        <a:schemeClr val="bg1">
                          <a:lumMod val="75000"/>
                        </a:schemeClr>
                      </a:solidFill>
                      <a:prstDash val="solid"/>
                    </a:lnL>
                    <a:lnR w="12700" cmpd="sng">
                      <a:solidFill>
                        <a:schemeClr val="bg1">
                          <a:lumMod val="75000"/>
                        </a:schemeClr>
                      </a:solidFill>
                      <a:prstDash val="solid"/>
                    </a:lnR>
                    <a:lnT w="12700" cmpd="sng">
                      <a:solidFill>
                        <a:schemeClr val="bg1">
                          <a:lumMod val="75000"/>
                        </a:schemeClr>
                      </a:solidFill>
                      <a:prstDash val="solid"/>
                    </a:lnT>
                    <a:lnB w="12700" cmpd="sng">
                      <a:solidFill>
                        <a:schemeClr val="bg1">
                          <a:lumMod val="75000"/>
                        </a:schemeClr>
                      </a:solidFill>
                      <a:prstDash val="solid"/>
                    </a:lnB>
                  </a:tcPr>
                </a:tc>
                <a:extLst>
                  <a:ext uri="{0D108BD9-81ED-4DB2-BD59-A6C34878D82A}">
                    <a16:rowId xmlns:a16="http://schemas.microsoft.com/office/drawing/2014/main" val="753803606"/>
                  </a:ext>
                </a:extLst>
              </a:tr>
            </a:tbl>
          </a:graphicData>
        </a:graphic>
      </p:graphicFrame>
    </p:spTree>
    <p:extLst>
      <p:ext uri="{BB962C8B-B14F-4D97-AF65-F5344CB8AC3E}">
        <p14:creationId xmlns:p14="http://schemas.microsoft.com/office/powerpoint/2010/main" val="2247682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a:extLst>
              <a:ext uri="{FF2B5EF4-FFF2-40B4-BE49-F238E27FC236}">
                <a16:creationId xmlns:a16="http://schemas.microsoft.com/office/drawing/2014/main" id="{5DE0C52A-B675-49B9-B192-0145AC7E0C8E}"/>
              </a:ext>
            </a:extLst>
          </p:cNvPr>
          <p:cNvGraphicFramePr>
            <a:graphicFrameLocks noGrp="1"/>
          </p:cNvGraphicFramePr>
          <p:nvPr>
            <p:extLst>
              <p:ext uri="{D42A27DB-BD31-4B8C-83A1-F6EECF244321}">
                <p14:modId xmlns:p14="http://schemas.microsoft.com/office/powerpoint/2010/main" val="3618169223"/>
              </p:ext>
            </p:extLst>
          </p:nvPr>
        </p:nvGraphicFramePr>
        <p:xfrm>
          <a:off x="365125" y="408515"/>
          <a:ext cx="9112248" cy="6135160"/>
        </p:xfrm>
        <a:graphic>
          <a:graphicData uri="http://schemas.openxmlformats.org/drawingml/2006/table">
            <a:tbl>
              <a:tblPr firstRow="1" bandRow="1">
                <a:tableStyleId>{5C22544A-7EE6-4342-B048-85BDC9FD1C3A}</a:tableStyleId>
              </a:tblPr>
              <a:tblGrid>
                <a:gridCol w="1518708">
                  <a:extLst>
                    <a:ext uri="{9D8B030D-6E8A-4147-A177-3AD203B41FA5}">
                      <a16:colId xmlns:a16="http://schemas.microsoft.com/office/drawing/2014/main" val="3665783209"/>
                    </a:ext>
                  </a:extLst>
                </a:gridCol>
                <a:gridCol w="1518708">
                  <a:extLst>
                    <a:ext uri="{9D8B030D-6E8A-4147-A177-3AD203B41FA5}">
                      <a16:colId xmlns:a16="http://schemas.microsoft.com/office/drawing/2014/main" val="4014186718"/>
                    </a:ext>
                  </a:extLst>
                </a:gridCol>
                <a:gridCol w="1518708">
                  <a:extLst>
                    <a:ext uri="{9D8B030D-6E8A-4147-A177-3AD203B41FA5}">
                      <a16:colId xmlns:a16="http://schemas.microsoft.com/office/drawing/2014/main" val="3590427548"/>
                    </a:ext>
                  </a:extLst>
                </a:gridCol>
                <a:gridCol w="1518708">
                  <a:extLst>
                    <a:ext uri="{9D8B030D-6E8A-4147-A177-3AD203B41FA5}">
                      <a16:colId xmlns:a16="http://schemas.microsoft.com/office/drawing/2014/main" val="93084694"/>
                    </a:ext>
                  </a:extLst>
                </a:gridCol>
                <a:gridCol w="1518708">
                  <a:extLst>
                    <a:ext uri="{9D8B030D-6E8A-4147-A177-3AD203B41FA5}">
                      <a16:colId xmlns:a16="http://schemas.microsoft.com/office/drawing/2014/main" val="2951022546"/>
                    </a:ext>
                  </a:extLst>
                </a:gridCol>
                <a:gridCol w="1518708">
                  <a:extLst>
                    <a:ext uri="{9D8B030D-6E8A-4147-A177-3AD203B41FA5}">
                      <a16:colId xmlns:a16="http://schemas.microsoft.com/office/drawing/2014/main" val="40006281"/>
                    </a:ext>
                  </a:extLst>
                </a:gridCol>
              </a:tblGrid>
              <a:tr h="1227032">
                <a:tc>
                  <a:txBody>
                    <a:bodyPr/>
                    <a:lstStyle/>
                    <a:p>
                      <a:pPr algn="ctr">
                        <a:lnSpc>
                          <a:spcPct val="100000"/>
                        </a:lnSpc>
                      </a:pPr>
                      <a:r>
                        <a:rPr lang="fr-FR" b="1" dirty="0">
                          <a:solidFill>
                            <a:schemeClr val="tx1"/>
                          </a:solidFill>
                          <a:latin typeface="Comic Sans MS" panose="030F0702030302020204" pitchFamily="66" charset="0"/>
                        </a:rPr>
                        <a:t>Mesures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Mesures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Mesures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Mesures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Mesures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Mesures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34829144"/>
                  </a:ext>
                </a:extLst>
              </a:tr>
              <a:tr h="1227032">
                <a:tc>
                  <a:txBody>
                    <a:bodyPr/>
                    <a:lstStyle/>
                    <a:p>
                      <a:pPr algn="ctr">
                        <a:lnSpc>
                          <a:spcPct val="100000"/>
                        </a:lnSpc>
                      </a:pPr>
                      <a:r>
                        <a:rPr lang="fr-FR" b="1" dirty="0">
                          <a:solidFill>
                            <a:schemeClr val="tx1"/>
                          </a:solidFill>
                          <a:latin typeface="Comic Sans MS" panose="030F0702030302020204" pitchFamily="66" charset="0"/>
                        </a:rPr>
                        <a:t>Mesures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Mesures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Mesures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Mesures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Mesures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Mesures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21563036"/>
                  </a:ext>
                </a:extLst>
              </a:tr>
              <a:tr h="1227032">
                <a:tc>
                  <a:txBody>
                    <a:bodyPr/>
                    <a:lstStyle/>
                    <a:p>
                      <a:pPr algn="ctr">
                        <a:lnSpc>
                          <a:spcPct val="100000"/>
                        </a:lnSpc>
                      </a:pPr>
                      <a:r>
                        <a:rPr lang="fr-FR" b="1" dirty="0">
                          <a:solidFill>
                            <a:schemeClr val="tx1"/>
                          </a:solidFill>
                          <a:latin typeface="Comic Sans MS" panose="030F0702030302020204" pitchFamily="66" charset="0"/>
                        </a:rPr>
                        <a:t>Mesures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Mesures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Mesures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Mesures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Mesures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Mesures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299005"/>
                  </a:ext>
                </a:extLst>
              </a:tr>
              <a:tr h="1227032">
                <a:tc>
                  <a:txBody>
                    <a:bodyPr/>
                    <a:lstStyle/>
                    <a:p>
                      <a:pPr algn="ctr">
                        <a:lnSpc>
                          <a:spcPct val="100000"/>
                        </a:lnSpc>
                      </a:pPr>
                      <a:r>
                        <a:rPr lang="fr-FR" b="1" dirty="0">
                          <a:solidFill>
                            <a:schemeClr val="tx1"/>
                          </a:solidFill>
                          <a:latin typeface="Comic Sans MS" panose="030F0702030302020204" pitchFamily="66" charset="0"/>
                        </a:rPr>
                        <a:t>Mesures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Mesures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Mesures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Mesures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Mesures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Mesures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8096456"/>
                  </a:ext>
                </a:extLst>
              </a:tr>
              <a:tr h="1227032">
                <a:tc>
                  <a:txBody>
                    <a:bodyPr/>
                    <a:lstStyle/>
                    <a:p>
                      <a:pPr algn="ctr">
                        <a:lnSpc>
                          <a:spcPct val="100000"/>
                        </a:lnSpc>
                      </a:pPr>
                      <a:r>
                        <a:rPr lang="fr-FR" b="1" dirty="0">
                          <a:solidFill>
                            <a:schemeClr val="tx1"/>
                          </a:solidFill>
                          <a:latin typeface="Comic Sans MS" panose="030F0702030302020204" pitchFamily="66" charset="0"/>
                        </a:rPr>
                        <a:t>Mesures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Mesures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Mesures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Mesures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Mesures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Mesures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7911439"/>
                  </a:ext>
                </a:extLst>
              </a:tr>
            </a:tbl>
          </a:graphicData>
        </a:graphic>
      </p:graphicFrame>
      <p:graphicFrame>
        <p:nvGraphicFramePr>
          <p:cNvPr id="3" name="Tableau 2">
            <a:extLst>
              <a:ext uri="{FF2B5EF4-FFF2-40B4-BE49-F238E27FC236}">
                <a16:creationId xmlns:a16="http://schemas.microsoft.com/office/drawing/2014/main" id="{9E747727-074F-492D-9CA0-5685AD0435BA}"/>
              </a:ext>
            </a:extLst>
          </p:cNvPr>
          <p:cNvGraphicFramePr>
            <a:graphicFrameLocks noGrp="1"/>
          </p:cNvGraphicFramePr>
          <p:nvPr/>
        </p:nvGraphicFramePr>
        <p:xfrm>
          <a:off x="11725275" y="1257300"/>
          <a:ext cx="208280" cy="365760"/>
        </p:xfrm>
        <a:graphic>
          <a:graphicData uri="http://schemas.openxmlformats.org/drawingml/2006/table">
            <a:tbl>
              <a:tblPr/>
              <a:tblGrid>
                <a:gridCol w="208280">
                  <a:extLst>
                    <a:ext uri="{9D8B030D-6E8A-4147-A177-3AD203B41FA5}">
                      <a16:colId xmlns:a16="http://schemas.microsoft.com/office/drawing/2014/main" val="1050920593"/>
                    </a:ext>
                  </a:extLst>
                </a:gridCol>
              </a:tblGrid>
              <a:tr h="0">
                <a:tc>
                  <a:txBody>
                    <a:bodyPr/>
                    <a:lstStyle/>
                    <a:p>
                      <a:endParaRPr lang="fr-FR" dirty="0"/>
                    </a:p>
                  </a:txBody>
                  <a:tcPr>
                    <a:lnL w="12700" cmpd="sng">
                      <a:solidFill>
                        <a:schemeClr val="bg1">
                          <a:lumMod val="75000"/>
                        </a:schemeClr>
                      </a:solidFill>
                      <a:prstDash val="solid"/>
                    </a:lnL>
                    <a:lnR w="12700" cmpd="sng">
                      <a:solidFill>
                        <a:schemeClr val="bg1">
                          <a:lumMod val="75000"/>
                        </a:schemeClr>
                      </a:solidFill>
                      <a:prstDash val="solid"/>
                    </a:lnR>
                    <a:lnT w="12700" cmpd="sng">
                      <a:solidFill>
                        <a:schemeClr val="bg1">
                          <a:lumMod val="75000"/>
                        </a:schemeClr>
                      </a:solidFill>
                      <a:prstDash val="solid"/>
                    </a:lnT>
                    <a:lnB w="12700" cmpd="sng">
                      <a:solidFill>
                        <a:schemeClr val="bg1">
                          <a:lumMod val="75000"/>
                        </a:schemeClr>
                      </a:solidFill>
                      <a:prstDash val="solid"/>
                    </a:lnB>
                  </a:tcPr>
                </a:tc>
                <a:extLst>
                  <a:ext uri="{0D108BD9-81ED-4DB2-BD59-A6C34878D82A}">
                    <a16:rowId xmlns:a16="http://schemas.microsoft.com/office/drawing/2014/main" val="753803606"/>
                  </a:ext>
                </a:extLst>
              </a:tr>
            </a:tbl>
          </a:graphicData>
        </a:graphic>
      </p:graphicFrame>
    </p:spTree>
    <p:extLst>
      <p:ext uri="{BB962C8B-B14F-4D97-AF65-F5344CB8AC3E}">
        <p14:creationId xmlns:p14="http://schemas.microsoft.com/office/powerpoint/2010/main" val="14099369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2032080283"/>
              </p:ext>
            </p:extLst>
          </p:nvPr>
        </p:nvGraphicFramePr>
        <p:xfrm>
          <a:off x="0" y="0"/>
          <a:ext cx="9906000" cy="6858000"/>
        </p:xfrm>
        <a:graphic>
          <a:graphicData uri="http://schemas.openxmlformats.org/drawingml/2006/table">
            <a:tbl>
              <a:tblPr firstRow="1" bandRow="1">
                <a:tableStyleId>{5C22544A-7EE6-4342-B048-85BDC9FD1C3A}</a:tableStyleId>
              </a:tblPr>
              <a:tblGrid>
                <a:gridCol w="4953000">
                  <a:extLst>
                    <a:ext uri="{9D8B030D-6E8A-4147-A177-3AD203B41FA5}">
                      <a16:colId xmlns:a16="http://schemas.microsoft.com/office/drawing/2014/main" val="20000"/>
                    </a:ext>
                  </a:extLst>
                </a:gridCol>
                <a:gridCol w="4953000">
                  <a:extLst>
                    <a:ext uri="{9D8B030D-6E8A-4147-A177-3AD203B41FA5}">
                      <a16:colId xmlns:a16="http://schemas.microsoft.com/office/drawing/2014/main" val="20001"/>
                    </a:ext>
                  </a:extLst>
                </a:gridCol>
              </a:tblGrid>
              <a:tr h="6858000">
                <a:tc>
                  <a:txBody>
                    <a:bodyPr/>
                    <a:lstStyle/>
                    <a:p>
                      <a:endParaRPr lang="fr-F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fr-FR" dirty="0">
                        <a:solidFill>
                          <a:schemeClr val="tx1"/>
                        </a:solidFill>
                        <a:latin typeface="MTF Hello Again" panose="02000500000000000000"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5" name="Rectangle 4"/>
          <p:cNvSpPr/>
          <p:nvPr/>
        </p:nvSpPr>
        <p:spPr>
          <a:xfrm>
            <a:off x="265474" y="289746"/>
            <a:ext cx="4426533" cy="388696"/>
          </a:xfrm>
          <a:prstGeom prst="rect">
            <a:avLst/>
          </a:prstGeom>
        </p:spPr>
        <p:txBody>
          <a:bodyPr wrap="none">
            <a:spAutoFit/>
          </a:bodyPr>
          <a:lstStyle/>
          <a:p>
            <a:pPr>
              <a:lnSpc>
                <a:spcPct val="107000"/>
              </a:lnSpc>
              <a:spcAft>
                <a:spcPts val="0"/>
              </a:spcAft>
            </a:pPr>
            <a:r>
              <a:rPr lang="fr-FR" dirty="0">
                <a:effectLst/>
                <a:latin typeface="Coming Soon" panose="02000000000000000000" pitchFamily="2" charset="0"/>
                <a:ea typeface="Calibri" panose="020F0502020204030204" pitchFamily="34" charset="0"/>
                <a:cs typeface="Times New Roman" panose="02020603050405020304" pitchFamily="18" charset="0"/>
              </a:rPr>
              <a:t>Prénom : _____________________</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ZoneTexte 1"/>
          <p:cNvSpPr txBox="1"/>
          <p:nvPr/>
        </p:nvSpPr>
        <p:spPr>
          <a:xfrm>
            <a:off x="757044" y="1057419"/>
            <a:ext cx="3443392" cy="1754326"/>
          </a:xfrm>
          <a:prstGeom prst="rect">
            <a:avLst/>
          </a:prstGeom>
          <a:noFill/>
        </p:spPr>
        <p:txBody>
          <a:bodyPr wrap="square" rtlCol="0">
            <a:spAutoFit/>
          </a:bodyPr>
          <a:lstStyle/>
          <a:p>
            <a:pPr algn="ctr"/>
            <a:r>
              <a:rPr lang="fr-FR" sz="5400" dirty="0">
                <a:latin typeface="MTF Hello Again" panose="02000500000000000000" pitchFamily="2" charset="0"/>
              </a:rPr>
              <a:t>Mon cahier d’Arts</a:t>
            </a:r>
          </a:p>
        </p:txBody>
      </p:sp>
      <p:sp>
        <p:nvSpPr>
          <p:cNvPr id="6" name="Rectangle 5"/>
          <p:cNvSpPr/>
          <p:nvPr/>
        </p:nvSpPr>
        <p:spPr>
          <a:xfrm>
            <a:off x="1070181" y="6224381"/>
            <a:ext cx="2858796" cy="388696"/>
          </a:xfrm>
          <a:prstGeom prst="rect">
            <a:avLst/>
          </a:prstGeom>
        </p:spPr>
        <p:txBody>
          <a:bodyPr wrap="none">
            <a:spAutoFit/>
          </a:bodyPr>
          <a:lstStyle/>
          <a:p>
            <a:pPr>
              <a:lnSpc>
                <a:spcPct val="107000"/>
              </a:lnSpc>
              <a:spcAft>
                <a:spcPts val="0"/>
              </a:spcAft>
            </a:pPr>
            <a:r>
              <a:rPr lang="fr-FR" dirty="0">
                <a:effectLst/>
                <a:latin typeface="Coming Soon" panose="02000000000000000000" pitchFamily="2" charset="0"/>
                <a:ea typeface="Calibri" panose="020F0502020204030204" pitchFamily="34" charset="0"/>
                <a:cs typeface="Times New Roman" panose="02020603050405020304" pitchFamily="18" charset="0"/>
              </a:rPr>
              <a:t>Année scolaire 2019-2020</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 name="ZoneTexte 15"/>
          <p:cNvSpPr txBox="1"/>
          <p:nvPr/>
        </p:nvSpPr>
        <p:spPr>
          <a:xfrm>
            <a:off x="5219113" y="289746"/>
            <a:ext cx="4360985" cy="3785652"/>
          </a:xfrm>
          <a:prstGeom prst="rect">
            <a:avLst/>
          </a:prstGeom>
          <a:noFill/>
        </p:spPr>
        <p:txBody>
          <a:bodyPr wrap="square" rtlCol="0">
            <a:spAutoFit/>
          </a:bodyPr>
          <a:lstStyle/>
          <a:p>
            <a:pPr algn="just"/>
            <a:r>
              <a:rPr lang="fr-FR" sz="1600" dirty="0">
                <a:latin typeface="Comic Sans MS" panose="030F0702030302020204" pitchFamily="66" charset="0"/>
              </a:rPr>
              <a:t>Ce cahier contient :</a:t>
            </a:r>
          </a:p>
          <a:p>
            <a:pPr algn="just"/>
            <a:endParaRPr lang="fr-FR" sz="1600" b="1" dirty="0">
              <a:latin typeface="Comic Sans MS" panose="030F0702030302020204" pitchFamily="66" charset="0"/>
            </a:endParaRPr>
          </a:p>
          <a:p>
            <a:pPr marL="285750" indent="-285750" algn="just">
              <a:buFontTx/>
              <a:buChar char="-"/>
            </a:pPr>
            <a:r>
              <a:rPr lang="fr-FR" sz="1600" b="1" dirty="0">
                <a:latin typeface="Comic Sans MS" panose="030F0702030302020204" pitchFamily="66" charset="0"/>
              </a:rPr>
              <a:t>les traces écrites </a:t>
            </a:r>
            <a:r>
              <a:rPr lang="fr-FR" sz="1600" dirty="0">
                <a:latin typeface="Comic Sans MS" panose="030F0702030302020204" pitchFamily="66" charset="0"/>
              </a:rPr>
              <a:t>des thèmes travaillés en classe mais aussi </a:t>
            </a:r>
            <a:r>
              <a:rPr lang="fr-FR" sz="1600" b="1" dirty="0">
                <a:latin typeface="Comic Sans MS" panose="030F0702030302020204" pitchFamily="66" charset="0"/>
              </a:rPr>
              <a:t>les productions plastiques </a:t>
            </a:r>
            <a:r>
              <a:rPr lang="fr-FR" sz="1600" dirty="0">
                <a:latin typeface="Comic Sans MS" panose="030F0702030302020204" pitchFamily="66" charset="0"/>
              </a:rPr>
              <a:t>réalisées ; </a:t>
            </a:r>
          </a:p>
          <a:p>
            <a:pPr marL="285750" indent="-285750" algn="just">
              <a:buFontTx/>
              <a:buChar char="-"/>
            </a:pPr>
            <a:endParaRPr lang="fr-FR" sz="1600" dirty="0">
              <a:latin typeface="Comic Sans MS" panose="030F0702030302020204" pitchFamily="66" charset="0"/>
            </a:endParaRPr>
          </a:p>
          <a:p>
            <a:pPr marL="285750" indent="-285750" algn="just">
              <a:buFontTx/>
              <a:buChar char="-"/>
            </a:pPr>
            <a:r>
              <a:rPr lang="fr-FR" sz="1600" b="1" dirty="0">
                <a:latin typeface="Comic Sans MS" panose="030F0702030302020204" pitchFamily="66" charset="0"/>
              </a:rPr>
              <a:t>les poésies </a:t>
            </a:r>
            <a:r>
              <a:rPr lang="fr-FR" sz="1600" dirty="0">
                <a:latin typeface="Comic Sans MS" panose="030F0702030302020204" pitchFamily="66" charset="0"/>
              </a:rPr>
              <a:t>choisies et apprises ; </a:t>
            </a:r>
          </a:p>
          <a:p>
            <a:pPr marL="285750" indent="-285750" algn="just">
              <a:buFontTx/>
              <a:buChar char="-"/>
            </a:pPr>
            <a:endParaRPr lang="fr-FR" sz="1600" dirty="0">
              <a:latin typeface="Comic Sans MS" panose="030F0702030302020204" pitchFamily="66" charset="0"/>
            </a:endParaRPr>
          </a:p>
          <a:p>
            <a:pPr marL="285750" indent="-285750" algn="just">
              <a:buFontTx/>
              <a:buChar char="-"/>
            </a:pPr>
            <a:r>
              <a:rPr lang="fr-FR" sz="1600" dirty="0">
                <a:latin typeface="Comic Sans MS" panose="030F0702030302020204" pitchFamily="66" charset="0"/>
              </a:rPr>
              <a:t>les fiches </a:t>
            </a:r>
            <a:r>
              <a:rPr lang="fr-FR" sz="1600" b="1" dirty="0">
                <a:latin typeface="Comic Sans MS" panose="030F0702030302020204" pitchFamily="66" charset="0"/>
              </a:rPr>
              <a:t>des chants et des musiques ;</a:t>
            </a:r>
          </a:p>
          <a:p>
            <a:pPr marL="285750" indent="-285750" algn="just">
              <a:buFontTx/>
              <a:buChar char="-"/>
            </a:pPr>
            <a:endParaRPr lang="fr-FR" sz="1600" b="1" dirty="0">
              <a:latin typeface="Comic Sans MS" panose="030F0702030302020204" pitchFamily="66" charset="0"/>
            </a:endParaRPr>
          </a:p>
          <a:p>
            <a:pPr marL="285750" indent="-285750" algn="just">
              <a:buFontTx/>
              <a:buChar char="-"/>
            </a:pPr>
            <a:r>
              <a:rPr lang="fr-FR" sz="1600" b="1" dirty="0">
                <a:latin typeface="Comic Sans MS" panose="030F0702030302020204" pitchFamily="66" charset="0"/>
              </a:rPr>
              <a:t>les photos et les comptes-rendus </a:t>
            </a:r>
            <a:r>
              <a:rPr lang="fr-FR" sz="1600" dirty="0">
                <a:latin typeface="Comic Sans MS" panose="030F0702030302020204" pitchFamily="66" charset="0"/>
              </a:rPr>
              <a:t>des sorties effectuées</a:t>
            </a:r>
            <a:r>
              <a:rPr lang="fr-FR" sz="1600" b="1" dirty="0">
                <a:latin typeface="Comic Sans MS" panose="030F0702030302020204" pitchFamily="66" charset="0"/>
              </a:rPr>
              <a:t>.</a:t>
            </a:r>
            <a:endParaRPr lang="fr-FR" sz="1600" dirty="0">
              <a:latin typeface="Comic Sans MS" panose="030F0702030302020204" pitchFamily="66" charset="0"/>
            </a:endParaRPr>
          </a:p>
          <a:p>
            <a:pPr algn="just"/>
            <a:endParaRPr lang="fr-FR" sz="1600" dirty="0">
              <a:latin typeface="Comic Sans MS" panose="030F0702030302020204" pitchFamily="66" charset="0"/>
            </a:endParaRPr>
          </a:p>
          <a:p>
            <a:pPr lvl="0" algn="just"/>
            <a:endParaRPr lang="fr-FR" sz="1600" dirty="0">
              <a:latin typeface="Comic Sans MS" panose="030F0702030302020204" pitchFamily="66" charset="0"/>
            </a:endParaRPr>
          </a:p>
          <a:p>
            <a:pPr lvl="0" algn="r"/>
            <a:r>
              <a:rPr lang="fr-FR" sz="1600" dirty="0">
                <a:latin typeface="Comic Sans MS" panose="030F0702030302020204" pitchFamily="66" charset="0"/>
              </a:rPr>
              <a:t>Signature des parents :</a:t>
            </a:r>
          </a:p>
        </p:txBody>
      </p:sp>
      <p:sp>
        <p:nvSpPr>
          <p:cNvPr id="9" name="ZoneTexte 8"/>
          <p:cNvSpPr txBox="1"/>
          <p:nvPr/>
        </p:nvSpPr>
        <p:spPr>
          <a:xfrm>
            <a:off x="519108" y="2809359"/>
            <a:ext cx="2133276" cy="3170099"/>
          </a:xfrm>
          <a:prstGeom prst="rect">
            <a:avLst/>
          </a:prstGeom>
          <a:noFill/>
        </p:spPr>
        <p:txBody>
          <a:bodyPr wrap="none" rtlCol="0">
            <a:spAutoFit/>
          </a:bodyPr>
          <a:lstStyle/>
          <a:p>
            <a:pPr marL="285750" indent="-288000">
              <a:lnSpc>
                <a:spcPts val="4000"/>
              </a:lnSpc>
              <a:buFont typeface="Courier New" panose="02070309020205020404" pitchFamily="49" charset="0"/>
              <a:buChar char="o"/>
            </a:pPr>
            <a:r>
              <a:rPr lang="fr-FR" sz="2800" dirty="0">
                <a:latin typeface="Comic Sans MS" panose="030F0702030302020204" pitchFamily="66" charset="0"/>
              </a:rPr>
              <a:t>Son</a:t>
            </a:r>
          </a:p>
          <a:p>
            <a:pPr marL="285750" indent="-288000">
              <a:lnSpc>
                <a:spcPts val="4000"/>
              </a:lnSpc>
              <a:buFont typeface="Courier New" panose="02070309020205020404" pitchFamily="49" charset="0"/>
              <a:buChar char="o"/>
            </a:pPr>
            <a:r>
              <a:rPr lang="fr-FR" sz="2800" dirty="0">
                <a:latin typeface="Comic Sans MS" panose="030F0702030302020204" pitchFamily="66" charset="0"/>
              </a:rPr>
              <a:t>Langage</a:t>
            </a:r>
          </a:p>
          <a:p>
            <a:pPr marL="285750" indent="-288000">
              <a:lnSpc>
                <a:spcPts val="4000"/>
              </a:lnSpc>
              <a:buFont typeface="Courier New" panose="02070309020205020404" pitchFamily="49" charset="0"/>
              <a:buChar char="o"/>
            </a:pPr>
            <a:r>
              <a:rPr lang="fr-FR" sz="2800" dirty="0">
                <a:latin typeface="Comic Sans MS" panose="030F0702030302020204" pitchFamily="66" charset="0"/>
              </a:rPr>
              <a:t>Quotidien</a:t>
            </a:r>
          </a:p>
          <a:p>
            <a:pPr marL="285750" indent="-288000">
              <a:lnSpc>
                <a:spcPts val="4000"/>
              </a:lnSpc>
              <a:buFont typeface="Courier New" panose="02070309020205020404" pitchFamily="49" charset="0"/>
              <a:buChar char="o"/>
            </a:pPr>
            <a:r>
              <a:rPr lang="fr-FR" sz="2800" dirty="0">
                <a:latin typeface="Comic Sans MS" panose="030F0702030302020204" pitchFamily="66" charset="0"/>
              </a:rPr>
              <a:t>Visuel </a:t>
            </a:r>
          </a:p>
          <a:p>
            <a:pPr marL="285750" indent="-288000">
              <a:lnSpc>
                <a:spcPts val="4000"/>
              </a:lnSpc>
              <a:buFont typeface="Courier New" panose="02070309020205020404" pitchFamily="49" charset="0"/>
              <a:buChar char="o"/>
            </a:pPr>
            <a:r>
              <a:rPr lang="fr-FR" sz="2800" dirty="0">
                <a:latin typeface="Comic Sans MS" panose="030F0702030302020204" pitchFamily="66" charset="0"/>
              </a:rPr>
              <a:t>Espace</a:t>
            </a:r>
          </a:p>
          <a:p>
            <a:pPr marL="285750" indent="-288000">
              <a:lnSpc>
                <a:spcPts val="4000"/>
              </a:lnSpc>
              <a:buFont typeface="Courier New" panose="02070309020205020404" pitchFamily="49" charset="0"/>
              <a:buChar char="o"/>
            </a:pPr>
            <a:r>
              <a:rPr lang="fr-FR" sz="2800" dirty="0">
                <a:latin typeface="Comic Sans MS" panose="030F0702030302020204" pitchFamily="66" charset="0"/>
              </a:rPr>
              <a:t>Scène </a:t>
            </a:r>
          </a:p>
        </p:txBody>
      </p:sp>
      <p:pic>
        <p:nvPicPr>
          <p:cNvPr id="10" name="Image 9">
            <a:extLst>
              <a:ext uri="{FF2B5EF4-FFF2-40B4-BE49-F238E27FC236}">
                <a16:creationId xmlns:a16="http://schemas.microsoft.com/office/drawing/2014/main" id="{41F42AC3-C856-45FF-8445-A0B50D292FC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62597" y="4681266"/>
            <a:ext cx="1080000" cy="1080000"/>
          </a:xfrm>
          <a:prstGeom prst="rect">
            <a:avLst/>
          </a:prstGeom>
        </p:spPr>
      </p:pic>
      <p:pic>
        <p:nvPicPr>
          <p:cNvPr id="12" name="Image 11">
            <a:extLst>
              <a:ext uri="{FF2B5EF4-FFF2-40B4-BE49-F238E27FC236}">
                <a16:creationId xmlns:a16="http://schemas.microsoft.com/office/drawing/2014/main" id="{DDB3A7F6-0D89-446C-978D-94F96D1C5C8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77106" y="3138151"/>
            <a:ext cx="1080000" cy="1080000"/>
          </a:xfrm>
          <a:prstGeom prst="rect">
            <a:avLst/>
          </a:prstGeom>
        </p:spPr>
      </p:pic>
    </p:spTree>
    <p:extLst>
      <p:ext uri="{BB962C8B-B14F-4D97-AF65-F5344CB8AC3E}">
        <p14:creationId xmlns:p14="http://schemas.microsoft.com/office/powerpoint/2010/main" val="416080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1645470756"/>
              </p:ext>
            </p:extLst>
          </p:nvPr>
        </p:nvGraphicFramePr>
        <p:xfrm>
          <a:off x="0" y="0"/>
          <a:ext cx="9906000" cy="6858000"/>
        </p:xfrm>
        <a:graphic>
          <a:graphicData uri="http://schemas.openxmlformats.org/drawingml/2006/table">
            <a:tbl>
              <a:tblPr firstRow="1" bandRow="1">
                <a:tableStyleId>{5C22544A-7EE6-4342-B048-85BDC9FD1C3A}</a:tableStyleId>
              </a:tblPr>
              <a:tblGrid>
                <a:gridCol w="4953000">
                  <a:extLst>
                    <a:ext uri="{9D8B030D-6E8A-4147-A177-3AD203B41FA5}">
                      <a16:colId xmlns:a16="http://schemas.microsoft.com/office/drawing/2014/main" val="20000"/>
                    </a:ext>
                  </a:extLst>
                </a:gridCol>
                <a:gridCol w="4953000">
                  <a:extLst>
                    <a:ext uri="{9D8B030D-6E8A-4147-A177-3AD203B41FA5}">
                      <a16:colId xmlns:a16="http://schemas.microsoft.com/office/drawing/2014/main" val="20001"/>
                    </a:ext>
                  </a:extLst>
                </a:gridCol>
              </a:tblGrid>
              <a:tr h="6858000">
                <a:tc>
                  <a:txBody>
                    <a:bodyPr/>
                    <a:lstStyle/>
                    <a:p>
                      <a:endParaRPr lang="fr-F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fr-FR" dirty="0">
                        <a:solidFill>
                          <a:schemeClr val="tx1"/>
                        </a:solidFill>
                        <a:latin typeface="MTF Hello Again" panose="02000500000000000000"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5" name="Rectangle 4"/>
          <p:cNvSpPr/>
          <p:nvPr/>
        </p:nvSpPr>
        <p:spPr>
          <a:xfrm>
            <a:off x="265474" y="289746"/>
            <a:ext cx="4426533" cy="388696"/>
          </a:xfrm>
          <a:prstGeom prst="rect">
            <a:avLst/>
          </a:prstGeom>
        </p:spPr>
        <p:txBody>
          <a:bodyPr wrap="none">
            <a:spAutoFit/>
          </a:bodyPr>
          <a:lstStyle/>
          <a:p>
            <a:pPr>
              <a:lnSpc>
                <a:spcPct val="107000"/>
              </a:lnSpc>
              <a:spcAft>
                <a:spcPts val="0"/>
              </a:spcAft>
            </a:pPr>
            <a:r>
              <a:rPr lang="fr-FR" dirty="0">
                <a:effectLst/>
                <a:latin typeface="Coming Soon" panose="02000000000000000000" pitchFamily="2" charset="0"/>
                <a:ea typeface="Calibri" panose="020F0502020204030204" pitchFamily="34" charset="0"/>
                <a:cs typeface="Times New Roman" panose="02020603050405020304" pitchFamily="18" charset="0"/>
              </a:rPr>
              <a:t>Prénom : _____________________</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ZoneTexte 1"/>
          <p:cNvSpPr txBox="1"/>
          <p:nvPr/>
        </p:nvSpPr>
        <p:spPr>
          <a:xfrm>
            <a:off x="757044" y="1060143"/>
            <a:ext cx="3443392" cy="1754326"/>
          </a:xfrm>
          <a:prstGeom prst="rect">
            <a:avLst/>
          </a:prstGeom>
          <a:noFill/>
        </p:spPr>
        <p:txBody>
          <a:bodyPr wrap="square" rtlCol="0">
            <a:spAutoFit/>
          </a:bodyPr>
          <a:lstStyle/>
          <a:p>
            <a:pPr algn="ctr"/>
            <a:r>
              <a:rPr lang="fr-FR" sz="5400" dirty="0">
                <a:latin typeface="MTF Hello Again" panose="02000500000000000000" pitchFamily="2" charset="0"/>
              </a:rPr>
              <a:t>Mon cahier de liaison</a:t>
            </a:r>
          </a:p>
        </p:txBody>
      </p:sp>
      <p:sp>
        <p:nvSpPr>
          <p:cNvPr id="6" name="Rectangle 5"/>
          <p:cNvSpPr/>
          <p:nvPr/>
        </p:nvSpPr>
        <p:spPr>
          <a:xfrm>
            <a:off x="1070181" y="6224381"/>
            <a:ext cx="2858796" cy="388696"/>
          </a:xfrm>
          <a:prstGeom prst="rect">
            <a:avLst/>
          </a:prstGeom>
        </p:spPr>
        <p:txBody>
          <a:bodyPr wrap="none">
            <a:spAutoFit/>
          </a:bodyPr>
          <a:lstStyle/>
          <a:p>
            <a:pPr>
              <a:lnSpc>
                <a:spcPct val="107000"/>
              </a:lnSpc>
              <a:spcAft>
                <a:spcPts val="0"/>
              </a:spcAft>
            </a:pPr>
            <a:r>
              <a:rPr lang="fr-FR" dirty="0">
                <a:effectLst/>
                <a:latin typeface="Coming Soon" panose="02000000000000000000" pitchFamily="2" charset="0"/>
                <a:ea typeface="Calibri" panose="020F0502020204030204" pitchFamily="34" charset="0"/>
                <a:cs typeface="Times New Roman" panose="02020603050405020304" pitchFamily="18" charset="0"/>
              </a:rPr>
              <a:t>Année scolaire 2019-2020</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oneTexte 2"/>
          <p:cNvSpPr txBox="1"/>
          <p:nvPr/>
        </p:nvSpPr>
        <p:spPr>
          <a:xfrm>
            <a:off x="5997388" y="1479176"/>
            <a:ext cx="184731" cy="369332"/>
          </a:xfrm>
          <a:prstGeom prst="rect">
            <a:avLst/>
          </a:prstGeom>
          <a:noFill/>
        </p:spPr>
        <p:txBody>
          <a:bodyPr wrap="none" rtlCol="0">
            <a:spAutoFit/>
          </a:bodyPr>
          <a:lstStyle/>
          <a:p>
            <a:endParaRPr lang="fr-FR" dirty="0"/>
          </a:p>
        </p:txBody>
      </p:sp>
      <p:sp>
        <p:nvSpPr>
          <p:cNvPr id="16" name="ZoneTexte 15"/>
          <p:cNvSpPr txBox="1"/>
          <p:nvPr/>
        </p:nvSpPr>
        <p:spPr>
          <a:xfrm>
            <a:off x="5219113" y="289746"/>
            <a:ext cx="4360985" cy="6247864"/>
          </a:xfrm>
          <a:prstGeom prst="rect">
            <a:avLst/>
          </a:prstGeom>
          <a:noFill/>
        </p:spPr>
        <p:txBody>
          <a:bodyPr wrap="square" rtlCol="0">
            <a:spAutoFit/>
          </a:bodyPr>
          <a:lstStyle/>
          <a:p>
            <a:pPr algn="just"/>
            <a:r>
              <a:rPr lang="fr-FR" sz="1600" dirty="0">
                <a:latin typeface="Comic Sans MS" panose="030F0702030302020204" pitchFamily="66" charset="0"/>
              </a:rPr>
              <a:t>Ce cahier contient les différentes </a:t>
            </a:r>
            <a:r>
              <a:rPr lang="fr-FR" sz="1600" b="1" dirty="0">
                <a:latin typeface="Comic Sans MS" panose="030F0702030302020204" pitchFamily="66" charset="0"/>
              </a:rPr>
              <a:t>informations relatives à la vie de l’école et de la classe</a:t>
            </a:r>
            <a:r>
              <a:rPr lang="fr-FR" sz="1600" dirty="0">
                <a:latin typeface="Comic Sans MS" panose="030F0702030302020204" pitchFamily="66" charset="0"/>
              </a:rPr>
              <a:t>. Il vous permet également de communiquer plus facilement avec l’enseignante de la classe.</a:t>
            </a:r>
          </a:p>
          <a:p>
            <a:pPr algn="just"/>
            <a:endParaRPr lang="fr-FR" sz="1600" dirty="0">
              <a:latin typeface="Comic Sans MS" panose="030F0702030302020204" pitchFamily="66" charset="0"/>
            </a:endParaRPr>
          </a:p>
          <a:p>
            <a:pPr algn="just"/>
            <a:r>
              <a:rPr lang="fr-FR" sz="1600" dirty="0">
                <a:latin typeface="Comic Sans MS" panose="030F0702030302020204" pitchFamily="66" charset="0"/>
              </a:rPr>
              <a:t>En complément de ce cahier, une application (gratuite pour la classe) est proposée. Elle vous permettra de </a:t>
            </a:r>
            <a:r>
              <a:rPr lang="fr-FR" sz="1600" b="1" dirty="0">
                <a:latin typeface="Comic Sans MS" panose="030F0702030302020204" pitchFamily="66" charset="0"/>
              </a:rPr>
              <a:t>suivre de manière plus continue </a:t>
            </a:r>
            <a:r>
              <a:rPr lang="fr-FR" sz="1600" dirty="0">
                <a:latin typeface="Comic Sans MS" panose="030F0702030302020204" pitchFamily="66" charset="0"/>
              </a:rPr>
              <a:t>la vie de la classe (</a:t>
            </a:r>
            <a:r>
              <a:rPr lang="fr-FR" sz="1600" b="1" dirty="0">
                <a:latin typeface="Comic Sans MS" panose="030F0702030302020204" pitchFamily="66" charset="0"/>
              </a:rPr>
              <a:t>événements particuliers, sorties, activités, etc.</a:t>
            </a:r>
            <a:r>
              <a:rPr lang="fr-FR" sz="1600" dirty="0">
                <a:latin typeface="Comic Sans MS" panose="030F0702030302020204" pitchFamily="66" charset="0"/>
              </a:rPr>
              <a:t>). </a:t>
            </a:r>
          </a:p>
          <a:p>
            <a:pPr algn="just"/>
            <a:endParaRPr lang="fr-FR" sz="1400" dirty="0">
              <a:latin typeface="Comic Sans MS" panose="030F0702030302020204" pitchFamily="66" charset="0"/>
            </a:endParaRPr>
          </a:p>
          <a:p>
            <a:pPr algn="just"/>
            <a:endParaRPr lang="fr-FR" sz="1400" dirty="0">
              <a:latin typeface="Comic Sans MS" panose="030F0702030302020204" pitchFamily="66" charset="0"/>
            </a:endParaRPr>
          </a:p>
          <a:p>
            <a:pPr lvl="0" algn="just"/>
            <a:endParaRPr lang="fr-FR" sz="1400" dirty="0">
              <a:latin typeface="Comic Sans MS" panose="030F0702030302020204" pitchFamily="66" charset="0"/>
            </a:endParaRPr>
          </a:p>
          <a:p>
            <a:pPr lvl="0" algn="just"/>
            <a:endParaRPr lang="fr-FR" sz="1400" dirty="0">
              <a:latin typeface="Comic Sans MS" panose="030F0702030302020204" pitchFamily="66" charset="0"/>
            </a:endParaRPr>
          </a:p>
          <a:p>
            <a:pPr lvl="0" algn="just"/>
            <a:endParaRPr lang="fr-FR" sz="1400" dirty="0">
              <a:latin typeface="Comic Sans MS" panose="030F0702030302020204" pitchFamily="66" charset="0"/>
            </a:endParaRPr>
          </a:p>
          <a:p>
            <a:pPr lvl="0" algn="just"/>
            <a:endParaRPr lang="fr-FR" sz="1400" dirty="0">
              <a:latin typeface="Comic Sans MS" panose="030F0702030302020204" pitchFamily="66" charset="0"/>
            </a:endParaRPr>
          </a:p>
          <a:p>
            <a:pPr lvl="0" algn="just"/>
            <a:endParaRPr lang="fr-FR" sz="1400" dirty="0">
              <a:latin typeface="Comic Sans MS" panose="030F0702030302020204" pitchFamily="66" charset="0"/>
            </a:endParaRPr>
          </a:p>
          <a:p>
            <a:pPr lvl="0" algn="just"/>
            <a:endParaRPr lang="fr-FR" sz="1400" dirty="0">
              <a:latin typeface="Comic Sans MS" panose="030F0702030302020204" pitchFamily="66" charset="0"/>
            </a:endParaRPr>
          </a:p>
          <a:p>
            <a:pPr lvl="0" algn="just"/>
            <a:endParaRPr lang="fr-FR" sz="1400" dirty="0">
              <a:latin typeface="Comic Sans MS" panose="030F0702030302020204" pitchFamily="66" charset="0"/>
            </a:endParaRPr>
          </a:p>
          <a:p>
            <a:pPr lvl="0" algn="just"/>
            <a:endParaRPr lang="fr-FR" sz="1400" dirty="0">
              <a:latin typeface="Comic Sans MS" panose="030F0702030302020204" pitchFamily="66" charset="0"/>
            </a:endParaRPr>
          </a:p>
          <a:p>
            <a:pPr lvl="0" algn="just"/>
            <a:endParaRPr lang="fr-FR" sz="1400" dirty="0">
              <a:latin typeface="Comic Sans MS" panose="030F0702030302020204" pitchFamily="66" charset="0"/>
            </a:endParaRPr>
          </a:p>
          <a:p>
            <a:pPr lvl="0" algn="just"/>
            <a:endParaRPr lang="fr-FR" sz="1400" dirty="0">
              <a:latin typeface="Comic Sans MS" panose="030F0702030302020204" pitchFamily="66" charset="0"/>
            </a:endParaRPr>
          </a:p>
          <a:p>
            <a:pPr lvl="0" algn="just"/>
            <a:endParaRPr lang="fr-FR" sz="1400" dirty="0">
              <a:latin typeface="Comic Sans MS" panose="030F0702030302020204" pitchFamily="66" charset="0"/>
            </a:endParaRPr>
          </a:p>
          <a:p>
            <a:pPr lvl="0" algn="just"/>
            <a:endParaRPr lang="fr-FR" sz="1400" dirty="0">
              <a:latin typeface="Comic Sans MS" panose="030F0702030302020204" pitchFamily="66" charset="0"/>
            </a:endParaRPr>
          </a:p>
          <a:p>
            <a:pPr lvl="0" algn="r"/>
            <a:r>
              <a:rPr lang="fr-FR" sz="1400" dirty="0">
                <a:latin typeface="Comic Sans MS" panose="030F0702030302020204" pitchFamily="66" charset="0"/>
              </a:rPr>
              <a:t>Signature des parents :</a:t>
            </a:r>
          </a:p>
        </p:txBody>
      </p:sp>
      <p:sp>
        <p:nvSpPr>
          <p:cNvPr id="7" name="AutoShape 2" descr="RÃ©sultat de recherche d'images pour &quot;klassroom&quo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 name="Picture 4" descr="RÃ©sultat de recherche d'images pour &quot;klassroom&quo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90727" y="3413678"/>
            <a:ext cx="3617756" cy="2034988"/>
          </a:xfrm>
          <a:prstGeom prst="rect">
            <a:avLst/>
          </a:prstGeom>
          <a:noFill/>
          <a:extLst>
            <a:ext uri="{909E8E84-426E-40DD-AFC4-6F175D3DCCD1}">
              <a14:hiddenFill xmlns:a14="http://schemas.microsoft.com/office/drawing/2010/main">
                <a:solidFill>
                  <a:srgbClr val="FFFFFF"/>
                </a:solidFill>
              </a14:hiddenFill>
            </a:ext>
          </a:extLst>
        </p:spPr>
      </p:pic>
      <p:sp>
        <p:nvSpPr>
          <p:cNvPr id="8" name="AutoShape 2" descr="RÃ©sultat de recherche d'images pour &quot;danger Ã©cole toise&quot;"/>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2" name="Image 11">
            <a:extLst>
              <a:ext uri="{FF2B5EF4-FFF2-40B4-BE49-F238E27FC236}">
                <a16:creationId xmlns:a16="http://schemas.microsoft.com/office/drawing/2014/main" id="{5816B722-8D1B-4EE2-9316-B3F1305497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8740" y="3259425"/>
            <a:ext cx="2520000" cy="2520000"/>
          </a:xfrm>
          <a:prstGeom prst="rect">
            <a:avLst/>
          </a:prstGeom>
        </p:spPr>
      </p:pic>
    </p:spTree>
    <p:extLst>
      <p:ext uri="{BB962C8B-B14F-4D97-AF65-F5344CB8AC3E}">
        <p14:creationId xmlns:p14="http://schemas.microsoft.com/office/powerpoint/2010/main" val="21150125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1243455840"/>
              </p:ext>
            </p:extLst>
          </p:nvPr>
        </p:nvGraphicFramePr>
        <p:xfrm>
          <a:off x="0" y="0"/>
          <a:ext cx="9906000" cy="6858000"/>
        </p:xfrm>
        <a:graphic>
          <a:graphicData uri="http://schemas.openxmlformats.org/drawingml/2006/table">
            <a:tbl>
              <a:tblPr firstRow="1" bandRow="1">
                <a:tableStyleId>{5C22544A-7EE6-4342-B048-85BDC9FD1C3A}</a:tableStyleId>
              </a:tblPr>
              <a:tblGrid>
                <a:gridCol w="4953000">
                  <a:extLst>
                    <a:ext uri="{9D8B030D-6E8A-4147-A177-3AD203B41FA5}">
                      <a16:colId xmlns:a16="http://schemas.microsoft.com/office/drawing/2014/main" val="20000"/>
                    </a:ext>
                  </a:extLst>
                </a:gridCol>
                <a:gridCol w="4953000">
                  <a:extLst>
                    <a:ext uri="{9D8B030D-6E8A-4147-A177-3AD203B41FA5}">
                      <a16:colId xmlns:a16="http://schemas.microsoft.com/office/drawing/2014/main" val="20001"/>
                    </a:ext>
                  </a:extLst>
                </a:gridCol>
              </a:tblGrid>
              <a:tr h="6858000">
                <a:tc>
                  <a:txBody>
                    <a:bodyPr/>
                    <a:lstStyle/>
                    <a:p>
                      <a:r>
                        <a:rPr lang="fr-FR" dirty="0"/>
                        <a:t>CAHIER </a:t>
                      </a:r>
                    </a:p>
                    <a:p>
                      <a:endParaRPr lang="fr-FR" dirty="0"/>
                    </a:p>
                    <a:p>
                      <a:endParaRPr lang="fr-F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fr-FR" dirty="0">
                        <a:solidFill>
                          <a:schemeClr val="tx1"/>
                        </a:solidFill>
                        <a:latin typeface="MTF Hello Again" panose="02000500000000000000"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5" name="Rectangle 4"/>
          <p:cNvSpPr/>
          <p:nvPr/>
        </p:nvSpPr>
        <p:spPr>
          <a:xfrm>
            <a:off x="265474" y="289746"/>
            <a:ext cx="4426533" cy="388696"/>
          </a:xfrm>
          <a:prstGeom prst="rect">
            <a:avLst/>
          </a:prstGeom>
        </p:spPr>
        <p:txBody>
          <a:bodyPr wrap="none">
            <a:spAutoFit/>
          </a:bodyPr>
          <a:lstStyle/>
          <a:p>
            <a:pPr>
              <a:lnSpc>
                <a:spcPct val="107000"/>
              </a:lnSpc>
              <a:spcAft>
                <a:spcPts val="0"/>
              </a:spcAft>
            </a:pPr>
            <a:r>
              <a:rPr lang="fr-FR" dirty="0">
                <a:effectLst/>
                <a:latin typeface="Coming Soon" panose="02000000000000000000" pitchFamily="2" charset="0"/>
                <a:ea typeface="Calibri" panose="020F0502020204030204" pitchFamily="34" charset="0"/>
                <a:cs typeface="Times New Roman" panose="02020603050405020304" pitchFamily="18" charset="0"/>
              </a:rPr>
              <a:t>Prénom : _____________________</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ZoneTexte 1"/>
          <p:cNvSpPr txBox="1"/>
          <p:nvPr/>
        </p:nvSpPr>
        <p:spPr>
          <a:xfrm>
            <a:off x="757044" y="1063678"/>
            <a:ext cx="3443392" cy="1569660"/>
          </a:xfrm>
          <a:prstGeom prst="rect">
            <a:avLst/>
          </a:prstGeom>
          <a:noFill/>
        </p:spPr>
        <p:txBody>
          <a:bodyPr wrap="square" rtlCol="0">
            <a:spAutoFit/>
          </a:bodyPr>
          <a:lstStyle/>
          <a:p>
            <a:pPr algn="ctr"/>
            <a:r>
              <a:rPr lang="fr-FR" sz="4800" dirty="0">
                <a:latin typeface="MTF Hello Again" panose="02000500000000000000" pitchFamily="2" charset="0"/>
              </a:rPr>
              <a:t>Mon porte-vue de lecture</a:t>
            </a:r>
          </a:p>
        </p:txBody>
      </p:sp>
      <p:sp>
        <p:nvSpPr>
          <p:cNvPr id="6" name="Rectangle 5"/>
          <p:cNvSpPr/>
          <p:nvPr/>
        </p:nvSpPr>
        <p:spPr>
          <a:xfrm>
            <a:off x="1070181" y="6224381"/>
            <a:ext cx="2858796" cy="388696"/>
          </a:xfrm>
          <a:prstGeom prst="rect">
            <a:avLst/>
          </a:prstGeom>
        </p:spPr>
        <p:txBody>
          <a:bodyPr wrap="none">
            <a:spAutoFit/>
          </a:bodyPr>
          <a:lstStyle/>
          <a:p>
            <a:pPr>
              <a:lnSpc>
                <a:spcPct val="107000"/>
              </a:lnSpc>
              <a:spcAft>
                <a:spcPts val="0"/>
              </a:spcAft>
            </a:pPr>
            <a:r>
              <a:rPr lang="fr-FR" dirty="0">
                <a:effectLst/>
                <a:latin typeface="Coming Soon" panose="02000000000000000000" pitchFamily="2" charset="0"/>
                <a:ea typeface="Calibri" panose="020F0502020204030204" pitchFamily="34" charset="0"/>
                <a:cs typeface="Times New Roman" panose="02020603050405020304" pitchFamily="18" charset="0"/>
              </a:rPr>
              <a:t>Année scolaire 2019-2020</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oneTexte 2"/>
          <p:cNvSpPr txBox="1"/>
          <p:nvPr/>
        </p:nvSpPr>
        <p:spPr>
          <a:xfrm>
            <a:off x="5997388" y="1479176"/>
            <a:ext cx="184731" cy="369332"/>
          </a:xfrm>
          <a:prstGeom prst="rect">
            <a:avLst/>
          </a:prstGeom>
          <a:noFill/>
        </p:spPr>
        <p:txBody>
          <a:bodyPr wrap="none" rtlCol="0">
            <a:spAutoFit/>
          </a:bodyPr>
          <a:lstStyle/>
          <a:p>
            <a:endParaRPr lang="fr-FR" dirty="0"/>
          </a:p>
        </p:txBody>
      </p:sp>
      <p:sp>
        <p:nvSpPr>
          <p:cNvPr id="16" name="ZoneTexte 15"/>
          <p:cNvSpPr txBox="1"/>
          <p:nvPr/>
        </p:nvSpPr>
        <p:spPr>
          <a:xfrm>
            <a:off x="5219113" y="289746"/>
            <a:ext cx="4360985" cy="5047536"/>
          </a:xfrm>
          <a:prstGeom prst="rect">
            <a:avLst/>
          </a:prstGeom>
          <a:noFill/>
        </p:spPr>
        <p:txBody>
          <a:bodyPr wrap="square" rtlCol="0">
            <a:spAutoFit/>
          </a:bodyPr>
          <a:lstStyle/>
          <a:p>
            <a:pPr algn="just"/>
            <a:r>
              <a:rPr lang="fr-FR" sz="1400" dirty="0">
                <a:latin typeface="Comic Sans MS" panose="030F0702030302020204" pitchFamily="66" charset="0"/>
              </a:rPr>
              <a:t>Ce porte-vue est divisé en trois parties :</a:t>
            </a:r>
          </a:p>
          <a:p>
            <a:endParaRPr lang="fr-FR" sz="1400" dirty="0">
              <a:latin typeface="Comic Sans MS" panose="030F0702030302020204" pitchFamily="66" charset="0"/>
            </a:endParaRPr>
          </a:p>
          <a:p>
            <a:pPr marL="285750" indent="-285750" algn="just">
              <a:buFontTx/>
              <a:buChar char="-"/>
            </a:pPr>
            <a:r>
              <a:rPr lang="fr-FR" sz="1400" b="1" dirty="0">
                <a:latin typeface="Comic Sans MS" panose="030F0702030302020204" pitchFamily="66" charset="0"/>
              </a:rPr>
              <a:t>les gammes de lecture et la fluence </a:t>
            </a:r>
            <a:r>
              <a:rPr lang="fr-FR" sz="1400" dirty="0">
                <a:latin typeface="Comic Sans MS" panose="030F0702030302020204" pitchFamily="66" charset="0"/>
              </a:rPr>
              <a:t>: Pour mieux comprendre, il faut être capable de lire des mots et des phrases de plus en plus vite (au moins 50 mots par minute selon le niveau de difficulté du texte). </a:t>
            </a:r>
          </a:p>
          <a:p>
            <a:pPr marL="285750" indent="-285750" algn="just">
              <a:buFontTx/>
              <a:buChar char="-"/>
            </a:pPr>
            <a:endParaRPr lang="fr-FR" sz="1400" dirty="0">
              <a:latin typeface="Comic Sans MS" panose="030F0702030302020204" pitchFamily="66" charset="0"/>
            </a:endParaRPr>
          </a:p>
          <a:p>
            <a:pPr marL="285750" indent="-285750" algn="just">
              <a:buFontTx/>
              <a:buChar char="-"/>
            </a:pPr>
            <a:r>
              <a:rPr lang="fr-FR" sz="1400" b="1" dirty="0">
                <a:latin typeface="Comic Sans MS" panose="030F0702030302020204" pitchFamily="66" charset="0"/>
              </a:rPr>
              <a:t>les stratégies de lecture </a:t>
            </a:r>
            <a:r>
              <a:rPr lang="fr-FR" sz="1400" dirty="0">
                <a:latin typeface="Comic Sans MS" panose="030F0702030302020204" pitchFamily="66" charset="0"/>
              </a:rPr>
              <a:t>: Comprendre un texte sollicite de nombreuses compétences différentes telle que répondre à des questions essentielles (qui, où, quand, quoi), écrire le résumé d’une histoire ou encore comprendre l’implicite d’un texte.</a:t>
            </a:r>
          </a:p>
          <a:p>
            <a:pPr marL="285750" indent="-285750" algn="just">
              <a:buFontTx/>
              <a:buChar char="-"/>
            </a:pPr>
            <a:endParaRPr lang="fr-FR" sz="1400" dirty="0">
              <a:latin typeface="Comic Sans MS" panose="030F0702030302020204" pitchFamily="66" charset="0"/>
            </a:endParaRPr>
          </a:p>
          <a:p>
            <a:pPr marL="285750" indent="-285750" algn="just">
              <a:buFontTx/>
              <a:buChar char="-"/>
            </a:pPr>
            <a:r>
              <a:rPr lang="fr-FR" sz="1400" b="1" dirty="0">
                <a:latin typeface="Comic Sans MS" panose="030F0702030302020204" pitchFamily="66" charset="0"/>
              </a:rPr>
              <a:t>la littérature et les lectures suivies </a:t>
            </a:r>
            <a:r>
              <a:rPr lang="fr-FR" sz="1400" dirty="0">
                <a:latin typeface="Comic Sans MS" panose="030F0702030302020204" pitchFamily="66" charset="0"/>
              </a:rPr>
              <a:t>: Avant de lire une histoire, il est important de comprendre de quoi est fait un livre (origine, contenu) ; de connaître les différents genres et quelques auteurs importants. Le but étant de se créer une réelle culture littéraire.</a:t>
            </a:r>
          </a:p>
          <a:p>
            <a:pPr lvl="0" algn="just"/>
            <a:endParaRPr lang="fr-FR" sz="1400" dirty="0">
              <a:latin typeface="Comic Sans MS" panose="030F0702030302020204" pitchFamily="66" charset="0"/>
            </a:endParaRPr>
          </a:p>
          <a:p>
            <a:pPr lvl="0" algn="r"/>
            <a:r>
              <a:rPr lang="fr-FR" sz="1400" dirty="0">
                <a:latin typeface="Comic Sans MS" panose="030F0702030302020204" pitchFamily="66" charset="0"/>
              </a:rPr>
              <a:t>Signature des parents :</a:t>
            </a:r>
          </a:p>
        </p:txBody>
      </p:sp>
      <p:sp>
        <p:nvSpPr>
          <p:cNvPr id="9" name="ZoneTexte 8"/>
          <p:cNvSpPr txBox="1"/>
          <p:nvPr/>
        </p:nvSpPr>
        <p:spPr>
          <a:xfrm>
            <a:off x="265474" y="2638018"/>
            <a:ext cx="3984745" cy="1567352"/>
          </a:xfrm>
          <a:prstGeom prst="rect">
            <a:avLst/>
          </a:prstGeom>
          <a:noFill/>
        </p:spPr>
        <p:txBody>
          <a:bodyPr wrap="none" rtlCol="0">
            <a:spAutoFit/>
          </a:bodyPr>
          <a:lstStyle/>
          <a:p>
            <a:pPr marL="285750" indent="-288000">
              <a:lnSpc>
                <a:spcPts val="4000"/>
              </a:lnSpc>
              <a:buFont typeface="Courier New" panose="02070309020205020404" pitchFamily="49" charset="0"/>
              <a:buChar char="o"/>
            </a:pPr>
            <a:r>
              <a:rPr lang="fr-FR" sz="2000" dirty="0">
                <a:latin typeface="Comic Sans MS" panose="030F0702030302020204" pitchFamily="66" charset="0"/>
              </a:rPr>
              <a:t>Gammes de lecture / fluence</a:t>
            </a:r>
          </a:p>
          <a:p>
            <a:pPr marL="285750" indent="-288000">
              <a:lnSpc>
                <a:spcPts val="4000"/>
              </a:lnSpc>
              <a:buFont typeface="Courier New" panose="02070309020205020404" pitchFamily="49" charset="0"/>
              <a:buChar char="o"/>
            </a:pPr>
            <a:r>
              <a:rPr lang="fr-FR" sz="2000" dirty="0">
                <a:latin typeface="Comic Sans MS" panose="030F0702030302020204" pitchFamily="66" charset="0"/>
              </a:rPr>
              <a:t>Stratégies de lecture</a:t>
            </a:r>
          </a:p>
          <a:p>
            <a:pPr marL="285750" indent="-288000">
              <a:lnSpc>
                <a:spcPts val="4000"/>
              </a:lnSpc>
              <a:buFont typeface="Courier New" panose="02070309020205020404" pitchFamily="49" charset="0"/>
              <a:buChar char="o"/>
            </a:pPr>
            <a:r>
              <a:rPr lang="fr-FR" sz="2000" dirty="0">
                <a:latin typeface="Comic Sans MS" panose="030F0702030302020204" pitchFamily="66" charset="0"/>
              </a:rPr>
              <a:t>Littérature / lectures suivies</a:t>
            </a:r>
          </a:p>
        </p:txBody>
      </p:sp>
      <p:pic>
        <p:nvPicPr>
          <p:cNvPr id="10" name="Image 9">
            <a:extLst>
              <a:ext uri="{FF2B5EF4-FFF2-40B4-BE49-F238E27FC236}">
                <a16:creationId xmlns:a16="http://schemas.microsoft.com/office/drawing/2014/main" id="{B35E5F9C-EC93-4EC7-8C8B-8FFB08532BD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78740" y="4205370"/>
            <a:ext cx="1800000" cy="1800000"/>
          </a:xfrm>
          <a:prstGeom prst="rect">
            <a:avLst/>
          </a:prstGeom>
        </p:spPr>
      </p:pic>
    </p:spTree>
    <p:extLst>
      <p:ext uri="{BB962C8B-B14F-4D97-AF65-F5344CB8AC3E}">
        <p14:creationId xmlns:p14="http://schemas.microsoft.com/office/powerpoint/2010/main" val="2300423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1089540714"/>
              </p:ext>
            </p:extLst>
          </p:nvPr>
        </p:nvGraphicFramePr>
        <p:xfrm>
          <a:off x="0" y="0"/>
          <a:ext cx="9906000" cy="6858000"/>
        </p:xfrm>
        <a:graphic>
          <a:graphicData uri="http://schemas.openxmlformats.org/drawingml/2006/table">
            <a:tbl>
              <a:tblPr firstRow="1" bandRow="1">
                <a:tableStyleId>{5C22544A-7EE6-4342-B048-85BDC9FD1C3A}</a:tableStyleId>
              </a:tblPr>
              <a:tblGrid>
                <a:gridCol w="4953000">
                  <a:extLst>
                    <a:ext uri="{9D8B030D-6E8A-4147-A177-3AD203B41FA5}">
                      <a16:colId xmlns:a16="http://schemas.microsoft.com/office/drawing/2014/main" val="20000"/>
                    </a:ext>
                  </a:extLst>
                </a:gridCol>
                <a:gridCol w="4953000">
                  <a:extLst>
                    <a:ext uri="{9D8B030D-6E8A-4147-A177-3AD203B41FA5}">
                      <a16:colId xmlns:a16="http://schemas.microsoft.com/office/drawing/2014/main" val="20001"/>
                    </a:ext>
                  </a:extLst>
                </a:gridCol>
              </a:tblGrid>
              <a:tr h="6858000">
                <a:tc>
                  <a:txBody>
                    <a:bodyPr/>
                    <a:lstStyle/>
                    <a:p>
                      <a:endParaRPr lang="fr-F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fr-FR" dirty="0">
                        <a:solidFill>
                          <a:schemeClr val="tx1"/>
                        </a:solidFill>
                        <a:latin typeface="MTF Hello Again" panose="02000500000000000000"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5" name="Rectangle 4"/>
          <p:cNvSpPr/>
          <p:nvPr/>
        </p:nvSpPr>
        <p:spPr>
          <a:xfrm>
            <a:off x="265474" y="289746"/>
            <a:ext cx="4426533" cy="388696"/>
          </a:xfrm>
          <a:prstGeom prst="rect">
            <a:avLst/>
          </a:prstGeom>
        </p:spPr>
        <p:txBody>
          <a:bodyPr wrap="none">
            <a:spAutoFit/>
          </a:bodyPr>
          <a:lstStyle/>
          <a:p>
            <a:pPr>
              <a:lnSpc>
                <a:spcPct val="107000"/>
              </a:lnSpc>
              <a:spcAft>
                <a:spcPts val="0"/>
              </a:spcAft>
            </a:pPr>
            <a:r>
              <a:rPr lang="fr-FR" dirty="0">
                <a:effectLst/>
                <a:latin typeface="Coming Soon" panose="02000000000000000000" pitchFamily="2" charset="0"/>
                <a:ea typeface="Calibri" panose="020F0502020204030204" pitchFamily="34" charset="0"/>
                <a:cs typeface="Times New Roman" panose="02020603050405020304" pitchFamily="18" charset="0"/>
              </a:rPr>
              <a:t>Prénom : _____________________</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ZoneTexte 1"/>
          <p:cNvSpPr txBox="1"/>
          <p:nvPr/>
        </p:nvSpPr>
        <p:spPr>
          <a:xfrm>
            <a:off x="757044" y="1136732"/>
            <a:ext cx="3443392" cy="1754326"/>
          </a:xfrm>
          <a:prstGeom prst="rect">
            <a:avLst/>
          </a:prstGeom>
          <a:noFill/>
        </p:spPr>
        <p:txBody>
          <a:bodyPr wrap="square" rtlCol="0">
            <a:spAutoFit/>
          </a:bodyPr>
          <a:lstStyle/>
          <a:p>
            <a:pPr algn="ctr"/>
            <a:r>
              <a:rPr lang="fr-FR" sz="5400" dirty="0">
                <a:latin typeface="MTF Hello Again" panose="02000500000000000000" pitchFamily="2" charset="0"/>
              </a:rPr>
              <a:t>Mon fichier de progrès</a:t>
            </a:r>
          </a:p>
        </p:txBody>
      </p:sp>
      <p:sp>
        <p:nvSpPr>
          <p:cNvPr id="6" name="Rectangle 5"/>
          <p:cNvSpPr/>
          <p:nvPr/>
        </p:nvSpPr>
        <p:spPr>
          <a:xfrm>
            <a:off x="1070181" y="6224381"/>
            <a:ext cx="2858796" cy="388696"/>
          </a:xfrm>
          <a:prstGeom prst="rect">
            <a:avLst/>
          </a:prstGeom>
        </p:spPr>
        <p:txBody>
          <a:bodyPr wrap="none">
            <a:spAutoFit/>
          </a:bodyPr>
          <a:lstStyle/>
          <a:p>
            <a:pPr>
              <a:lnSpc>
                <a:spcPct val="107000"/>
              </a:lnSpc>
              <a:spcAft>
                <a:spcPts val="0"/>
              </a:spcAft>
            </a:pPr>
            <a:r>
              <a:rPr lang="fr-FR" dirty="0">
                <a:effectLst/>
                <a:latin typeface="Coming Soon" panose="02000000000000000000" pitchFamily="2" charset="0"/>
                <a:ea typeface="Calibri" panose="020F0502020204030204" pitchFamily="34" charset="0"/>
                <a:cs typeface="Times New Roman" panose="02020603050405020304" pitchFamily="18" charset="0"/>
              </a:rPr>
              <a:t>Année scolaire 2019-2020</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oneTexte 2"/>
          <p:cNvSpPr txBox="1"/>
          <p:nvPr/>
        </p:nvSpPr>
        <p:spPr>
          <a:xfrm>
            <a:off x="5997388" y="1479176"/>
            <a:ext cx="184731" cy="369332"/>
          </a:xfrm>
          <a:prstGeom prst="rect">
            <a:avLst/>
          </a:prstGeom>
          <a:noFill/>
        </p:spPr>
        <p:txBody>
          <a:bodyPr wrap="none" rtlCol="0">
            <a:spAutoFit/>
          </a:bodyPr>
          <a:lstStyle/>
          <a:p>
            <a:endParaRPr lang="fr-FR" dirty="0"/>
          </a:p>
        </p:txBody>
      </p:sp>
      <p:sp>
        <p:nvSpPr>
          <p:cNvPr id="16" name="ZoneTexte 15"/>
          <p:cNvSpPr txBox="1"/>
          <p:nvPr/>
        </p:nvSpPr>
        <p:spPr>
          <a:xfrm>
            <a:off x="5219113" y="289746"/>
            <a:ext cx="4360985" cy="5509200"/>
          </a:xfrm>
          <a:prstGeom prst="rect">
            <a:avLst/>
          </a:prstGeom>
          <a:noFill/>
        </p:spPr>
        <p:txBody>
          <a:bodyPr wrap="square" rtlCol="0">
            <a:spAutoFit/>
          </a:bodyPr>
          <a:lstStyle/>
          <a:p>
            <a:pPr algn="just"/>
            <a:r>
              <a:rPr lang="fr-FR" sz="1600" dirty="0">
                <a:latin typeface="Comic Sans MS" panose="030F0702030302020204" pitchFamily="66" charset="0"/>
              </a:rPr>
              <a:t>Il existe une page pour chaque sous-domaine de :</a:t>
            </a:r>
          </a:p>
          <a:p>
            <a:pPr marL="285750" indent="-285750" algn="just">
              <a:buFontTx/>
              <a:buChar char="-"/>
            </a:pPr>
            <a:r>
              <a:rPr lang="fr-FR" sz="1600" dirty="0">
                <a:latin typeface="Comic Sans MS" panose="030F0702030302020204" pitchFamily="66" charset="0"/>
              </a:rPr>
              <a:t>Mathématiques (</a:t>
            </a:r>
            <a:r>
              <a:rPr lang="fr-FR" sz="1600" b="1" dirty="0">
                <a:latin typeface="Comic Sans MS" panose="030F0702030302020204" pitchFamily="66" charset="0"/>
              </a:rPr>
              <a:t>Numération, Calcul, Géométrie, Mesures, Problèmes</a:t>
            </a:r>
            <a:r>
              <a:rPr lang="fr-FR" sz="1600" dirty="0">
                <a:latin typeface="Comic Sans MS" panose="030F0702030302020204" pitchFamily="66" charset="0"/>
              </a:rPr>
              <a:t>).</a:t>
            </a:r>
          </a:p>
          <a:p>
            <a:pPr marL="285750" indent="-285750" algn="just">
              <a:buFontTx/>
              <a:buChar char="-"/>
            </a:pPr>
            <a:r>
              <a:rPr lang="fr-FR" sz="1600" dirty="0">
                <a:latin typeface="Comic Sans MS" panose="030F0702030302020204" pitchFamily="66" charset="0"/>
              </a:rPr>
              <a:t>Français (</a:t>
            </a:r>
            <a:r>
              <a:rPr lang="fr-FR" sz="1600" b="1" dirty="0">
                <a:latin typeface="Comic Sans MS" panose="030F0702030302020204" pitchFamily="66" charset="0"/>
              </a:rPr>
              <a:t>Langage oral, Lecture, Ecriture, Grammaire, etc.</a:t>
            </a:r>
            <a:r>
              <a:rPr lang="fr-FR" sz="1600" dirty="0">
                <a:latin typeface="Comic Sans MS" panose="030F0702030302020204" pitchFamily="66" charset="0"/>
              </a:rPr>
              <a:t>).</a:t>
            </a:r>
          </a:p>
          <a:p>
            <a:pPr marL="285750" indent="-285750" algn="just">
              <a:buFontTx/>
              <a:buChar char="-"/>
            </a:pPr>
            <a:r>
              <a:rPr lang="fr-FR" sz="1600" dirty="0">
                <a:latin typeface="Comic Sans MS" panose="030F0702030302020204" pitchFamily="66" charset="0"/>
              </a:rPr>
              <a:t>Questionner le Monde </a:t>
            </a:r>
            <a:r>
              <a:rPr lang="fr-FR" sz="1600" b="1" dirty="0">
                <a:latin typeface="Comic Sans MS" panose="030F0702030302020204" pitchFamily="66" charset="0"/>
              </a:rPr>
              <a:t>(Espace, Temps, Vivant, Matière, Objet).</a:t>
            </a:r>
          </a:p>
          <a:p>
            <a:pPr marL="285750" indent="-285750" algn="just">
              <a:buFontTx/>
              <a:buChar char="-"/>
            </a:pPr>
            <a:r>
              <a:rPr lang="fr-FR" sz="1600" dirty="0">
                <a:latin typeface="Comic Sans MS" panose="030F0702030302020204" pitchFamily="66" charset="0"/>
              </a:rPr>
              <a:t>Anglais.</a:t>
            </a:r>
          </a:p>
          <a:p>
            <a:pPr marL="285750" indent="-285750" algn="just">
              <a:buFontTx/>
              <a:buChar char="-"/>
            </a:pPr>
            <a:r>
              <a:rPr lang="fr-FR" sz="1600" dirty="0">
                <a:latin typeface="Comic Sans MS" panose="030F0702030302020204" pitchFamily="66" charset="0"/>
              </a:rPr>
              <a:t>Enseignements artistiques </a:t>
            </a:r>
            <a:r>
              <a:rPr lang="fr-FR" sz="1600" b="1" dirty="0">
                <a:latin typeface="Comic Sans MS" panose="030F0702030302020204" pitchFamily="66" charset="0"/>
              </a:rPr>
              <a:t>(Arts  plastiques, Education musicale).</a:t>
            </a:r>
          </a:p>
          <a:p>
            <a:pPr marL="285750" indent="-285750" algn="just">
              <a:buFontTx/>
              <a:buChar char="-"/>
            </a:pPr>
            <a:r>
              <a:rPr lang="fr-FR" sz="1600" dirty="0">
                <a:latin typeface="Comic Sans MS" panose="030F0702030302020204" pitchFamily="66" charset="0"/>
              </a:rPr>
              <a:t>Education Physique et Sportive.</a:t>
            </a:r>
          </a:p>
          <a:p>
            <a:pPr marL="285750" indent="-285750" algn="just">
              <a:buFontTx/>
              <a:buChar char="-"/>
            </a:pPr>
            <a:r>
              <a:rPr lang="fr-FR" sz="1600" dirty="0">
                <a:latin typeface="Comic Sans MS" panose="030F0702030302020204" pitchFamily="66" charset="0"/>
              </a:rPr>
              <a:t>Enseignement Moral et Civique. </a:t>
            </a:r>
          </a:p>
          <a:p>
            <a:pPr marL="285750" indent="-285750" algn="just">
              <a:buFontTx/>
              <a:buChar char="-"/>
            </a:pPr>
            <a:endParaRPr lang="fr-FR" sz="1600" dirty="0">
              <a:latin typeface="Comic Sans MS" panose="030F0702030302020204" pitchFamily="66" charset="0"/>
            </a:endParaRPr>
          </a:p>
          <a:p>
            <a:pPr algn="just"/>
            <a:endParaRPr lang="fr-FR" sz="1600" dirty="0">
              <a:latin typeface="Comic Sans MS" panose="030F0702030302020204" pitchFamily="66" charset="0"/>
            </a:endParaRPr>
          </a:p>
          <a:p>
            <a:pPr algn="just"/>
            <a:r>
              <a:rPr lang="fr-FR" sz="1600" dirty="0">
                <a:latin typeface="Comic Sans MS" panose="030F0702030302020204" pitchFamily="66" charset="0"/>
              </a:rPr>
              <a:t>Lorsque qu’</a:t>
            </a:r>
            <a:r>
              <a:rPr lang="fr-FR" sz="1600" b="1" dirty="0">
                <a:latin typeface="Comic Sans MS" panose="030F0702030302020204" pitchFamily="66" charset="0"/>
              </a:rPr>
              <a:t>un exercice a été réalisé dans le cahier de réussite et que la compétence a été validée par la maitresse</a:t>
            </a:r>
            <a:r>
              <a:rPr lang="fr-FR" sz="1600" dirty="0">
                <a:latin typeface="Comic Sans MS" panose="030F0702030302020204" pitchFamily="66" charset="0"/>
              </a:rPr>
              <a:t>, la compétence est notée dans le fichier. </a:t>
            </a:r>
          </a:p>
          <a:p>
            <a:pPr lvl="0" algn="just"/>
            <a:endParaRPr lang="fr-FR" sz="1600" dirty="0">
              <a:latin typeface="Comic Sans MS" panose="030F0702030302020204" pitchFamily="66" charset="0"/>
            </a:endParaRPr>
          </a:p>
          <a:p>
            <a:pPr lvl="0" algn="r"/>
            <a:r>
              <a:rPr lang="fr-FR" sz="1600" dirty="0">
                <a:latin typeface="Comic Sans MS" panose="030F0702030302020204" pitchFamily="66" charset="0"/>
              </a:rPr>
              <a:t>Signature des parents :</a:t>
            </a:r>
            <a:endParaRPr lang="fr-FR" sz="1400" dirty="0">
              <a:latin typeface="Comic Sans MS" panose="030F0702030302020204" pitchFamily="66" charset="0"/>
            </a:endParaRPr>
          </a:p>
        </p:txBody>
      </p:sp>
      <p:pic>
        <p:nvPicPr>
          <p:cNvPr id="12" name="Image 11">
            <a:extLst>
              <a:ext uri="{FF2B5EF4-FFF2-40B4-BE49-F238E27FC236}">
                <a16:creationId xmlns:a16="http://schemas.microsoft.com/office/drawing/2014/main" id="{7ECB4925-D50D-4C48-8BAD-2A712114D3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9579" y="3297719"/>
            <a:ext cx="2520000" cy="2520000"/>
          </a:xfrm>
          <a:prstGeom prst="rect">
            <a:avLst/>
          </a:prstGeom>
        </p:spPr>
      </p:pic>
    </p:spTree>
    <p:extLst>
      <p:ext uri="{BB962C8B-B14F-4D97-AF65-F5344CB8AC3E}">
        <p14:creationId xmlns:p14="http://schemas.microsoft.com/office/powerpoint/2010/main" val="19490929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2953051703"/>
              </p:ext>
            </p:extLst>
          </p:nvPr>
        </p:nvGraphicFramePr>
        <p:xfrm>
          <a:off x="0" y="0"/>
          <a:ext cx="9864000" cy="5143500"/>
        </p:xfrm>
        <a:graphic>
          <a:graphicData uri="http://schemas.openxmlformats.org/drawingml/2006/table">
            <a:tbl>
              <a:tblPr firstRow="1" firstCol="1" bandRow="1">
                <a:tableStyleId>{5C22544A-7EE6-4342-B048-85BDC9FD1C3A}</a:tableStyleId>
              </a:tblPr>
              <a:tblGrid>
                <a:gridCol w="4932000">
                  <a:extLst>
                    <a:ext uri="{9D8B030D-6E8A-4147-A177-3AD203B41FA5}">
                      <a16:colId xmlns:a16="http://schemas.microsoft.com/office/drawing/2014/main" val="20000"/>
                    </a:ext>
                  </a:extLst>
                </a:gridCol>
                <a:gridCol w="4932000">
                  <a:extLst>
                    <a:ext uri="{9D8B030D-6E8A-4147-A177-3AD203B41FA5}">
                      <a16:colId xmlns:a16="http://schemas.microsoft.com/office/drawing/2014/main" val="20001"/>
                    </a:ext>
                  </a:extLst>
                </a:gridCol>
              </a:tblGrid>
              <a:tr h="1714500">
                <a:tc>
                  <a:txBody>
                    <a:bodyPr/>
                    <a:lstStyle/>
                    <a:p>
                      <a:pPr algn="ctr">
                        <a:lnSpc>
                          <a:spcPct val="107000"/>
                        </a:lnSpc>
                        <a:spcAft>
                          <a:spcPts val="0"/>
                        </a:spcAft>
                      </a:pPr>
                      <a:r>
                        <a:rPr lang="fr-FR" sz="3600" b="0" dirty="0">
                          <a:solidFill>
                            <a:schemeClr val="bg1">
                              <a:lumMod val="50000"/>
                            </a:schemeClr>
                          </a:solidFill>
                          <a:effectLst/>
                          <a:latin typeface="MTF Hello Again" panose="02000500000000000000" pitchFamily="2" charset="0"/>
                        </a:rPr>
                        <a:t>Fluence </a:t>
                      </a:r>
                    </a:p>
                    <a:p>
                      <a:pPr algn="ctr">
                        <a:lnSpc>
                          <a:spcPct val="107000"/>
                        </a:lnSpc>
                        <a:spcAft>
                          <a:spcPts val="0"/>
                        </a:spcAft>
                      </a:pPr>
                      <a:r>
                        <a:rPr lang="fr-FR" sz="3600" b="0" dirty="0">
                          <a:solidFill>
                            <a:schemeClr val="bg1">
                              <a:lumMod val="50000"/>
                            </a:schemeClr>
                          </a:solidFill>
                          <a:effectLst/>
                          <a:latin typeface="MTF Hello Again" panose="02000500000000000000" pitchFamily="2" charset="0"/>
                        </a:rPr>
                        <a:t>et gammes de lecture</a:t>
                      </a:r>
                      <a:endParaRPr lang="fr-FR" sz="3600" b="0" dirty="0">
                        <a:solidFill>
                          <a:schemeClr val="bg1">
                            <a:lumMod val="50000"/>
                          </a:schemeClr>
                        </a:solidFill>
                        <a:effectLst/>
                        <a:latin typeface="MTF Hello Again" panose="02000500000000000000" pitchFamily="2" charset="0"/>
                        <a:ea typeface="Calibri" panose="020F0502020204030204" pitchFamily="34" charset="0"/>
                        <a:cs typeface="Times New Roman" panose="02020603050405020304" pitchFamily="18" charset="0"/>
                      </a:endParaRPr>
                    </a:p>
                  </a:txBody>
                  <a:tcPr marL="31882" marR="31882" marT="0" marB="0" anchor="ctr">
                    <a:solidFill>
                      <a:schemeClr val="bg1"/>
                    </a:solidFill>
                  </a:tcPr>
                </a:tc>
                <a:tc>
                  <a:txBody>
                    <a:bodyPr/>
                    <a:lstStyle/>
                    <a:p>
                      <a:pPr algn="ctr">
                        <a:lnSpc>
                          <a:spcPct val="107000"/>
                        </a:lnSpc>
                        <a:spcAft>
                          <a:spcPts val="0"/>
                        </a:spcAft>
                      </a:pPr>
                      <a:r>
                        <a:rPr lang="fr-FR" sz="3600" b="0" dirty="0">
                          <a:solidFill>
                            <a:schemeClr val="bg1">
                              <a:lumMod val="50000"/>
                            </a:schemeClr>
                          </a:solidFill>
                          <a:effectLst/>
                          <a:latin typeface="MTF Hello Again" panose="02000500000000000000" pitchFamily="2" charset="0"/>
                        </a:rPr>
                        <a:t>Fluence </a:t>
                      </a:r>
                    </a:p>
                    <a:p>
                      <a:pPr algn="ctr">
                        <a:lnSpc>
                          <a:spcPct val="107000"/>
                        </a:lnSpc>
                        <a:spcAft>
                          <a:spcPts val="0"/>
                        </a:spcAft>
                      </a:pPr>
                      <a:r>
                        <a:rPr lang="fr-FR" sz="3600" b="0" dirty="0">
                          <a:solidFill>
                            <a:schemeClr val="bg1">
                              <a:lumMod val="50000"/>
                            </a:schemeClr>
                          </a:solidFill>
                          <a:effectLst/>
                          <a:latin typeface="MTF Hello Again" panose="02000500000000000000" pitchFamily="2" charset="0"/>
                        </a:rPr>
                        <a:t>et gammes de lecture</a:t>
                      </a:r>
                      <a:endParaRPr lang="fr-FR" sz="3600" b="0" dirty="0">
                        <a:solidFill>
                          <a:schemeClr val="bg1">
                            <a:lumMod val="50000"/>
                          </a:schemeClr>
                        </a:solidFill>
                        <a:effectLst/>
                        <a:latin typeface="MTF Hello Again" panose="02000500000000000000" pitchFamily="2" charset="0"/>
                        <a:ea typeface="Calibri" panose="020F0502020204030204" pitchFamily="34" charset="0"/>
                        <a:cs typeface="Times New Roman" panose="02020603050405020304" pitchFamily="18" charset="0"/>
                      </a:endParaRPr>
                    </a:p>
                  </a:txBody>
                  <a:tcPr marL="31882" marR="31882" marT="0" marB="0" anchor="ctr">
                    <a:solidFill>
                      <a:schemeClr val="bg1"/>
                    </a:solidFill>
                  </a:tcPr>
                </a:tc>
                <a:extLst>
                  <a:ext uri="{0D108BD9-81ED-4DB2-BD59-A6C34878D82A}">
                    <a16:rowId xmlns:a16="http://schemas.microsoft.com/office/drawing/2014/main" val="10000"/>
                  </a:ext>
                </a:extLst>
              </a:tr>
              <a:tr h="1714500">
                <a:tc>
                  <a:txBody>
                    <a:bodyPr/>
                    <a:lstStyle/>
                    <a:p>
                      <a:pPr algn="ctr">
                        <a:lnSpc>
                          <a:spcPct val="107000"/>
                        </a:lnSpc>
                        <a:spcAft>
                          <a:spcPts val="0"/>
                        </a:spcAft>
                      </a:pPr>
                      <a:r>
                        <a:rPr lang="fr-FR" sz="3600" b="0" dirty="0">
                          <a:solidFill>
                            <a:schemeClr val="bg1">
                              <a:lumMod val="50000"/>
                            </a:schemeClr>
                          </a:solidFill>
                          <a:effectLst/>
                          <a:latin typeface="MTF Hello Again" panose="02000500000000000000" pitchFamily="2" charset="0"/>
                        </a:rPr>
                        <a:t>Stratégies de lecture</a:t>
                      </a:r>
                      <a:endParaRPr lang="fr-FR" sz="3600" b="0" dirty="0">
                        <a:solidFill>
                          <a:schemeClr val="bg1">
                            <a:lumMod val="50000"/>
                          </a:schemeClr>
                        </a:solidFill>
                        <a:effectLst/>
                        <a:latin typeface="MTF Hello Again" panose="02000500000000000000" pitchFamily="2" charset="0"/>
                        <a:ea typeface="Calibri" panose="020F0502020204030204" pitchFamily="34" charset="0"/>
                        <a:cs typeface="Times New Roman" panose="02020603050405020304" pitchFamily="18" charset="0"/>
                      </a:endParaRPr>
                    </a:p>
                  </a:txBody>
                  <a:tcPr marL="31882" marR="31882" marT="0" marB="0" anchor="ctr">
                    <a:solidFill>
                      <a:schemeClr val="bg1"/>
                    </a:solidFill>
                  </a:tcPr>
                </a:tc>
                <a:tc>
                  <a:txBody>
                    <a:bodyPr/>
                    <a:lstStyle/>
                    <a:p>
                      <a:pPr algn="ctr">
                        <a:lnSpc>
                          <a:spcPct val="107000"/>
                        </a:lnSpc>
                        <a:spcAft>
                          <a:spcPts val="0"/>
                        </a:spcAft>
                      </a:pPr>
                      <a:r>
                        <a:rPr lang="fr-FR" sz="3600" b="0" dirty="0">
                          <a:solidFill>
                            <a:schemeClr val="bg1">
                              <a:lumMod val="50000"/>
                            </a:schemeClr>
                          </a:solidFill>
                          <a:effectLst/>
                          <a:latin typeface="MTF Hello Again" panose="02000500000000000000" pitchFamily="2" charset="0"/>
                        </a:rPr>
                        <a:t>Stratégies de lecture</a:t>
                      </a:r>
                      <a:endParaRPr lang="fr-FR" sz="3600" b="0" dirty="0">
                        <a:solidFill>
                          <a:schemeClr val="bg1">
                            <a:lumMod val="50000"/>
                          </a:schemeClr>
                        </a:solidFill>
                        <a:effectLst/>
                        <a:latin typeface="MTF Hello Again" panose="02000500000000000000" pitchFamily="2" charset="0"/>
                        <a:ea typeface="Calibri" panose="020F0502020204030204" pitchFamily="34" charset="0"/>
                        <a:cs typeface="Times New Roman" panose="02020603050405020304" pitchFamily="18" charset="0"/>
                      </a:endParaRPr>
                    </a:p>
                  </a:txBody>
                  <a:tcPr marL="31882" marR="31882" marT="0" marB="0" anchor="ctr">
                    <a:solidFill>
                      <a:schemeClr val="bg1"/>
                    </a:solidFill>
                  </a:tcPr>
                </a:tc>
                <a:extLst>
                  <a:ext uri="{0D108BD9-81ED-4DB2-BD59-A6C34878D82A}">
                    <a16:rowId xmlns:a16="http://schemas.microsoft.com/office/drawing/2014/main" val="10001"/>
                  </a:ext>
                </a:extLst>
              </a:tr>
              <a:tr h="1714500">
                <a:tc>
                  <a:txBody>
                    <a:bodyPr/>
                    <a:lstStyle/>
                    <a:p>
                      <a:pPr algn="ctr">
                        <a:lnSpc>
                          <a:spcPct val="107000"/>
                        </a:lnSpc>
                        <a:spcAft>
                          <a:spcPts val="0"/>
                        </a:spcAft>
                      </a:pPr>
                      <a:r>
                        <a:rPr lang="fr-FR" sz="3600" b="0" dirty="0">
                          <a:solidFill>
                            <a:schemeClr val="bg1">
                              <a:lumMod val="50000"/>
                            </a:schemeClr>
                          </a:solidFill>
                          <a:effectLst/>
                          <a:latin typeface="MTF Hello Again" panose="02000500000000000000" pitchFamily="2" charset="0"/>
                        </a:rPr>
                        <a:t>Littérature </a:t>
                      </a:r>
                    </a:p>
                    <a:p>
                      <a:pPr algn="ctr">
                        <a:lnSpc>
                          <a:spcPct val="107000"/>
                        </a:lnSpc>
                        <a:spcAft>
                          <a:spcPts val="0"/>
                        </a:spcAft>
                      </a:pPr>
                      <a:r>
                        <a:rPr lang="fr-FR" sz="3600" b="0" dirty="0">
                          <a:solidFill>
                            <a:schemeClr val="bg1">
                              <a:lumMod val="50000"/>
                            </a:schemeClr>
                          </a:solidFill>
                          <a:effectLst/>
                          <a:latin typeface="MTF Hello Again" panose="02000500000000000000" pitchFamily="2" charset="0"/>
                        </a:rPr>
                        <a:t>/ Lectures suivies</a:t>
                      </a:r>
                      <a:endParaRPr lang="fr-FR" sz="3600" b="0" dirty="0">
                        <a:solidFill>
                          <a:schemeClr val="bg1">
                            <a:lumMod val="50000"/>
                          </a:schemeClr>
                        </a:solidFill>
                        <a:effectLst/>
                        <a:latin typeface="MTF Hello Again" panose="02000500000000000000" pitchFamily="2" charset="0"/>
                        <a:ea typeface="Calibri" panose="020F0502020204030204" pitchFamily="34" charset="0"/>
                        <a:cs typeface="Times New Roman" panose="02020603050405020304" pitchFamily="18" charset="0"/>
                      </a:endParaRPr>
                    </a:p>
                  </a:txBody>
                  <a:tcPr marL="31882" marR="31882" marT="0" marB="0" anchor="ctr">
                    <a:solidFill>
                      <a:schemeClr val="bg1"/>
                    </a:solidFill>
                  </a:tcPr>
                </a:tc>
                <a:tc>
                  <a:txBody>
                    <a:bodyPr/>
                    <a:lstStyle/>
                    <a:p>
                      <a:pPr algn="ctr">
                        <a:lnSpc>
                          <a:spcPct val="107000"/>
                        </a:lnSpc>
                        <a:spcAft>
                          <a:spcPts val="0"/>
                        </a:spcAft>
                      </a:pPr>
                      <a:r>
                        <a:rPr lang="fr-FR" sz="3600" b="0" dirty="0">
                          <a:solidFill>
                            <a:schemeClr val="bg1">
                              <a:lumMod val="50000"/>
                            </a:schemeClr>
                          </a:solidFill>
                          <a:effectLst/>
                          <a:latin typeface="MTF Hello Again" panose="02000500000000000000" pitchFamily="2" charset="0"/>
                        </a:rPr>
                        <a:t>Littérature </a:t>
                      </a:r>
                    </a:p>
                    <a:p>
                      <a:pPr algn="ctr">
                        <a:lnSpc>
                          <a:spcPct val="107000"/>
                        </a:lnSpc>
                        <a:spcAft>
                          <a:spcPts val="0"/>
                        </a:spcAft>
                      </a:pPr>
                      <a:r>
                        <a:rPr lang="fr-FR" sz="3600" b="0" dirty="0">
                          <a:solidFill>
                            <a:schemeClr val="bg1">
                              <a:lumMod val="50000"/>
                            </a:schemeClr>
                          </a:solidFill>
                          <a:effectLst/>
                          <a:latin typeface="MTF Hello Again" panose="02000500000000000000" pitchFamily="2" charset="0"/>
                        </a:rPr>
                        <a:t>/ Lectures suivies</a:t>
                      </a:r>
                      <a:endParaRPr lang="fr-FR" sz="3600" b="0" dirty="0">
                        <a:solidFill>
                          <a:schemeClr val="bg1">
                            <a:lumMod val="50000"/>
                          </a:schemeClr>
                        </a:solidFill>
                        <a:effectLst/>
                        <a:latin typeface="MTF Hello Again" panose="02000500000000000000" pitchFamily="2" charset="0"/>
                        <a:ea typeface="Calibri" panose="020F0502020204030204" pitchFamily="34" charset="0"/>
                        <a:cs typeface="Times New Roman" panose="02020603050405020304" pitchFamily="18" charset="0"/>
                      </a:endParaRPr>
                    </a:p>
                  </a:txBody>
                  <a:tcPr marL="31882" marR="31882" marT="0" marB="0" anchor="ctr">
                    <a:solidFill>
                      <a:schemeClr val="bg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0435053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65474" y="289746"/>
            <a:ext cx="4426533" cy="388696"/>
          </a:xfrm>
          <a:prstGeom prst="rect">
            <a:avLst/>
          </a:prstGeom>
        </p:spPr>
        <p:txBody>
          <a:bodyPr wrap="none">
            <a:spAutoFit/>
          </a:bodyPr>
          <a:lstStyle/>
          <a:p>
            <a:pPr>
              <a:lnSpc>
                <a:spcPct val="107000"/>
              </a:lnSpc>
              <a:spcAft>
                <a:spcPts val="0"/>
              </a:spcAft>
            </a:pPr>
            <a:r>
              <a:rPr lang="fr-FR" dirty="0">
                <a:effectLst/>
                <a:latin typeface="Coming Soon" panose="02000000000000000000" pitchFamily="2" charset="0"/>
                <a:ea typeface="Calibri" panose="020F0502020204030204" pitchFamily="34" charset="0"/>
                <a:cs typeface="Times New Roman" panose="02020603050405020304" pitchFamily="18" charset="0"/>
              </a:rPr>
              <a:t>Prénom : _____________________</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ZoneTexte 1"/>
          <p:cNvSpPr txBox="1"/>
          <p:nvPr/>
        </p:nvSpPr>
        <p:spPr>
          <a:xfrm>
            <a:off x="757044" y="1136732"/>
            <a:ext cx="3443392" cy="1569660"/>
          </a:xfrm>
          <a:prstGeom prst="rect">
            <a:avLst/>
          </a:prstGeom>
          <a:noFill/>
        </p:spPr>
        <p:txBody>
          <a:bodyPr wrap="square" rtlCol="0">
            <a:spAutoFit/>
          </a:bodyPr>
          <a:lstStyle/>
          <a:p>
            <a:pPr algn="ctr"/>
            <a:r>
              <a:rPr lang="fr-FR" sz="4800" dirty="0">
                <a:latin typeface="MTF Hello Again" panose="02000500000000000000" pitchFamily="2" charset="0"/>
              </a:rPr>
              <a:t>Mon cahier de découvertes</a:t>
            </a:r>
          </a:p>
        </p:txBody>
      </p:sp>
      <p:sp>
        <p:nvSpPr>
          <p:cNvPr id="6" name="Rectangle 5"/>
          <p:cNvSpPr/>
          <p:nvPr/>
        </p:nvSpPr>
        <p:spPr>
          <a:xfrm>
            <a:off x="1070181" y="6224381"/>
            <a:ext cx="2858796" cy="388696"/>
          </a:xfrm>
          <a:prstGeom prst="rect">
            <a:avLst/>
          </a:prstGeom>
        </p:spPr>
        <p:txBody>
          <a:bodyPr wrap="none">
            <a:spAutoFit/>
          </a:bodyPr>
          <a:lstStyle/>
          <a:p>
            <a:pPr>
              <a:lnSpc>
                <a:spcPct val="107000"/>
              </a:lnSpc>
              <a:spcAft>
                <a:spcPts val="0"/>
              </a:spcAft>
            </a:pPr>
            <a:r>
              <a:rPr lang="fr-FR" dirty="0">
                <a:effectLst/>
                <a:latin typeface="Coming Soon" panose="02000000000000000000" pitchFamily="2" charset="0"/>
                <a:ea typeface="Calibri" panose="020F0502020204030204" pitchFamily="34" charset="0"/>
                <a:cs typeface="Times New Roman" panose="02020603050405020304" pitchFamily="18" charset="0"/>
              </a:rPr>
              <a:t>Année scolaire 2019-2020</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oneTexte 2"/>
          <p:cNvSpPr txBox="1"/>
          <p:nvPr/>
        </p:nvSpPr>
        <p:spPr>
          <a:xfrm>
            <a:off x="5997388" y="1479176"/>
            <a:ext cx="184731" cy="369332"/>
          </a:xfrm>
          <a:prstGeom prst="rect">
            <a:avLst/>
          </a:prstGeom>
          <a:noFill/>
        </p:spPr>
        <p:txBody>
          <a:bodyPr wrap="none" rtlCol="0">
            <a:spAutoFit/>
          </a:bodyPr>
          <a:lstStyle/>
          <a:p>
            <a:endParaRPr lang="fr-FR" dirty="0"/>
          </a:p>
        </p:txBody>
      </p:sp>
      <p:sp>
        <p:nvSpPr>
          <p:cNvPr id="16" name="ZoneTexte 15"/>
          <p:cNvSpPr txBox="1"/>
          <p:nvPr/>
        </p:nvSpPr>
        <p:spPr>
          <a:xfrm>
            <a:off x="5219113" y="289746"/>
            <a:ext cx="4360985" cy="5509200"/>
          </a:xfrm>
          <a:prstGeom prst="rect">
            <a:avLst/>
          </a:prstGeom>
          <a:noFill/>
        </p:spPr>
        <p:txBody>
          <a:bodyPr wrap="square" rtlCol="0">
            <a:spAutoFit/>
          </a:bodyPr>
          <a:lstStyle/>
          <a:p>
            <a:pPr algn="just"/>
            <a:r>
              <a:rPr lang="fr-FR" sz="1600" dirty="0">
                <a:latin typeface="Comic Sans MS" panose="030F0702030302020204" pitchFamily="66" charset="0"/>
              </a:rPr>
              <a:t>Ce cahier contient les leçons des notions travaillées en classe.</a:t>
            </a:r>
          </a:p>
          <a:p>
            <a:pPr algn="just"/>
            <a:endParaRPr lang="fr-FR" sz="1600" dirty="0">
              <a:latin typeface="Comic Sans MS" panose="030F0702030302020204" pitchFamily="66" charset="0"/>
            </a:endParaRPr>
          </a:p>
          <a:p>
            <a:pPr algn="just"/>
            <a:r>
              <a:rPr lang="fr-FR" sz="1600" dirty="0">
                <a:latin typeface="Comic Sans MS" panose="030F0702030302020204" pitchFamily="66" charset="0"/>
              </a:rPr>
              <a:t>Chaque leçon est construite selon une démarche scientifique : </a:t>
            </a:r>
          </a:p>
          <a:p>
            <a:pPr marL="285750" indent="-285750" algn="just">
              <a:buFontTx/>
              <a:buChar char="-"/>
            </a:pPr>
            <a:r>
              <a:rPr lang="fr-FR" sz="1600" dirty="0">
                <a:latin typeface="Comic Sans MS" panose="030F0702030302020204" pitchFamily="66" charset="0"/>
              </a:rPr>
              <a:t>la maîtresse ou un élève pose une question : c’est </a:t>
            </a:r>
            <a:r>
              <a:rPr lang="fr-FR" sz="1600" b="1" dirty="0">
                <a:latin typeface="Comic Sans MS" panose="030F0702030302020204" pitchFamily="66" charset="0"/>
              </a:rPr>
              <a:t>la problématique </a:t>
            </a:r>
            <a:r>
              <a:rPr lang="fr-FR" sz="1600" dirty="0">
                <a:latin typeface="Comic Sans MS" panose="030F0702030302020204" pitchFamily="66" charset="0"/>
              </a:rPr>
              <a:t>;</a:t>
            </a:r>
          </a:p>
          <a:p>
            <a:pPr marL="285750" indent="-285750" algn="just">
              <a:buFontTx/>
              <a:buChar char="-"/>
            </a:pPr>
            <a:r>
              <a:rPr lang="fr-FR" sz="1600" dirty="0">
                <a:latin typeface="Comic Sans MS" panose="030F0702030302020204" pitchFamily="66" charset="0"/>
              </a:rPr>
              <a:t>les élèves proposent des réponses à partir de ce qu’ils savent : ce sont </a:t>
            </a:r>
            <a:r>
              <a:rPr lang="fr-FR" sz="1600" b="1" dirty="0">
                <a:latin typeface="Comic Sans MS" panose="030F0702030302020204" pitchFamily="66" charset="0"/>
              </a:rPr>
              <a:t>les hypothèses </a:t>
            </a:r>
            <a:r>
              <a:rPr lang="fr-FR" sz="1600" dirty="0">
                <a:latin typeface="Comic Sans MS" panose="030F0702030302020204" pitchFamily="66" charset="0"/>
              </a:rPr>
              <a:t>;</a:t>
            </a:r>
          </a:p>
          <a:p>
            <a:pPr marL="285750" indent="-285750" algn="just">
              <a:buFontTx/>
              <a:buChar char="-"/>
            </a:pPr>
            <a:r>
              <a:rPr lang="fr-FR" sz="1600" dirty="0">
                <a:latin typeface="Comic Sans MS" panose="030F0702030302020204" pitchFamily="66" charset="0"/>
              </a:rPr>
              <a:t>afin de trouver la bonne réponse, ils réalisent </a:t>
            </a:r>
            <a:r>
              <a:rPr lang="fr-FR" sz="1600" b="1" dirty="0">
                <a:latin typeface="Comic Sans MS" panose="030F0702030302020204" pitchFamily="66" charset="0"/>
              </a:rPr>
              <a:t>des expériences, observations ou lectures documentaires </a:t>
            </a:r>
            <a:r>
              <a:rPr lang="fr-FR" sz="1600" dirty="0">
                <a:latin typeface="Comic Sans MS" panose="030F0702030302020204" pitchFamily="66" charset="0"/>
              </a:rPr>
              <a:t>;</a:t>
            </a:r>
          </a:p>
          <a:p>
            <a:pPr marL="285750" indent="-285750" algn="just">
              <a:buFontTx/>
              <a:buChar char="-"/>
            </a:pPr>
            <a:r>
              <a:rPr lang="fr-FR" sz="1600" dirty="0">
                <a:latin typeface="Comic Sans MS" panose="030F0702030302020204" pitchFamily="66" charset="0"/>
              </a:rPr>
              <a:t>ils réalisent </a:t>
            </a:r>
            <a:r>
              <a:rPr lang="fr-FR" sz="1600" b="1" dirty="0">
                <a:latin typeface="Comic Sans MS" panose="030F0702030302020204" pitchFamily="66" charset="0"/>
              </a:rPr>
              <a:t>un schéma, une carte mentale (ou autre) </a:t>
            </a:r>
            <a:r>
              <a:rPr lang="fr-FR" sz="1600" dirty="0">
                <a:latin typeface="Comic Sans MS" panose="030F0702030302020204" pitchFamily="66" charset="0"/>
              </a:rPr>
              <a:t>de ce qu’ils ont observé ou retenu ;</a:t>
            </a:r>
          </a:p>
          <a:p>
            <a:pPr marL="285750" indent="-285750" algn="just">
              <a:buFontTx/>
              <a:buChar char="-"/>
            </a:pPr>
            <a:r>
              <a:rPr lang="fr-FR" sz="1600" b="1" dirty="0">
                <a:latin typeface="Comic Sans MS" panose="030F0702030302020204" pitchFamily="66" charset="0"/>
              </a:rPr>
              <a:t>la réponse </a:t>
            </a:r>
            <a:r>
              <a:rPr lang="fr-FR" sz="1600" dirty="0">
                <a:latin typeface="Comic Sans MS" panose="030F0702030302020204" pitchFamily="66" charset="0"/>
              </a:rPr>
              <a:t>à la problématique est donnée sous forme de quelques phrases construites par les élèves.</a:t>
            </a:r>
          </a:p>
          <a:p>
            <a:pPr algn="just"/>
            <a:endParaRPr lang="fr-FR" sz="1600" dirty="0">
              <a:latin typeface="Comic Sans MS" panose="030F0702030302020204" pitchFamily="66" charset="0"/>
            </a:endParaRPr>
          </a:p>
          <a:p>
            <a:pPr lvl="0" algn="just"/>
            <a:endParaRPr lang="fr-FR" sz="1600" dirty="0">
              <a:latin typeface="Comic Sans MS" panose="030F0702030302020204" pitchFamily="66" charset="0"/>
            </a:endParaRPr>
          </a:p>
          <a:p>
            <a:pPr lvl="0" algn="r"/>
            <a:r>
              <a:rPr lang="fr-FR" sz="1600" dirty="0">
                <a:latin typeface="Comic Sans MS" panose="030F0702030302020204" pitchFamily="66" charset="0"/>
              </a:rPr>
              <a:t>Signature des parents </a:t>
            </a:r>
            <a:r>
              <a:rPr lang="fr-FR" sz="1400" dirty="0">
                <a:latin typeface="Comic Sans MS" panose="030F0702030302020204" pitchFamily="66" charset="0"/>
              </a:rPr>
              <a:t>:</a:t>
            </a:r>
          </a:p>
        </p:txBody>
      </p:sp>
      <p:sp>
        <p:nvSpPr>
          <p:cNvPr id="8" name="ZoneTexte 7"/>
          <p:cNvSpPr txBox="1"/>
          <p:nvPr/>
        </p:nvSpPr>
        <p:spPr>
          <a:xfrm>
            <a:off x="561785" y="2796583"/>
            <a:ext cx="1815882" cy="2677656"/>
          </a:xfrm>
          <a:prstGeom prst="rect">
            <a:avLst/>
          </a:prstGeom>
          <a:noFill/>
        </p:spPr>
        <p:txBody>
          <a:bodyPr wrap="none" rtlCol="0">
            <a:spAutoFit/>
          </a:bodyPr>
          <a:lstStyle/>
          <a:p>
            <a:pPr marL="285750" indent="-288000">
              <a:lnSpc>
                <a:spcPct val="150000"/>
              </a:lnSpc>
              <a:buFont typeface="Courier New" panose="02070309020205020404" pitchFamily="49" charset="0"/>
              <a:buChar char="o"/>
            </a:pPr>
            <a:r>
              <a:rPr lang="fr-FR" sz="2800" dirty="0">
                <a:latin typeface="Comic Sans MS" panose="030F0702030302020204" pitchFamily="66" charset="0"/>
              </a:rPr>
              <a:t>Espace</a:t>
            </a:r>
          </a:p>
          <a:p>
            <a:pPr marL="285750" indent="-288000">
              <a:lnSpc>
                <a:spcPct val="150000"/>
              </a:lnSpc>
              <a:buFont typeface="Courier New" panose="02070309020205020404" pitchFamily="49" charset="0"/>
              <a:buChar char="o"/>
            </a:pPr>
            <a:r>
              <a:rPr lang="fr-FR" sz="2800" dirty="0">
                <a:latin typeface="Comic Sans MS" panose="030F0702030302020204" pitchFamily="66" charset="0"/>
              </a:rPr>
              <a:t>Temps</a:t>
            </a:r>
          </a:p>
          <a:p>
            <a:pPr marL="285750" indent="-288000">
              <a:lnSpc>
                <a:spcPct val="150000"/>
              </a:lnSpc>
              <a:buFont typeface="Courier New" panose="02070309020205020404" pitchFamily="49" charset="0"/>
              <a:buChar char="o"/>
            </a:pPr>
            <a:r>
              <a:rPr lang="fr-FR" sz="2800" dirty="0">
                <a:latin typeface="Comic Sans MS" panose="030F0702030302020204" pitchFamily="66" charset="0"/>
              </a:rPr>
              <a:t>Vivant</a:t>
            </a:r>
          </a:p>
          <a:p>
            <a:pPr marL="285750" indent="-288000">
              <a:lnSpc>
                <a:spcPct val="150000"/>
              </a:lnSpc>
              <a:buFont typeface="Courier New" panose="02070309020205020404" pitchFamily="49" charset="0"/>
              <a:buChar char="o"/>
            </a:pPr>
            <a:r>
              <a:rPr lang="fr-FR" sz="2800" dirty="0">
                <a:latin typeface="Comic Sans MS" panose="030F0702030302020204" pitchFamily="66" charset="0"/>
              </a:rPr>
              <a:t>Matière</a:t>
            </a:r>
          </a:p>
        </p:txBody>
      </p:sp>
      <p:pic>
        <p:nvPicPr>
          <p:cNvPr id="11" name="Image 10">
            <a:extLst>
              <a:ext uri="{FF2B5EF4-FFF2-40B4-BE49-F238E27FC236}">
                <a16:creationId xmlns:a16="http://schemas.microsoft.com/office/drawing/2014/main" id="{E9E66F55-85EC-448D-8A2C-D068540FBD0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18390" y="3055411"/>
            <a:ext cx="1080000" cy="1080000"/>
          </a:xfrm>
          <a:prstGeom prst="rect">
            <a:avLst/>
          </a:prstGeom>
        </p:spPr>
      </p:pic>
      <p:pic>
        <p:nvPicPr>
          <p:cNvPr id="15" name="Image 14">
            <a:extLst>
              <a:ext uri="{FF2B5EF4-FFF2-40B4-BE49-F238E27FC236}">
                <a16:creationId xmlns:a16="http://schemas.microsoft.com/office/drawing/2014/main" id="{68CFB113-C041-47BB-AF68-A5F56557F78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47155" y="4484430"/>
            <a:ext cx="1080000" cy="1080000"/>
          </a:xfrm>
          <a:prstGeom prst="rect">
            <a:avLst/>
          </a:prstGeom>
        </p:spPr>
      </p:pic>
    </p:spTree>
    <p:extLst>
      <p:ext uri="{BB962C8B-B14F-4D97-AF65-F5344CB8AC3E}">
        <p14:creationId xmlns:p14="http://schemas.microsoft.com/office/powerpoint/2010/main" val="4907105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a:extLst>
              <a:ext uri="{FF2B5EF4-FFF2-40B4-BE49-F238E27FC236}">
                <a16:creationId xmlns:a16="http://schemas.microsoft.com/office/drawing/2014/main" id="{5DE0C52A-B675-49B9-B192-0145AC7E0C8E}"/>
              </a:ext>
            </a:extLst>
          </p:cNvPr>
          <p:cNvGraphicFramePr>
            <a:graphicFrameLocks noGrp="1"/>
          </p:cNvGraphicFramePr>
          <p:nvPr>
            <p:extLst>
              <p:ext uri="{D42A27DB-BD31-4B8C-83A1-F6EECF244321}">
                <p14:modId xmlns:p14="http://schemas.microsoft.com/office/powerpoint/2010/main" val="3547228449"/>
              </p:ext>
            </p:extLst>
          </p:nvPr>
        </p:nvGraphicFramePr>
        <p:xfrm>
          <a:off x="365125" y="408515"/>
          <a:ext cx="9112248" cy="6135160"/>
        </p:xfrm>
        <a:graphic>
          <a:graphicData uri="http://schemas.openxmlformats.org/drawingml/2006/table">
            <a:tbl>
              <a:tblPr firstRow="1" bandRow="1">
                <a:tableStyleId>{5C22544A-7EE6-4342-B048-85BDC9FD1C3A}</a:tableStyleId>
              </a:tblPr>
              <a:tblGrid>
                <a:gridCol w="1518708">
                  <a:extLst>
                    <a:ext uri="{9D8B030D-6E8A-4147-A177-3AD203B41FA5}">
                      <a16:colId xmlns:a16="http://schemas.microsoft.com/office/drawing/2014/main" val="3665783209"/>
                    </a:ext>
                  </a:extLst>
                </a:gridCol>
                <a:gridCol w="1518708">
                  <a:extLst>
                    <a:ext uri="{9D8B030D-6E8A-4147-A177-3AD203B41FA5}">
                      <a16:colId xmlns:a16="http://schemas.microsoft.com/office/drawing/2014/main" val="4014186718"/>
                    </a:ext>
                  </a:extLst>
                </a:gridCol>
                <a:gridCol w="1518708">
                  <a:extLst>
                    <a:ext uri="{9D8B030D-6E8A-4147-A177-3AD203B41FA5}">
                      <a16:colId xmlns:a16="http://schemas.microsoft.com/office/drawing/2014/main" val="3590427548"/>
                    </a:ext>
                  </a:extLst>
                </a:gridCol>
                <a:gridCol w="1518708">
                  <a:extLst>
                    <a:ext uri="{9D8B030D-6E8A-4147-A177-3AD203B41FA5}">
                      <a16:colId xmlns:a16="http://schemas.microsoft.com/office/drawing/2014/main" val="93084694"/>
                    </a:ext>
                  </a:extLst>
                </a:gridCol>
                <a:gridCol w="1518708">
                  <a:extLst>
                    <a:ext uri="{9D8B030D-6E8A-4147-A177-3AD203B41FA5}">
                      <a16:colId xmlns:a16="http://schemas.microsoft.com/office/drawing/2014/main" val="2951022546"/>
                    </a:ext>
                  </a:extLst>
                </a:gridCol>
                <a:gridCol w="1518708">
                  <a:extLst>
                    <a:ext uri="{9D8B030D-6E8A-4147-A177-3AD203B41FA5}">
                      <a16:colId xmlns:a16="http://schemas.microsoft.com/office/drawing/2014/main" val="40006281"/>
                    </a:ext>
                  </a:extLst>
                </a:gridCol>
              </a:tblGrid>
              <a:tr h="1227032">
                <a:tc>
                  <a:txBody>
                    <a:bodyPr/>
                    <a:lstStyle/>
                    <a:p>
                      <a:pPr algn="ctr">
                        <a:lnSpc>
                          <a:spcPct val="100000"/>
                        </a:lnSpc>
                      </a:pPr>
                      <a:r>
                        <a:rPr lang="fr-FR" b="1" dirty="0">
                          <a:solidFill>
                            <a:schemeClr val="tx1"/>
                          </a:solidFill>
                          <a:latin typeface="Comic Sans MS" panose="030F0702030302020204" pitchFamily="66" charset="0"/>
                        </a:rPr>
                        <a:t>Espace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Espace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Espace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Espace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Espace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Espace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34829144"/>
                  </a:ext>
                </a:extLst>
              </a:tr>
              <a:tr h="1227032">
                <a:tc>
                  <a:txBody>
                    <a:bodyPr/>
                    <a:lstStyle/>
                    <a:p>
                      <a:pPr algn="ctr">
                        <a:lnSpc>
                          <a:spcPct val="100000"/>
                        </a:lnSpc>
                      </a:pPr>
                      <a:r>
                        <a:rPr lang="fr-FR" b="1" dirty="0">
                          <a:solidFill>
                            <a:schemeClr val="tx1"/>
                          </a:solidFill>
                          <a:latin typeface="Comic Sans MS" panose="030F0702030302020204" pitchFamily="66" charset="0"/>
                        </a:rPr>
                        <a:t>Espace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Espace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Espace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Espace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Espace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Espace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21563036"/>
                  </a:ext>
                </a:extLst>
              </a:tr>
              <a:tr h="1227032">
                <a:tc>
                  <a:txBody>
                    <a:bodyPr/>
                    <a:lstStyle/>
                    <a:p>
                      <a:pPr algn="ctr">
                        <a:lnSpc>
                          <a:spcPct val="100000"/>
                        </a:lnSpc>
                      </a:pPr>
                      <a:r>
                        <a:rPr lang="fr-FR" b="1" dirty="0">
                          <a:solidFill>
                            <a:schemeClr val="tx1"/>
                          </a:solidFill>
                          <a:latin typeface="Comic Sans MS" panose="030F0702030302020204" pitchFamily="66" charset="0"/>
                        </a:rPr>
                        <a:t>Espace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Espace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Espace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Espace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Espace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Espace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299005"/>
                  </a:ext>
                </a:extLst>
              </a:tr>
              <a:tr h="1227032">
                <a:tc>
                  <a:txBody>
                    <a:bodyPr/>
                    <a:lstStyle/>
                    <a:p>
                      <a:pPr algn="ctr">
                        <a:lnSpc>
                          <a:spcPct val="100000"/>
                        </a:lnSpc>
                      </a:pPr>
                      <a:r>
                        <a:rPr lang="fr-FR" b="1" dirty="0">
                          <a:solidFill>
                            <a:schemeClr val="tx1"/>
                          </a:solidFill>
                          <a:latin typeface="Comic Sans MS" panose="030F0702030302020204" pitchFamily="66" charset="0"/>
                        </a:rPr>
                        <a:t>Espace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Espace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Espace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Espace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Espace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Espace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8096456"/>
                  </a:ext>
                </a:extLst>
              </a:tr>
              <a:tr h="1227032">
                <a:tc>
                  <a:txBody>
                    <a:bodyPr/>
                    <a:lstStyle/>
                    <a:p>
                      <a:pPr algn="ctr">
                        <a:lnSpc>
                          <a:spcPct val="100000"/>
                        </a:lnSpc>
                      </a:pPr>
                      <a:r>
                        <a:rPr lang="fr-FR" b="1" dirty="0">
                          <a:solidFill>
                            <a:schemeClr val="tx1"/>
                          </a:solidFill>
                          <a:latin typeface="Comic Sans MS" panose="030F0702030302020204" pitchFamily="66" charset="0"/>
                        </a:rPr>
                        <a:t>Espace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Espace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Espace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Espace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Espace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Espace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7911439"/>
                  </a:ext>
                </a:extLst>
              </a:tr>
            </a:tbl>
          </a:graphicData>
        </a:graphic>
      </p:graphicFrame>
      <p:graphicFrame>
        <p:nvGraphicFramePr>
          <p:cNvPr id="3" name="Tableau 2">
            <a:extLst>
              <a:ext uri="{FF2B5EF4-FFF2-40B4-BE49-F238E27FC236}">
                <a16:creationId xmlns:a16="http://schemas.microsoft.com/office/drawing/2014/main" id="{9E747727-074F-492D-9CA0-5685AD0435BA}"/>
              </a:ext>
            </a:extLst>
          </p:cNvPr>
          <p:cNvGraphicFramePr>
            <a:graphicFrameLocks noGrp="1"/>
          </p:cNvGraphicFramePr>
          <p:nvPr/>
        </p:nvGraphicFramePr>
        <p:xfrm>
          <a:off x="11725275" y="1257300"/>
          <a:ext cx="208280" cy="365760"/>
        </p:xfrm>
        <a:graphic>
          <a:graphicData uri="http://schemas.openxmlformats.org/drawingml/2006/table">
            <a:tbl>
              <a:tblPr/>
              <a:tblGrid>
                <a:gridCol w="208280">
                  <a:extLst>
                    <a:ext uri="{9D8B030D-6E8A-4147-A177-3AD203B41FA5}">
                      <a16:colId xmlns:a16="http://schemas.microsoft.com/office/drawing/2014/main" val="1050920593"/>
                    </a:ext>
                  </a:extLst>
                </a:gridCol>
              </a:tblGrid>
              <a:tr h="0">
                <a:tc>
                  <a:txBody>
                    <a:bodyPr/>
                    <a:lstStyle/>
                    <a:p>
                      <a:endParaRPr lang="fr-FR" dirty="0"/>
                    </a:p>
                  </a:txBody>
                  <a:tcPr>
                    <a:lnL w="12700" cmpd="sng">
                      <a:solidFill>
                        <a:schemeClr val="bg1">
                          <a:lumMod val="75000"/>
                        </a:schemeClr>
                      </a:solidFill>
                      <a:prstDash val="solid"/>
                    </a:lnL>
                    <a:lnR w="12700" cmpd="sng">
                      <a:solidFill>
                        <a:schemeClr val="bg1">
                          <a:lumMod val="75000"/>
                        </a:schemeClr>
                      </a:solidFill>
                      <a:prstDash val="solid"/>
                    </a:lnR>
                    <a:lnT w="12700" cmpd="sng">
                      <a:solidFill>
                        <a:schemeClr val="bg1">
                          <a:lumMod val="75000"/>
                        </a:schemeClr>
                      </a:solidFill>
                      <a:prstDash val="solid"/>
                    </a:lnT>
                    <a:lnB w="12700" cmpd="sng">
                      <a:solidFill>
                        <a:schemeClr val="bg1">
                          <a:lumMod val="75000"/>
                        </a:schemeClr>
                      </a:solidFill>
                      <a:prstDash val="solid"/>
                    </a:lnB>
                  </a:tcPr>
                </a:tc>
                <a:extLst>
                  <a:ext uri="{0D108BD9-81ED-4DB2-BD59-A6C34878D82A}">
                    <a16:rowId xmlns:a16="http://schemas.microsoft.com/office/drawing/2014/main" val="753803606"/>
                  </a:ext>
                </a:extLst>
              </a:tr>
            </a:tbl>
          </a:graphicData>
        </a:graphic>
      </p:graphicFrame>
    </p:spTree>
    <p:extLst>
      <p:ext uri="{BB962C8B-B14F-4D97-AF65-F5344CB8AC3E}">
        <p14:creationId xmlns:p14="http://schemas.microsoft.com/office/powerpoint/2010/main" val="33400897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a:extLst>
              <a:ext uri="{FF2B5EF4-FFF2-40B4-BE49-F238E27FC236}">
                <a16:creationId xmlns:a16="http://schemas.microsoft.com/office/drawing/2014/main" id="{5DE0C52A-B675-49B9-B192-0145AC7E0C8E}"/>
              </a:ext>
            </a:extLst>
          </p:cNvPr>
          <p:cNvGraphicFramePr>
            <a:graphicFrameLocks noGrp="1"/>
          </p:cNvGraphicFramePr>
          <p:nvPr>
            <p:extLst>
              <p:ext uri="{D42A27DB-BD31-4B8C-83A1-F6EECF244321}">
                <p14:modId xmlns:p14="http://schemas.microsoft.com/office/powerpoint/2010/main" val="4194561882"/>
              </p:ext>
            </p:extLst>
          </p:nvPr>
        </p:nvGraphicFramePr>
        <p:xfrm>
          <a:off x="365125" y="408515"/>
          <a:ext cx="9112248" cy="6135160"/>
        </p:xfrm>
        <a:graphic>
          <a:graphicData uri="http://schemas.openxmlformats.org/drawingml/2006/table">
            <a:tbl>
              <a:tblPr firstRow="1" bandRow="1">
                <a:tableStyleId>{5C22544A-7EE6-4342-B048-85BDC9FD1C3A}</a:tableStyleId>
              </a:tblPr>
              <a:tblGrid>
                <a:gridCol w="1518708">
                  <a:extLst>
                    <a:ext uri="{9D8B030D-6E8A-4147-A177-3AD203B41FA5}">
                      <a16:colId xmlns:a16="http://schemas.microsoft.com/office/drawing/2014/main" val="3665783209"/>
                    </a:ext>
                  </a:extLst>
                </a:gridCol>
                <a:gridCol w="1518708">
                  <a:extLst>
                    <a:ext uri="{9D8B030D-6E8A-4147-A177-3AD203B41FA5}">
                      <a16:colId xmlns:a16="http://schemas.microsoft.com/office/drawing/2014/main" val="4014186718"/>
                    </a:ext>
                  </a:extLst>
                </a:gridCol>
                <a:gridCol w="1518708">
                  <a:extLst>
                    <a:ext uri="{9D8B030D-6E8A-4147-A177-3AD203B41FA5}">
                      <a16:colId xmlns:a16="http://schemas.microsoft.com/office/drawing/2014/main" val="3590427548"/>
                    </a:ext>
                  </a:extLst>
                </a:gridCol>
                <a:gridCol w="1518708">
                  <a:extLst>
                    <a:ext uri="{9D8B030D-6E8A-4147-A177-3AD203B41FA5}">
                      <a16:colId xmlns:a16="http://schemas.microsoft.com/office/drawing/2014/main" val="93084694"/>
                    </a:ext>
                  </a:extLst>
                </a:gridCol>
                <a:gridCol w="1518708">
                  <a:extLst>
                    <a:ext uri="{9D8B030D-6E8A-4147-A177-3AD203B41FA5}">
                      <a16:colId xmlns:a16="http://schemas.microsoft.com/office/drawing/2014/main" val="2951022546"/>
                    </a:ext>
                  </a:extLst>
                </a:gridCol>
                <a:gridCol w="1518708">
                  <a:extLst>
                    <a:ext uri="{9D8B030D-6E8A-4147-A177-3AD203B41FA5}">
                      <a16:colId xmlns:a16="http://schemas.microsoft.com/office/drawing/2014/main" val="40006281"/>
                    </a:ext>
                  </a:extLst>
                </a:gridCol>
              </a:tblGrid>
              <a:tr h="1227032">
                <a:tc>
                  <a:txBody>
                    <a:bodyPr/>
                    <a:lstStyle/>
                    <a:p>
                      <a:pPr algn="ctr">
                        <a:lnSpc>
                          <a:spcPct val="100000"/>
                        </a:lnSpc>
                      </a:pPr>
                      <a:r>
                        <a:rPr lang="fr-FR" b="1" dirty="0">
                          <a:solidFill>
                            <a:schemeClr val="tx1"/>
                          </a:solidFill>
                          <a:latin typeface="Comic Sans MS" panose="030F0702030302020204" pitchFamily="66" charset="0"/>
                        </a:rPr>
                        <a:t>Temps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Temps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Temps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Temps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Temps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Temps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34829144"/>
                  </a:ext>
                </a:extLst>
              </a:tr>
              <a:tr h="1227032">
                <a:tc>
                  <a:txBody>
                    <a:bodyPr/>
                    <a:lstStyle/>
                    <a:p>
                      <a:pPr algn="ctr">
                        <a:lnSpc>
                          <a:spcPct val="100000"/>
                        </a:lnSpc>
                      </a:pPr>
                      <a:r>
                        <a:rPr lang="fr-FR" b="1" dirty="0">
                          <a:solidFill>
                            <a:schemeClr val="tx1"/>
                          </a:solidFill>
                          <a:latin typeface="Comic Sans MS" panose="030F0702030302020204" pitchFamily="66" charset="0"/>
                        </a:rPr>
                        <a:t>Temps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Temps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Temps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Temps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Temps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Temps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21563036"/>
                  </a:ext>
                </a:extLst>
              </a:tr>
              <a:tr h="1227032">
                <a:tc>
                  <a:txBody>
                    <a:bodyPr/>
                    <a:lstStyle/>
                    <a:p>
                      <a:pPr algn="ctr">
                        <a:lnSpc>
                          <a:spcPct val="100000"/>
                        </a:lnSpc>
                      </a:pPr>
                      <a:r>
                        <a:rPr lang="fr-FR" b="1" dirty="0">
                          <a:solidFill>
                            <a:schemeClr val="tx1"/>
                          </a:solidFill>
                          <a:latin typeface="Comic Sans MS" panose="030F0702030302020204" pitchFamily="66" charset="0"/>
                        </a:rPr>
                        <a:t>Temps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Temps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Temps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Temps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Temps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Temps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299005"/>
                  </a:ext>
                </a:extLst>
              </a:tr>
              <a:tr h="1227032">
                <a:tc>
                  <a:txBody>
                    <a:bodyPr/>
                    <a:lstStyle/>
                    <a:p>
                      <a:pPr algn="ctr">
                        <a:lnSpc>
                          <a:spcPct val="100000"/>
                        </a:lnSpc>
                      </a:pPr>
                      <a:r>
                        <a:rPr lang="fr-FR" b="1" dirty="0">
                          <a:solidFill>
                            <a:schemeClr val="tx1"/>
                          </a:solidFill>
                          <a:latin typeface="Comic Sans MS" panose="030F0702030302020204" pitchFamily="66" charset="0"/>
                        </a:rPr>
                        <a:t>Temps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Temps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Temps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Temps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Temps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Temps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8096456"/>
                  </a:ext>
                </a:extLst>
              </a:tr>
              <a:tr h="1227032">
                <a:tc>
                  <a:txBody>
                    <a:bodyPr/>
                    <a:lstStyle/>
                    <a:p>
                      <a:pPr algn="ctr">
                        <a:lnSpc>
                          <a:spcPct val="100000"/>
                        </a:lnSpc>
                      </a:pPr>
                      <a:r>
                        <a:rPr lang="fr-FR" b="1" dirty="0">
                          <a:solidFill>
                            <a:schemeClr val="tx1"/>
                          </a:solidFill>
                          <a:latin typeface="Comic Sans MS" panose="030F0702030302020204" pitchFamily="66" charset="0"/>
                        </a:rPr>
                        <a:t>Temps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Temps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Temps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Temps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Temps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Temps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7911439"/>
                  </a:ext>
                </a:extLst>
              </a:tr>
            </a:tbl>
          </a:graphicData>
        </a:graphic>
      </p:graphicFrame>
      <p:graphicFrame>
        <p:nvGraphicFramePr>
          <p:cNvPr id="3" name="Tableau 2">
            <a:extLst>
              <a:ext uri="{FF2B5EF4-FFF2-40B4-BE49-F238E27FC236}">
                <a16:creationId xmlns:a16="http://schemas.microsoft.com/office/drawing/2014/main" id="{9E747727-074F-492D-9CA0-5685AD0435BA}"/>
              </a:ext>
            </a:extLst>
          </p:cNvPr>
          <p:cNvGraphicFramePr>
            <a:graphicFrameLocks noGrp="1"/>
          </p:cNvGraphicFramePr>
          <p:nvPr/>
        </p:nvGraphicFramePr>
        <p:xfrm>
          <a:off x="11725275" y="1257300"/>
          <a:ext cx="208280" cy="365760"/>
        </p:xfrm>
        <a:graphic>
          <a:graphicData uri="http://schemas.openxmlformats.org/drawingml/2006/table">
            <a:tbl>
              <a:tblPr/>
              <a:tblGrid>
                <a:gridCol w="208280">
                  <a:extLst>
                    <a:ext uri="{9D8B030D-6E8A-4147-A177-3AD203B41FA5}">
                      <a16:colId xmlns:a16="http://schemas.microsoft.com/office/drawing/2014/main" val="1050920593"/>
                    </a:ext>
                  </a:extLst>
                </a:gridCol>
              </a:tblGrid>
              <a:tr h="0">
                <a:tc>
                  <a:txBody>
                    <a:bodyPr/>
                    <a:lstStyle/>
                    <a:p>
                      <a:endParaRPr lang="fr-FR" dirty="0"/>
                    </a:p>
                  </a:txBody>
                  <a:tcPr>
                    <a:lnL w="12700" cmpd="sng">
                      <a:solidFill>
                        <a:schemeClr val="bg1">
                          <a:lumMod val="75000"/>
                        </a:schemeClr>
                      </a:solidFill>
                      <a:prstDash val="solid"/>
                    </a:lnL>
                    <a:lnR w="12700" cmpd="sng">
                      <a:solidFill>
                        <a:schemeClr val="bg1">
                          <a:lumMod val="75000"/>
                        </a:schemeClr>
                      </a:solidFill>
                      <a:prstDash val="solid"/>
                    </a:lnR>
                    <a:lnT w="12700" cmpd="sng">
                      <a:solidFill>
                        <a:schemeClr val="bg1">
                          <a:lumMod val="75000"/>
                        </a:schemeClr>
                      </a:solidFill>
                      <a:prstDash val="solid"/>
                    </a:lnT>
                    <a:lnB w="12700" cmpd="sng">
                      <a:solidFill>
                        <a:schemeClr val="bg1">
                          <a:lumMod val="75000"/>
                        </a:schemeClr>
                      </a:solidFill>
                      <a:prstDash val="solid"/>
                    </a:lnB>
                  </a:tcPr>
                </a:tc>
                <a:extLst>
                  <a:ext uri="{0D108BD9-81ED-4DB2-BD59-A6C34878D82A}">
                    <a16:rowId xmlns:a16="http://schemas.microsoft.com/office/drawing/2014/main" val="753803606"/>
                  </a:ext>
                </a:extLst>
              </a:tr>
            </a:tbl>
          </a:graphicData>
        </a:graphic>
      </p:graphicFrame>
    </p:spTree>
    <p:extLst>
      <p:ext uri="{BB962C8B-B14F-4D97-AF65-F5344CB8AC3E}">
        <p14:creationId xmlns:p14="http://schemas.microsoft.com/office/powerpoint/2010/main" val="15206708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a:extLst>
              <a:ext uri="{FF2B5EF4-FFF2-40B4-BE49-F238E27FC236}">
                <a16:creationId xmlns:a16="http://schemas.microsoft.com/office/drawing/2014/main" id="{5DE0C52A-B675-49B9-B192-0145AC7E0C8E}"/>
              </a:ext>
            </a:extLst>
          </p:cNvPr>
          <p:cNvGraphicFramePr>
            <a:graphicFrameLocks noGrp="1"/>
          </p:cNvGraphicFramePr>
          <p:nvPr>
            <p:extLst>
              <p:ext uri="{D42A27DB-BD31-4B8C-83A1-F6EECF244321}">
                <p14:modId xmlns:p14="http://schemas.microsoft.com/office/powerpoint/2010/main" val="1445098149"/>
              </p:ext>
            </p:extLst>
          </p:nvPr>
        </p:nvGraphicFramePr>
        <p:xfrm>
          <a:off x="365125" y="408515"/>
          <a:ext cx="9112248" cy="6135160"/>
        </p:xfrm>
        <a:graphic>
          <a:graphicData uri="http://schemas.openxmlformats.org/drawingml/2006/table">
            <a:tbl>
              <a:tblPr firstRow="1" bandRow="1">
                <a:tableStyleId>{5C22544A-7EE6-4342-B048-85BDC9FD1C3A}</a:tableStyleId>
              </a:tblPr>
              <a:tblGrid>
                <a:gridCol w="1518708">
                  <a:extLst>
                    <a:ext uri="{9D8B030D-6E8A-4147-A177-3AD203B41FA5}">
                      <a16:colId xmlns:a16="http://schemas.microsoft.com/office/drawing/2014/main" val="3665783209"/>
                    </a:ext>
                  </a:extLst>
                </a:gridCol>
                <a:gridCol w="1518708">
                  <a:extLst>
                    <a:ext uri="{9D8B030D-6E8A-4147-A177-3AD203B41FA5}">
                      <a16:colId xmlns:a16="http://schemas.microsoft.com/office/drawing/2014/main" val="4014186718"/>
                    </a:ext>
                  </a:extLst>
                </a:gridCol>
                <a:gridCol w="1518708">
                  <a:extLst>
                    <a:ext uri="{9D8B030D-6E8A-4147-A177-3AD203B41FA5}">
                      <a16:colId xmlns:a16="http://schemas.microsoft.com/office/drawing/2014/main" val="3590427548"/>
                    </a:ext>
                  </a:extLst>
                </a:gridCol>
                <a:gridCol w="1518708">
                  <a:extLst>
                    <a:ext uri="{9D8B030D-6E8A-4147-A177-3AD203B41FA5}">
                      <a16:colId xmlns:a16="http://schemas.microsoft.com/office/drawing/2014/main" val="93084694"/>
                    </a:ext>
                  </a:extLst>
                </a:gridCol>
                <a:gridCol w="1518708">
                  <a:extLst>
                    <a:ext uri="{9D8B030D-6E8A-4147-A177-3AD203B41FA5}">
                      <a16:colId xmlns:a16="http://schemas.microsoft.com/office/drawing/2014/main" val="2951022546"/>
                    </a:ext>
                  </a:extLst>
                </a:gridCol>
                <a:gridCol w="1518708">
                  <a:extLst>
                    <a:ext uri="{9D8B030D-6E8A-4147-A177-3AD203B41FA5}">
                      <a16:colId xmlns:a16="http://schemas.microsoft.com/office/drawing/2014/main" val="40006281"/>
                    </a:ext>
                  </a:extLst>
                </a:gridCol>
              </a:tblGrid>
              <a:tr h="1227032">
                <a:tc>
                  <a:txBody>
                    <a:bodyPr/>
                    <a:lstStyle/>
                    <a:p>
                      <a:pPr algn="ctr">
                        <a:lnSpc>
                          <a:spcPct val="100000"/>
                        </a:lnSpc>
                      </a:pPr>
                      <a:r>
                        <a:rPr lang="fr-FR" b="1" dirty="0">
                          <a:solidFill>
                            <a:schemeClr val="tx1"/>
                          </a:solidFill>
                          <a:latin typeface="Comic Sans MS" panose="030F0702030302020204" pitchFamily="66" charset="0"/>
                        </a:rPr>
                        <a:t>Vivant</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Vivant</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Vivant</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Vivant</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Vivant</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Vivant</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34829144"/>
                  </a:ext>
                </a:extLst>
              </a:tr>
              <a:tr h="1227032">
                <a:tc>
                  <a:txBody>
                    <a:bodyPr/>
                    <a:lstStyle/>
                    <a:p>
                      <a:pPr algn="ctr">
                        <a:lnSpc>
                          <a:spcPct val="100000"/>
                        </a:lnSpc>
                      </a:pPr>
                      <a:r>
                        <a:rPr lang="fr-FR" b="1" dirty="0">
                          <a:solidFill>
                            <a:schemeClr val="tx1"/>
                          </a:solidFill>
                          <a:latin typeface="Comic Sans MS" panose="030F0702030302020204" pitchFamily="66" charset="0"/>
                        </a:rPr>
                        <a:t>Vivant</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Vivant</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Vivant</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Vivant</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Vivant</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Vivant</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21563036"/>
                  </a:ext>
                </a:extLst>
              </a:tr>
              <a:tr h="1227032">
                <a:tc>
                  <a:txBody>
                    <a:bodyPr/>
                    <a:lstStyle/>
                    <a:p>
                      <a:pPr algn="ctr">
                        <a:lnSpc>
                          <a:spcPct val="100000"/>
                        </a:lnSpc>
                      </a:pPr>
                      <a:r>
                        <a:rPr lang="fr-FR" b="1" dirty="0">
                          <a:solidFill>
                            <a:schemeClr val="tx1"/>
                          </a:solidFill>
                          <a:latin typeface="Comic Sans MS" panose="030F0702030302020204" pitchFamily="66" charset="0"/>
                        </a:rPr>
                        <a:t>Vivant</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Vivant</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Vivant</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Vivant</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Vivant</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Vivant</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299005"/>
                  </a:ext>
                </a:extLst>
              </a:tr>
              <a:tr h="1227032">
                <a:tc>
                  <a:txBody>
                    <a:bodyPr/>
                    <a:lstStyle/>
                    <a:p>
                      <a:pPr algn="ctr">
                        <a:lnSpc>
                          <a:spcPct val="100000"/>
                        </a:lnSpc>
                      </a:pPr>
                      <a:r>
                        <a:rPr lang="fr-FR" b="1" dirty="0">
                          <a:solidFill>
                            <a:schemeClr val="tx1"/>
                          </a:solidFill>
                          <a:latin typeface="Comic Sans MS" panose="030F0702030302020204" pitchFamily="66" charset="0"/>
                        </a:rPr>
                        <a:t>Vivant</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Vivant</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Vivant</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Vivant</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Vivant</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Vivant</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8096456"/>
                  </a:ext>
                </a:extLst>
              </a:tr>
              <a:tr h="1227032">
                <a:tc>
                  <a:txBody>
                    <a:bodyPr/>
                    <a:lstStyle/>
                    <a:p>
                      <a:pPr algn="ctr">
                        <a:lnSpc>
                          <a:spcPct val="100000"/>
                        </a:lnSpc>
                      </a:pPr>
                      <a:r>
                        <a:rPr lang="fr-FR" b="1" dirty="0">
                          <a:solidFill>
                            <a:schemeClr val="tx1"/>
                          </a:solidFill>
                          <a:latin typeface="Comic Sans MS" panose="030F0702030302020204" pitchFamily="66" charset="0"/>
                        </a:rPr>
                        <a:t>Vivant</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Vivant</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Vivant</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Vivant</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Vivant</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Vivant</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7911439"/>
                  </a:ext>
                </a:extLst>
              </a:tr>
            </a:tbl>
          </a:graphicData>
        </a:graphic>
      </p:graphicFrame>
      <p:graphicFrame>
        <p:nvGraphicFramePr>
          <p:cNvPr id="3" name="Tableau 2">
            <a:extLst>
              <a:ext uri="{FF2B5EF4-FFF2-40B4-BE49-F238E27FC236}">
                <a16:creationId xmlns:a16="http://schemas.microsoft.com/office/drawing/2014/main" id="{9E747727-074F-492D-9CA0-5685AD0435BA}"/>
              </a:ext>
            </a:extLst>
          </p:cNvPr>
          <p:cNvGraphicFramePr>
            <a:graphicFrameLocks noGrp="1"/>
          </p:cNvGraphicFramePr>
          <p:nvPr/>
        </p:nvGraphicFramePr>
        <p:xfrm>
          <a:off x="11725275" y="1257300"/>
          <a:ext cx="208280" cy="365760"/>
        </p:xfrm>
        <a:graphic>
          <a:graphicData uri="http://schemas.openxmlformats.org/drawingml/2006/table">
            <a:tbl>
              <a:tblPr/>
              <a:tblGrid>
                <a:gridCol w="208280">
                  <a:extLst>
                    <a:ext uri="{9D8B030D-6E8A-4147-A177-3AD203B41FA5}">
                      <a16:colId xmlns:a16="http://schemas.microsoft.com/office/drawing/2014/main" val="1050920593"/>
                    </a:ext>
                  </a:extLst>
                </a:gridCol>
              </a:tblGrid>
              <a:tr h="0">
                <a:tc>
                  <a:txBody>
                    <a:bodyPr/>
                    <a:lstStyle/>
                    <a:p>
                      <a:endParaRPr lang="fr-FR" dirty="0"/>
                    </a:p>
                  </a:txBody>
                  <a:tcPr>
                    <a:lnL w="12700" cmpd="sng">
                      <a:solidFill>
                        <a:schemeClr val="bg1">
                          <a:lumMod val="75000"/>
                        </a:schemeClr>
                      </a:solidFill>
                      <a:prstDash val="solid"/>
                    </a:lnL>
                    <a:lnR w="12700" cmpd="sng">
                      <a:solidFill>
                        <a:schemeClr val="bg1">
                          <a:lumMod val="75000"/>
                        </a:schemeClr>
                      </a:solidFill>
                      <a:prstDash val="solid"/>
                    </a:lnR>
                    <a:lnT w="12700" cmpd="sng">
                      <a:solidFill>
                        <a:schemeClr val="bg1">
                          <a:lumMod val="75000"/>
                        </a:schemeClr>
                      </a:solidFill>
                      <a:prstDash val="solid"/>
                    </a:lnT>
                    <a:lnB w="12700" cmpd="sng">
                      <a:solidFill>
                        <a:schemeClr val="bg1">
                          <a:lumMod val="75000"/>
                        </a:schemeClr>
                      </a:solidFill>
                      <a:prstDash val="solid"/>
                    </a:lnB>
                  </a:tcPr>
                </a:tc>
                <a:extLst>
                  <a:ext uri="{0D108BD9-81ED-4DB2-BD59-A6C34878D82A}">
                    <a16:rowId xmlns:a16="http://schemas.microsoft.com/office/drawing/2014/main" val="753803606"/>
                  </a:ext>
                </a:extLst>
              </a:tr>
            </a:tbl>
          </a:graphicData>
        </a:graphic>
      </p:graphicFrame>
    </p:spTree>
    <p:extLst>
      <p:ext uri="{BB962C8B-B14F-4D97-AF65-F5344CB8AC3E}">
        <p14:creationId xmlns:p14="http://schemas.microsoft.com/office/powerpoint/2010/main" val="502530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a:extLst>
              <a:ext uri="{FF2B5EF4-FFF2-40B4-BE49-F238E27FC236}">
                <a16:creationId xmlns:a16="http://schemas.microsoft.com/office/drawing/2014/main" id="{5DE0C52A-B675-49B9-B192-0145AC7E0C8E}"/>
              </a:ext>
            </a:extLst>
          </p:cNvPr>
          <p:cNvGraphicFramePr>
            <a:graphicFrameLocks noGrp="1"/>
          </p:cNvGraphicFramePr>
          <p:nvPr>
            <p:extLst>
              <p:ext uri="{D42A27DB-BD31-4B8C-83A1-F6EECF244321}">
                <p14:modId xmlns:p14="http://schemas.microsoft.com/office/powerpoint/2010/main" val="3006329024"/>
              </p:ext>
            </p:extLst>
          </p:nvPr>
        </p:nvGraphicFramePr>
        <p:xfrm>
          <a:off x="365125" y="408515"/>
          <a:ext cx="9112248" cy="6135160"/>
        </p:xfrm>
        <a:graphic>
          <a:graphicData uri="http://schemas.openxmlformats.org/drawingml/2006/table">
            <a:tbl>
              <a:tblPr firstRow="1" bandRow="1">
                <a:tableStyleId>{5C22544A-7EE6-4342-B048-85BDC9FD1C3A}</a:tableStyleId>
              </a:tblPr>
              <a:tblGrid>
                <a:gridCol w="1518708">
                  <a:extLst>
                    <a:ext uri="{9D8B030D-6E8A-4147-A177-3AD203B41FA5}">
                      <a16:colId xmlns:a16="http://schemas.microsoft.com/office/drawing/2014/main" val="3665783209"/>
                    </a:ext>
                  </a:extLst>
                </a:gridCol>
                <a:gridCol w="1518708">
                  <a:extLst>
                    <a:ext uri="{9D8B030D-6E8A-4147-A177-3AD203B41FA5}">
                      <a16:colId xmlns:a16="http://schemas.microsoft.com/office/drawing/2014/main" val="4014186718"/>
                    </a:ext>
                  </a:extLst>
                </a:gridCol>
                <a:gridCol w="1518708">
                  <a:extLst>
                    <a:ext uri="{9D8B030D-6E8A-4147-A177-3AD203B41FA5}">
                      <a16:colId xmlns:a16="http://schemas.microsoft.com/office/drawing/2014/main" val="3590427548"/>
                    </a:ext>
                  </a:extLst>
                </a:gridCol>
                <a:gridCol w="1518708">
                  <a:extLst>
                    <a:ext uri="{9D8B030D-6E8A-4147-A177-3AD203B41FA5}">
                      <a16:colId xmlns:a16="http://schemas.microsoft.com/office/drawing/2014/main" val="93084694"/>
                    </a:ext>
                  </a:extLst>
                </a:gridCol>
                <a:gridCol w="1518708">
                  <a:extLst>
                    <a:ext uri="{9D8B030D-6E8A-4147-A177-3AD203B41FA5}">
                      <a16:colId xmlns:a16="http://schemas.microsoft.com/office/drawing/2014/main" val="2951022546"/>
                    </a:ext>
                  </a:extLst>
                </a:gridCol>
                <a:gridCol w="1518708">
                  <a:extLst>
                    <a:ext uri="{9D8B030D-6E8A-4147-A177-3AD203B41FA5}">
                      <a16:colId xmlns:a16="http://schemas.microsoft.com/office/drawing/2014/main" val="40006281"/>
                    </a:ext>
                  </a:extLst>
                </a:gridCol>
              </a:tblGrid>
              <a:tr h="1227032">
                <a:tc>
                  <a:txBody>
                    <a:bodyPr/>
                    <a:lstStyle/>
                    <a:p>
                      <a:pPr algn="ctr">
                        <a:lnSpc>
                          <a:spcPct val="100000"/>
                        </a:lnSpc>
                      </a:pPr>
                      <a:r>
                        <a:rPr lang="fr-FR" b="1" dirty="0">
                          <a:solidFill>
                            <a:schemeClr val="tx1"/>
                          </a:solidFill>
                          <a:latin typeface="Comic Sans MS" panose="030F0702030302020204" pitchFamily="66" charset="0"/>
                        </a:rPr>
                        <a:t>Matière / Objets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Matière / Objets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Matière / Objets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Matière / Objets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Matière / Objets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Matière / Objets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34829144"/>
                  </a:ext>
                </a:extLst>
              </a:tr>
              <a:tr h="1227032">
                <a:tc>
                  <a:txBody>
                    <a:bodyPr/>
                    <a:lstStyle/>
                    <a:p>
                      <a:pPr algn="ctr">
                        <a:lnSpc>
                          <a:spcPct val="100000"/>
                        </a:lnSpc>
                      </a:pPr>
                      <a:r>
                        <a:rPr lang="fr-FR" b="1" dirty="0">
                          <a:solidFill>
                            <a:schemeClr val="tx1"/>
                          </a:solidFill>
                          <a:latin typeface="Comic Sans MS" panose="030F0702030302020204" pitchFamily="66" charset="0"/>
                        </a:rPr>
                        <a:t>Matière / Objets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Matière / Objets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Matière / Objets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Matière / Objets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Matière / Objets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Matière / Objets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21563036"/>
                  </a:ext>
                </a:extLst>
              </a:tr>
              <a:tr h="1227032">
                <a:tc>
                  <a:txBody>
                    <a:bodyPr/>
                    <a:lstStyle/>
                    <a:p>
                      <a:pPr algn="ctr">
                        <a:lnSpc>
                          <a:spcPct val="100000"/>
                        </a:lnSpc>
                      </a:pPr>
                      <a:r>
                        <a:rPr lang="fr-FR" b="1" dirty="0">
                          <a:solidFill>
                            <a:schemeClr val="tx1"/>
                          </a:solidFill>
                          <a:latin typeface="Comic Sans MS" panose="030F0702030302020204" pitchFamily="66" charset="0"/>
                        </a:rPr>
                        <a:t>Matière / Objets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Matière / Objets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Matière / Objets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Matière / Objets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Matière / Objets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Matière / Objets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299005"/>
                  </a:ext>
                </a:extLst>
              </a:tr>
              <a:tr h="1227032">
                <a:tc>
                  <a:txBody>
                    <a:bodyPr/>
                    <a:lstStyle/>
                    <a:p>
                      <a:pPr algn="ctr">
                        <a:lnSpc>
                          <a:spcPct val="100000"/>
                        </a:lnSpc>
                      </a:pPr>
                      <a:r>
                        <a:rPr lang="fr-FR" b="1" dirty="0">
                          <a:solidFill>
                            <a:schemeClr val="tx1"/>
                          </a:solidFill>
                          <a:latin typeface="Comic Sans MS" panose="030F0702030302020204" pitchFamily="66" charset="0"/>
                        </a:rPr>
                        <a:t>Matière / Objets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Matière / Objets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Matière / Objets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Matière / Objets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Matière / Objets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Matière / Objets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8096456"/>
                  </a:ext>
                </a:extLst>
              </a:tr>
              <a:tr h="1227032">
                <a:tc>
                  <a:txBody>
                    <a:bodyPr/>
                    <a:lstStyle/>
                    <a:p>
                      <a:pPr algn="ctr">
                        <a:lnSpc>
                          <a:spcPct val="100000"/>
                        </a:lnSpc>
                      </a:pPr>
                      <a:r>
                        <a:rPr lang="fr-FR" b="1" dirty="0">
                          <a:solidFill>
                            <a:schemeClr val="tx1"/>
                          </a:solidFill>
                          <a:latin typeface="Comic Sans MS" panose="030F0702030302020204" pitchFamily="66" charset="0"/>
                        </a:rPr>
                        <a:t>Matière / Objets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Matière / Objets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Matière / Objets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Matière / Objets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Matière / Objets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Matière / Objets</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7911439"/>
                  </a:ext>
                </a:extLst>
              </a:tr>
            </a:tbl>
          </a:graphicData>
        </a:graphic>
      </p:graphicFrame>
      <p:graphicFrame>
        <p:nvGraphicFramePr>
          <p:cNvPr id="3" name="Tableau 2">
            <a:extLst>
              <a:ext uri="{FF2B5EF4-FFF2-40B4-BE49-F238E27FC236}">
                <a16:creationId xmlns:a16="http://schemas.microsoft.com/office/drawing/2014/main" id="{9E747727-074F-492D-9CA0-5685AD0435BA}"/>
              </a:ext>
            </a:extLst>
          </p:cNvPr>
          <p:cNvGraphicFramePr>
            <a:graphicFrameLocks noGrp="1"/>
          </p:cNvGraphicFramePr>
          <p:nvPr/>
        </p:nvGraphicFramePr>
        <p:xfrm>
          <a:off x="11725275" y="1257300"/>
          <a:ext cx="208280" cy="365760"/>
        </p:xfrm>
        <a:graphic>
          <a:graphicData uri="http://schemas.openxmlformats.org/drawingml/2006/table">
            <a:tbl>
              <a:tblPr/>
              <a:tblGrid>
                <a:gridCol w="208280">
                  <a:extLst>
                    <a:ext uri="{9D8B030D-6E8A-4147-A177-3AD203B41FA5}">
                      <a16:colId xmlns:a16="http://schemas.microsoft.com/office/drawing/2014/main" val="1050920593"/>
                    </a:ext>
                  </a:extLst>
                </a:gridCol>
              </a:tblGrid>
              <a:tr h="0">
                <a:tc>
                  <a:txBody>
                    <a:bodyPr/>
                    <a:lstStyle/>
                    <a:p>
                      <a:endParaRPr lang="fr-FR" dirty="0"/>
                    </a:p>
                  </a:txBody>
                  <a:tcPr>
                    <a:lnL w="12700" cmpd="sng">
                      <a:solidFill>
                        <a:schemeClr val="bg1">
                          <a:lumMod val="75000"/>
                        </a:schemeClr>
                      </a:solidFill>
                      <a:prstDash val="solid"/>
                    </a:lnL>
                    <a:lnR w="12700" cmpd="sng">
                      <a:solidFill>
                        <a:schemeClr val="bg1">
                          <a:lumMod val="75000"/>
                        </a:schemeClr>
                      </a:solidFill>
                      <a:prstDash val="solid"/>
                    </a:lnR>
                    <a:lnT w="12700" cmpd="sng">
                      <a:solidFill>
                        <a:schemeClr val="bg1">
                          <a:lumMod val="75000"/>
                        </a:schemeClr>
                      </a:solidFill>
                      <a:prstDash val="solid"/>
                    </a:lnT>
                    <a:lnB w="12700" cmpd="sng">
                      <a:solidFill>
                        <a:schemeClr val="bg1">
                          <a:lumMod val="75000"/>
                        </a:schemeClr>
                      </a:solidFill>
                      <a:prstDash val="solid"/>
                    </a:lnB>
                  </a:tcPr>
                </a:tc>
                <a:extLst>
                  <a:ext uri="{0D108BD9-81ED-4DB2-BD59-A6C34878D82A}">
                    <a16:rowId xmlns:a16="http://schemas.microsoft.com/office/drawing/2014/main" val="753803606"/>
                  </a:ext>
                </a:extLst>
              </a:tr>
            </a:tbl>
          </a:graphicData>
        </a:graphic>
      </p:graphicFrame>
    </p:spTree>
    <p:extLst>
      <p:ext uri="{BB962C8B-B14F-4D97-AF65-F5344CB8AC3E}">
        <p14:creationId xmlns:p14="http://schemas.microsoft.com/office/powerpoint/2010/main" val="214682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1650130741"/>
              </p:ext>
            </p:extLst>
          </p:nvPr>
        </p:nvGraphicFramePr>
        <p:xfrm>
          <a:off x="0" y="0"/>
          <a:ext cx="9906000" cy="6858000"/>
        </p:xfrm>
        <a:graphic>
          <a:graphicData uri="http://schemas.openxmlformats.org/drawingml/2006/table">
            <a:tbl>
              <a:tblPr firstRow="1" bandRow="1">
                <a:tableStyleId>{5C22544A-7EE6-4342-B048-85BDC9FD1C3A}</a:tableStyleId>
              </a:tblPr>
              <a:tblGrid>
                <a:gridCol w="4953000">
                  <a:extLst>
                    <a:ext uri="{9D8B030D-6E8A-4147-A177-3AD203B41FA5}">
                      <a16:colId xmlns:a16="http://schemas.microsoft.com/office/drawing/2014/main" val="20000"/>
                    </a:ext>
                  </a:extLst>
                </a:gridCol>
                <a:gridCol w="4953000">
                  <a:extLst>
                    <a:ext uri="{9D8B030D-6E8A-4147-A177-3AD203B41FA5}">
                      <a16:colId xmlns:a16="http://schemas.microsoft.com/office/drawing/2014/main" val="20001"/>
                    </a:ext>
                  </a:extLst>
                </a:gridCol>
              </a:tblGrid>
              <a:tr h="6858000">
                <a:tc>
                  <a:txBody>
                    <a:bodyPr/>
                    <a:lstStyle/>
                    <a:p>
                      <a:endParaRPr lang="fr-F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fr-FR" dirty="0">
                        <a:solidFill>
                          <a:schemeClr val="tx1"/>
                        </a:solidFill>
                        <a:latin typeface="MTF Hello Again" panose="02000500000000000000"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5" name="Rectangle 4"/>
          <p:cNvSpPr/>
          <p:nvPr/>
        </p:nvSpPr>
        <p:spPr>
          <a:xfrm>
            <a:off x="265474" y="289746"/>
            <a:ext cx="4426533" cy="388696"/>
          </a:xfrm>
          <a:prstGeom prst="rect">
            <a:avLst/>
          </a:prstGeom>
        </p:spPr>
        <p:txBody>
          <a:bodyPr wrap="none">
            <a:spAutoFit/>
          </a:bodyPr>
          <a:lstStyle/>
          <a:p>
            <a:pPr>
              <a:lnSpc>
                <a:spcPct val="107000"/>
              </a:lnSpc>
              <a:spcAft>
                <a:spcPts val="0"/>
              </a:spcAft>
            </a:pPr>
            <a:r>
              <a:rPr lang="fr-FR" dirty="0">
                <a:effectLst/>
                <a:latin typeface="Coming Soon" panose="02000000000000000000" pitchFamily="2" charset="0"/>
                <a:ea typeface="Calibri" panose="020F0502020204030204" pitchFamily="34" charset="0"/>
                <a:cs typeface="Times New Roman" panose="02020603050405020304" pitchFamily="18" charset="0"/>
              </a:rPr>
              <a:t>Prénom : _____________________</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ZoneTexte 1"/>
          <p:cNvSpPr txBox="1"/>
          <p:nvPr/>
        </p:nvSpPr>
        <p:spPr>
          <a:xfrm>
            <a:off x="757044" y="1136732"/>
            <a:ext cx="3443392" cy="1754326"/>
          </a:xfrm>
          <a:prstGeom prst="rect">
            <a:avLst/>
          </a:prstGeom>
          <a:noFill/>
        </p:spPr>
        <p:txBody>
          <a:bodyPr wrap="square" rtlCol="0">
            <a:spAutoFit/>
          </a:bodyPr>
          <a:lstStyle/>
          <a:p>
            <a:pPr algn="ctr"/>
            <a:r>
              <a:rPr lang="fr-FR" sz="5400" dirty="0">
                <a:latin typeface="MTF Hello Again" panose="02000500000000000000" pitchFamily="2" charset="0"/>
              </a:rPr>
              <a:t>Mon cahier des centres</a:t>
            </a:r>
          </a:p>
        </p:txBody>
      </p:sp>
      <p:sp>
        <p:nvSpPr>
          <p:cNvPr id="6" name="Rectangle 5"/>
          <p:cNvSpPr/>
          <p:nvPr/>
        </p:nvSpPr>
        <p:spPr>
          <a:xfrm>
            <a:off x="1070181" y="6224381"/>
            <a:ext cx="2858796" cy="388696"/>
          </a:xfrm>
          <a:prstGeom prst="rect">
            <a:avLst/>
          </a:prstGeom>
        </p:spPr>
        <p:txBody>
          <a:bodyPr wrap="none">
            <a:spAutoFit/>
          </a:bodyPr>
          <a:lstStyle/>
          <a:p>
            <a:pPr>
              <a:lnSpc>
                <a:spcPct val="107000"/>
              </a:lnSpc>
              <a:spcAft>
                <a:spcPts val="0"/>
              </a:spcAft>
            </a:pPr>
            <a:r>
              <a:rPr lang="fr-FR" dirty="0">
                <a:effectLst/>
                <a:latin typeface="Coming Soon" panose="02000000000000000000" pitchFamily="2" charset="0"/>
                <a:ea typeface="Calibri" panose="020F0502020204030204" pitchFamily="34" charset="0"/>
                <a:cs typeface="Times New Roman" panose="02020603050405020304" pitchFamily="18" charset="0"/>
              </a:rPr>
              <a:t>Année scolaire 2019-2020</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oneTexte 2"/>
          <p:cNvSpPr txBox="1"/>
          <p:nvPr/>
        </p:nvSpPr>
        <p:spPr>
          <a:xfrm>
            <a:off x="5997388" y="1479176"/>
            <a:ext cx="184731" cy="369332"/>
          </a:xfrm>
          <a:prstGeom prst="rect">
            <a:avLst/>
          </a:prstGeom>
          <a:noFill/>
        </p:spPr>
        <p:txBody>
          <a:bodyPr wrap="none" rtlCol="0">
            <a:spAutoFit/>
          </a:bodyPr>
          <a:lstStyle/>
          <a:p>
            <a:endParaRPr lang="fr-FR" dirty="0"/>
          </a:p>
        </p:txBody>
      </p:sp>
      <p:sp>
        <p:nvSpPr>
          <p:cNvPr id="16" name="ZoneTexte 15"/>
          <p:cNvSpPr txBox="1"/>
          <p:nvPr/>
        </p:nvSpPr>
        <p:spPr>
          <a:xfrm>
            <a:off x="5219113" y="289746"/>
            <a:ext cx="4360985" cy="3539430"/>
          </a:xfrm>
          <a:prstGeom prst="rect">
            <a:avLst/>
          </a:prstGeom>
          <a:noFill/>
        </p:spPr>
        <p:txBody>
          <a:bodyPr wrap="square" rtlCol="0">
            <a:spAutoFit/>
          </a:bodyPr>
          <a:lstStyle/>
          <a:p>
            <a:pPr algn="just"/>
            <a:r>
              <a:rPr lang="fr-FR" sz="1600" dirty="0">
                <a:latin typeface="Comic Sans MS" panose="030F0702030302020204" pitchFamily="66" charset="0"/>
              </a:rPr>
              <a:t>Ce cahier est utilisé pour travailler </a:t>
            </a:r>
            <a:r>
              <a:rPr lang="fr-FR" sz="1600" b="1" dirty="0">
                <a:latin typeface="Comic Sans MS" panose="030F0702030302020204" pitchFamily="66" charset="0"/>
              </a:rPr>
              <a:t>avec la maitresse, en autonomie dans la classe ou à la maison</a:t>
            </a:r>
            <a:r>
              <a:rPr lang="fr-FR" sz="1600" dirty="0">
                <a:latin typeface="Comic Sans MS" panose="030F0702030302020204" pitchFamily="66" charset="0"/>
              </a:rPr>
              <a:t>.</a:t>
            </a:r>
          </a:p>
          <a:p>
            <a:pPr algn="just"/>
            <a:endParaRPr lang="fr-FR" sz="1600" dirty="0">
              <a:latin typeface="Comic Sans MS" panose="030F0702030302020204" pitchFamily="66" charset="0"/>
            </a:endParaRPr>
          </a:p>
          <a:p>
            <a:pPr algn="just"/>
            <a:r>
              <a:rPr lang="fr-FR" sz="1600" dirty="0">
                <a:latin typeface="Comic Sans MS" panose="030F0702030302020204" pitchFamily="66" charset="0"/>
              </a:rPr>
              <a:t>Ce cahier pourra donc contenir :</a:t>
            </a:r>
          </a:p>
          <a:p>
            <a:pPr marL="285750" indent="-285750" algn="just">
              <a:buFontTx/>
              <a:buChar char="-"/>
            </a:pPr>
            <a:r>
              <a:rPr lang="fr-FR" sz="1600" dirty="0">
                <a:latin typeface="Comic Sans MS" panose="030F0702030302020204" pitchFamily="66" charset="0"/>
              </a:rPr>
              <a:t>les </a:t>
            </a:r>
            <a:r>
              <a:rPr lang="fr-FR" sz="1600" b="1" dirty="0">
                <a:latin typeface="Comic Sans MS" panose="030F0702030302020204" pitchFamily="66" charset="0"/>
              </a:rPr>
              <a:t>activités de découverte</a:t>
            </a:r>
            <a:r>
              <a:rPr lang="fr-FR" sz="1600" dirty="0">
                <a:latin typeface="Comic Sans MS" panose="030F0702030302020204" pitchFamily="66" charset="0"/>
              </a:rPr>
              <a:t> réalisées avec la maitresse (centre guidé) ;</a:t>
            </a:r>
          </a:p>
          <a:p>
            <a:pPr marL="285750" indent="-285750" algn="just">
              <a:buFontTx/>
              <a:buChar char="-"/>
            </a:pPr>
            <a:r>
              <a:rPr lang="fr-FR" sz="1600" dirty="0">
                <a:latin typeface="Comic Sans MS" panose="030F0702030302020204" pitchFamily="66" charset="0"/>
              </a:rPr>
              <a:t>les </a:t>
            </a:r>
            <a:r>
              <a:rPr lang="fr-FR" sz="1600" b="1" dirty="0">
                <a:latin typeface="Comic Sans MS" panose="030F0702030302020204" pitchFamily="66" charset="0"/>
              </a:rPr>
              <a:t>fiches d’entraînement </a:t>
            </a:r>
            <a:r>
              <a:rPr lang="fr-FR" sz="1600" dirty="0">
                <a:latin typeface="Comic Sans MS" panose="030F0702030302020204" pitchFamily="66" charset="0"/>
              </a:rPr>
              <a:t>(centre d’autonomie) ; </a:t>
            </a:r>
          </a:p>
          <a:p>
            <a:pPr marL="285750" indent="-285750" algn="just">
              <a:buFontTx/>
              <a:buChar char="-"/>
            </a:pPr>
            <a:r>
              <a:rPr lang="fr-FR" sz="1600" dirty="0">
                <a:latin typeface="Comic Sans MS" panose="030F0702030302020204" pitchFamily="66" charset="0"/>
              </a:rPr>
              <a:t>les éventuels </a:t>
            </a:r>
            <a:r>
              <a:rPr lang="fr-FR" sz="1600" b="1" dirty="0">
                <a:latin typeface="Comic Sans MS" panose="030F0702030302020204" pitchFamily="66" charset="0"/>
              </a:rPr>
              <a:t>devoirs</a:t>
            </a:r>
            <a:r>
              <a:rPr lang="fr-FR" sz="1600" dirty="0">
                <a:latin typeface="Comic Sans MS" panose="030F0702030302020204" pitchFamily="66" charset="0"/>
              </a:rPr>
              <a:t> (mots de dictée, exercice d’application de la leçon). </a:t>
            </a:r>
          </a:p>
          <a:p>
            <a:pPr marL="285750" indent="-285750" algn="just">
              <a:buFontTx/>
              <a:buChar char="-"/>
            </a:pPr>
            <a:endParaRPr lang="fr-FR" sz="1600" dirty="0">
              <a:latin typeface="Comic Sans MS" panose="030F0702030302020204" pitchFamily="66" charset="0"/>
            </a:endParaRPr>
          </a:p>
          <a:p>
            <a:pPr lvl="0" algn="just"/>
            <a:endParaRPr lang="fr-FR" sz="1600" dirty="0">
              <a:latin typeface="Comic Sans MS" panose="030F0702030302020204" pitchFamily="66" charset="0"/>
            </a:endParaRPr>
          </a:p>
          <a:p>
            <a:pPr lvl="0" algn="r"/>
            <a:r>
              <a:rPr lang="fr-FR" sz="1600" dirty="0">
                <a:latin typeface="Comic Sans MS" panose="030F0702030302020204" pitchFamily="66" charset="0"/>
              </a:rPr>
              <a:t>Signature des parents :</a:t>
            </a:r>
          </a:p>
        </p:txBody>
      </p:sp>
      <p:pic>
        <p:nvPicPr>
          <p:cNvPr id="9" name="Image 8">
            <a:extLst>
              <a:ext uri="{FF2B5EF4-FFF2-40B4-BE49-F238E27FC236}">
                <a16:creationId xmlns:a16="http://schemas.microsoft.com/office/drawing/2014/main" id="{D6DEF2B1-5BBC-4ADA-AC3F-98A9155AF5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8740" y="3297719"/>
            <a:ext cx="2520000" cy="2520000"/>
          </a:xfrm>
          <a:prstGeom prst="rect">
            <a:avLst/>
          </a:prstGeom>
        </p:spPr>
      </p:pic>
    </p:spTree>
    <p:extLst>
      <p:ext uri="{BB962C8B-B14F-4D97-AF65-F5344CB8AC3E}">
        <p14:creationId xmlns:p14="http://schemas.microsoft.com/office/powerpoint/2010/main" val="190952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1738010029"/>
              </p:ext>
            </p:extLst>
          </p:nvPr>
        </p:nvGraphicFramePr>
        <p:xfrm>
          <a:off x="0" y="0"/>
          <a:ext cx="9906000" cy="6858000"/>
        </p:xfrm>
        <a:graphic>
          <a:graphicData uri="http://schemas.openxmlformats.org/drawingml/2006/table">
            <a:tbl>
              <a:tblPr firstRow="1" bandRow="1">
                <a:tableStyleId>{5C22544A-7EE6-4342-B048-85BDC9FD1C3A}</a:tableStyleId>
              </a:tblPr>
              <a:tblGrid>
                <a:gridCol w="4953000">
                  <a:extLst>
                    <a:ext uri="{9D8B030D-6E8A-4147-A177-3AD203B41FA5}">
                      <a16:colId xmlns:a16="http://schemas.microsoft.com/office/drawing/2014/main" val="20000"/>
                    </a:ext>
                  </a:extLst>
                </a:gridCol>
                <a:gridCol w="4953000">
                  <a:extLst>
                    <a:ext uri="{9D8B030D-6E8A-4147-A177-3AD203B41FA5}">
                      <a16:colId xmlns:a16="http://schemas.microsoft.com/office/drawing/2014/main" val="20001"/>
                    </a:ext>
                  </a:extLst>
                </a:gridCol>
              </a:tblGrid>
              <a:tr h="6858000">
                <a:tc>
                  <a:txBody>
                    <a:bodyPr/>
                    <a:lstStyle/>
                    <a:p>
                      <a:endParaRPr lang="fr-F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fr-FR" dirty="0">
                        <a:solidFill>
                          <a:schemeClr val="tx1"/>
                        </a:solidFill>
                        <a:latin typeface="MTF Hello Again" panose="02000500000000000000"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5" name="Rectangle 4"/>
          <p:cNvSpPr/>
          <p:nvPr/>
        </p:nvSpPr>
        <p:spPr>
          <a:xfrm>
            <a:off x="265474" y="289746"/>
            <a:ext cx="4426533" cy="388696"/>
          </a:xfrm>
          <a:prstGeom prst="rect">
            <a:avLst/>
          </a:prstGeom>
        </p:spPr>
        <p:txBody>
          <a:bodyPr wrap="none">
            <a:spAutoFit/>
          </a:bodyPr>
          <a:lstStyle/>
          <a:p>
            <a:pPr>
              <a:lnSpc>
                <a:spcPct val="107000"/>
              </a:lnSpc>
              <a:spcAft>
                <a:spcPts val="0"/>
              </a:spcAft>
            </a:pPr>
            <a:r>
              <a:rPr lang="fr-FR" dirty="0">
                <a:effectLst/>
                <a:latin typeface="Coming Soon" panose="02000000000000000000" pitchFamily="2" charset="0"/>
                <a:ea typeface="Calibri" panose="020F0502020204030204" pitchFamily="34" charset="0"/>
                <a:cs typeface="Times New Roman" panose="02020603050405020304" pitchFamily="18" charset="0"/>
              </a:rPr>
              <a:t>Prénom : _____________________</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ZoneTexte 1"/>
          <p:cNvSpPr txBox="1"/>
          <p:nvPr/>
        </p:nvSpPr>
        <p:spPr>
          <a:xfrm>
            <a:off x="757044" y="1136732"/>
            <a:ext cx="3443392" cy="1754326"/>
          </a:xfrm>
          <a:prstGeom prst="rect">
            <a:avLst/>
          </a:prstGeom>
          <a:noFill/>
        </p:spPr>
        <p:txBody>
          <a:bodyPr wrap="square" rtlCol="0">
            <a:spAutoFit/>
          </a:bodyPr>
          <a:lstStyle/>
          <a:p>
            <a:pPr algn="ctr"/>
            <a:r>
              <a:rPr lang="fr-FR" sz="5400" dirty="0">
                <a:latin typeface="MTF Hello Again" panose="02000500000000000000" pitchFamily="2" charset="0"/>
              </a:rPr>
              <a:t>Mon cahier d’écrivain</a:t>
            </a:r>
          </a:p>
        </p:txBody>
      </p:sp>
      <p:sp>
        <p:nvSpPr>
          <p:cNvPr id="6" name="Rectangle 5"/>
          <p:cNvSpPr/>
          <p:nvPr/>
        </p:nvSpPr>
        <p:spPr>
          <a:xfrm>
            <a:off x="1070181" y="6224381"/>
            <a:ext cx="2858796" cy="388696"/>
          </a:xfrm>
          <a:prstGeom prst="rect">
            <a:avLst/>
          </a:prstGeom>
        </p:spPr>
        <p:txBody>
          <a:bodyPr wrap="none">
            <a:spAutoFit/>
          </a:bodyPr>
          <a:lstStyle/>
          <a:p>
            <a:pPr>
              <a:lnSpc>
                <a:spcPct val="107000"/>
              </a:lnSpc>
              <a:spcAft>
                <a:spcPts val="0"/>
              </a:spcAft>
            </a:pPr>
            <a:r>
              <a:rPr lang="fr-FR" dirty="0">
                <a:effectLst/>
                <a:latin typeface="Coming Soon" panose="02000000000000000000" pitchFamily="2" charset="0"/>
                <a:ea typeface="Calibri" panose="020F0502020204030204" pitchFamily="34" charset="0"/>
                <a:cs typeface="Times New Roman" panose="02020603050405020304" pitchFamily="18" charset="0"/>
              </a:rPr>
              <a:t>Année scolaire 2019-2020</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oneTexte 2"/>
          <p:cNvSpPr txBox="1"/>
          <p:nvPr/>
        </p:nvSpPr>
        <p:spPr>
          <a:xfrm>
            <a:off x="5997388" y="1479176"/>
            <a:ext cx="184731" cy="369332"/>
          </a:xfrm>
          <a:prstGeom prst="rect">
            <a:avLst/>
          </a:prstGeom>
          <a:noFill/>
        </p:spPr>
        <p:txBody>
          <a:bodyPr wrap="none" rtlCol="0">
            <a:spAutoFit/>
          </a:bodyPr>
          <a:lstStyle/>
          <a:p>
            <a:endParaRPr lang="fr-FR" dirty="0"/>
          </a:p>
        </p:txBody>
      </p:sp>
      <p:sp>
        <p:nvSpPr>
          <p:cNvPr id="16" name="ZoneTexte 15"/>
          <p:cNvSpPr txBox="1"/>
          <p:nvPr/>
        </p:nvSpPr>
        <p:spPr>
          <a:xfrm>
            <a:off x="5219113" y="289746"/>
            <a:ext cx="4360985" cy="4031873"/>
          </a:xfrm>
          <a:prstGeom prst="rect">
            <a:avLst/>
          </a:prstGeom>
          <a:noFill/>
        </p:spPr>
        <p:txBody>
          <a:bodyPr wrap="square" rtlCol="0">
            <a:spAutoFit/>
          </a:bodyPr>
          <a:lstStyle/>
          <a:p>
            <a:pPr algn="just"/>
            <a:r>
              <a:rPr lang="fr-FR" sz="1600" dirty="0">
                <a:latin typeface="Comic Sans MS" panose="030F0702030302020204" pitchFamily="66" charset="0"/>
              </a:rPr>
              <a:t>Ce cahier sera divisé en 3 parties :</a:t>
            </a:r>
          </a:p>
          <a:p>
            <a:endParaRPr lang="fr-FR" sz="1600" dirty="0">
              <a:latin typeface="Comic Sans MS" panose="030F0702030302020204" pitchFamily="66" charset="0"/>
            </a:endParaRPr>
          </a:p>
          <a:p>
            <a:pPr marL="285750" indent="-285750" algn="just">
              <a:buFontTx/>
              <a:buChar char="-"/>
            </a:pPr>
            <a:r>
              <a:rPr lang="fr-FR" sz="1600" b="1" dirty="0">
                <a:latin typeface="Comic Sans MS" panose="030F0702030302020204" pitchFamily="66" charset="0"/>
              </a:rPr>
              <a:t>les joggings d’écriture</a:t>
            </a:r>
            <a:r>
              <a:rPr lang="fr-FR" sz="1600" dirty="0">
                <a:latin typeface="Comic Sans MS" panose="030F0702030302020204" pitchFamily="66" charset="0"/>
              </a:rPr>
              <a:t> : Il s’agit de petits travaux d’écriture réalisés avec la maitresse ou en autonomie (décrire une image, compléter une phrase, répondre à une question, etc.) ; </a:t>
            </a:r>
          </a:p>
          <a:p>
            <a:pPr marL="285750" indent="-285750">
              <a:buFontTx/>
              <a:buChar char="-"/>
            </a:pPr>
            <a:endParaRPr lang="fr-FR" sz="1600" dirty="0">
              <a:latin typeface="Comic Sans MS" panose="030F0702030302020204" pitchFamily="66" charset="0"/>
            </a:endParaRPr>
          </a:p>
          <a:p>
            <a:pPr marL="285750" indent="-285750" algn="just">
              <a:buFontTx/>
              <a:buChar char="-"/>
            </a:pPr>
            <a:r>
              <a:rPr lang="fr-FR" sz="1600" b="1" dirty="0">
                <a:latin typeface="Comic Sans MS" panose="030F0702030302020204" pitchFamily="66" charset="0"/>
              </a:rPr>
              <a:t>les grands projets d’écriture </a:t>
            </a:r>
            <a:r>
              <a:rPr lang="fr-FR" sz="1600" dirty="0">
                <a:latin typeface="Comic Sans MS" panose="030F0702030302020204" pitchFamily="66" charset="0"/>
              </a:rPr>
              <a:t>: Ce sont les grands travaux de production écrite qui dureront plusieurs séances (écriture d’un portrait, d’une recette de cuisine, d’une lettre, etc.).</a:t>
            </a:r>
          </a:p>
          <a:p>
            <a:pPr algn="just"/>
            <a:endParaRPr lang="fr-FR" sz="1600" dirty="0">
              <a:latin typeface="Comic Sans MS" panose="030F0702030302020204" pitchFamily="66" charset="0"/>
            </a:endParaRPr>
          </a:p>
          <a:p>
            <a:pPr lvl="0" algn="just"/>
            <a:endParaRPr lang="fr-FR" sz="1600" dirty="0">
              <a:latin typeface="Comic Sans MS" panose="030F0702030302020204" pitchFamily="66" charset="0"/>
            </a:endParaRPr>
          </a:p>
          <a:p>
            <a:pPr lvl="0" algn="r"/>
            <a:r>
              <a:rPr lang="fr-FR" sz="1600" dirty="0">
                <a:latin typeface="Comic Sans MS" panose="030F0702030302020204" pitchFamily="66" charset="0"/>
              </a:rPr>
              <a:t>Signature des parents :</a:t>
            </a:r>
          </a:p>
        </p:txBody>
      </p:sp>
      <p:pic>
        <p:nvPicPr>
          <p:cNvPr id="8" name="Image 7">
            <a:extLst>
              <a:ext uri="{FF2B5EF4-FFF2-40B4-BE49-F238E27FC236}">
                <a16:creationId xmlns:a16="http://schemas.microsoft.com/office/drawing/2014/main" id="{F74AAA1F-AD20-4DCE-A3D1-60CF1F7664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9579" y="3297719"/>
            <a:ext cx="2520000" cy="2520000"/>
          </a:xfrm>
          <a:prstGeom prst="rect">
            <a:avLst/>
          </a:prstGeom>
        </p:spPr>
      </p:pic>
    </p:spTree>
    <p:extLst>
      <p:ext uri="{BB962C8B-B14F-4D97-AF65-F5344CB8AC3E}">
        <p14:creationId xmlns:p14="http://schemas.microsoft.com/office/powerpoint/2010/main" val="322902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a:extLst>
              <a:ext uri="{FF2B5EF4-FFF2-40B4-BE49-F238E27FC236}">
                <a16:creationId xmlns:a16="http://schemas.microsoft.com/office/drawing/2014/main" id="{5DE0C52A-B675-49B9-B192-0145AC7E0C8E}"/>
              </a:ext>
            </a:extLst>
          </p:cNvPr>
          <p:cNvGraphicFramePr>
            <a:graphicFrameLocks noGrp="1"/>
          </p:cNvGraphicFramePr>
          <p:nvPr>
            <p:extLst>
              <p:ext uri="{D42A27DB-BD31-4B8C-83A1-F6EECF244321}">
                <p14:modId xmlns:p14="http://schemas.microsoft.com/office/powerpoint/2010/main" val="10161913"/>
              </p:ext>
            </p:extLst>
          </p:nvPr>
        </p:nvGraphicFramePr>
        <p:xfrm>
          <a:off x="365125" y="408515"/>
          <a:ext cx="9112248" cy="6135160"/>
        </p:xfrm>
        <a:graphic>
          <a:graphicData uri="http://schemas.openxmlformats.org/drawingml/2006/table">
            <a:tbl>
              <a:tblPr firstRow="1" bandRow="1">
                <a:tableStyleId>{5C22544A-7EE6-4342-B048-85BDC9FD1C3A}</a:tableStyleId>
              </a:tblPr>
              <a:tblGrid>
                <a:gridCol w="1518708">
                  <a:extLst>
                    <a:ext uri="{9D8B030D-6E8A-4147-A177-3AD203B41FA5}">
                      <a16:colId xmlns:a16="http://schemas.microsoft.com/office/drawing/2014/main" val="3665783209"/>
                    </a:ext>
                  </a:extLst>
                </a:gridCol>
                <a:gridCol w="1518708">
                  <a:extLst>
                    <a:ext uri="{9D8B030D-6E8A-4147-A177-3AD203B41FA5}">
                      <a16:colId xmlns:a16="http://schemas.microsoft.com/office/drawing/2014/main" val="4014186718"/>
                    </a:ext>
                  </a:extLst>
                </a:gridCol>
                <a:gridCol w="1518708">
                  <a:extLst>
                    <a:ext uri="{9D8B030D-6E8A-4147-A177-3AD203B41FA5}">
                      <a16:colId xmlns:a16="http://schemas.microsoft.com/office/drawing/2014/main" val="3590427548"/>
                    </a:ext>
                  </a:extLst>
                </a:gridCol>
                <a:gridCol w="1518708">
                  <a:extLst>
                    <a:ext uri="{9D8B030D-6E8A-4147-A177-3AD203B41FA5}">
                      <a16:colId xmlns:a16="http://schemas.microsoft.com/office/drawing/2014/main" val="93084694"/>
                    </a:ext>
                  </a:extLst>
                </a:gridCol>
                <a:gridCol w="1518708">
                  <a:extLst>
                    <a:ext uri="{9D8B030D-6E8A-4147-A177-3AD203B41FA5}">
                      <a16:colId xmlns:a16="http://schemas.microsoft.com/office/drawing/2014/main" val="2951022546"/>
                    </a:ext>
                  </a:extLst>
                </a:gridCol>
                <a:gridCol w="1518708">
                  <a:extLst>
                    <a:ext uri="{9D8B030D-6E8A-4147-A177-3AD203B41FA5}">
                      <a16:colId xmlns:a16="http://schemas.microsoft.com/office/drawing/2014/main" val="40006281"/>
                    </a:ext>
                  </a:extLst>
                </a:gridCol>
              </a:tblGrid>
              <a:tr h="1227032">
                <a:tc>
                  <a:txBody>
                    <a:bodyPr/>
                    <a:lstStyle/>
                    <a:p>
                      <a:pPr algn="ctr">
                        <a:lnSpc>
                          <a:spcPct val="100000"/>
                        </a:lnSpc>
                      </a:pPr>
                      <a:r>
                        <a:rPr lang="fr-FR" b="1" dirty="0">
                          <a:solidFill>
                            <a:schemeClr val="tx1"/>
                          </a:solidFill>
                          <a:latin typeface="Comic Sans MS" panose="030F0702030302020204" pitchFamily="66" charset="0"/>
                        </a:rPr>
                        <a:t>Jogging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b="1" dirty="0">
                          <a:solidFill>
                            <a:schemeClr val="tx1"/>
                          </a:solidFill>
                          <a:latin typeface="Comic Sans MS" panose="030F0702030302020204" pitchFamily="66" charset="0"/>
                        </a:rPr>
                        <a:t>Jogging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Jogging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b="1" dirty="0">
                          <a:solidFill>
                            <a:schemeClr val="tx1"/>
                          </a:solidFill>
                          <a:latin typeface="Comic Sans MS" panose="030F0702030302020204" pitchFamily="66" charset="0"/>
                        </a:rPr>
                        <a:t>Jogging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Jogging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b="1" dirty="0">
                          <a:solidFill>
                            <a:schemeClr val="tx1"/>
                          </a:solidFill>
                          <a:latin typeface="Comic Sans MS" panose="030F0702030302020204" pitchFamily="66" charset="0"/>
                        </a:rPr>
                        <a:t>Jogging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34829144"/>
                  </a:ext>
                </a:extLst>
              </a:tr>
              <a:tr h="1227032">
                <a:tc>
                  <a:txBody>
                    <a:bodyPr/>
                    <a:lstStyle/>
                    <a:p>
                      <a:pPr algn="ctr">
                        <a:lnSpc>
                          <a:spcPct val="100000"/>
                        </a:lnSpc>
                      </a:pPr>
                      <a:r>
                        <a:rPr lang="fr-FR" b="1" dirty="0">
                          <a:solidFill>
                            <a:schemeClr val="tx1"/>
                          </a:solidFill>
                          <a:latin typeface="Comic Sans MS" panose="030F0702030302020204" pitchFamily="66" charset="0"/>
                        </a:rPr>
                        <a:t>Jogging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b="1" dirty="0">
                          <a:solidFill>
                            <a:schemeClr val="tx1"/>
                          </a:solidFill>
                          <a:latin typeface="Comic Sans MS" panose="030F0702030302020204" pitchFamily="66" charset="0"/>
                        </a:rPr>
                        <a:t>Jogging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Jogging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b="1" dirty="0">
                          <a:solidFill>
                            <a:schemeClr val="tx1"/>
                          </a:solidFill>
                          <a:latin typeface="Comic Sans MS" panose="030F0702030302020204" pitchFamily="66" charset="0"/>
                        </a:rPr>
                        <a:t>Jogging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Jogging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b="1" dirty="0">
                          <a:solidFill>
                            <a:schemeClr val="tx1"/>
                          </a:solidFill>
                          <a:latin typeface="Comic Sans MS" panose="030F0702030302020204" pitchFamily="66" charset="0"/>
                        </a:rPr>
                        <a:t>Jogging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21563036"/>
                  </a:ext>
                </a:extLst>
              </a:tr>
              <a:tr h="1227032">
                <a:tc>
                  <a:txBody>
                    <a:bodyPr/>
                    <a:lstStyle/>
                    <a:p>
                      <a:pPr algn="ctr">
                        <a:lnSpc>
                          <a:spcPct val="100000"/>
                        </a:lnSpc>
                      </a:pPr>
                      <a:r>
                        <a:rPr lang="fr-FR" b="1" dirty="0">
                          <a:solidFill>
                            <a:schemeClr val="tx1"/>
                          </a:solidFill>
                          <a:latin typeface="Comic Sans MS" panose="030F0702030302020204" pitchFamily="66" charset="0"/>
                        </a:rPr>
                        <a:t>Jogging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b="1" dirty="0">
                          <a:solidFill>
                            <a:schemeClr val="tx1"/>
                          </a:solidFill>
                          <a:latin typeface="Comic Sans MS" panose="030F0702030302020204" pitchFamily="66" charset="0"/>
                        </a:rPr>
                        <a:t>Jogging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Jogging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b="1" dirty="0">
                          <a:solidFill>
                            <a:schemeClr val="tx1"/>
                          </a:solidFill>
                          <a:latin typeface="Comic Sans MS" panose="030F0702030302020204" pitchFamily="66" charset="0"/>
                        </a:rPr>
                        <a:t>Jogging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Jogging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b="1" dirty="0">
                          <a:solidFill>
                            <a:schemeClr val="tx1"/>
                          </a:solidFill>
                          <a:latin typeface="Comic Sans MS" panose="030F0702030302020204" pitchFamily="66" charset="0"/>
                        </a:rPr>
                        <a:t>Jogging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299005"/>
                  </a:ext>
                </a:extLst>
              </a:tr>
              <a:tr h="1227032">
                <a:tc>
                  <a:txBody>
                    <a:bodyPr/>
                    <a:lstStyle/>
                    <a:p>
                      <a:pPr algn="ctr">
                        <a:lnSpc>
                          <a:spcPct val="100000"/>
                        </a:lnSpc>
                      </a:pPr>
                      <a:r>
                        <a:rPr lang="fr-FR" b="1" dirty="0">
                          <a:solidFill>
                            <a:schemeClr val="tx1"/>
                          </a:solidFill>
                          <a:latin typeface="Comic Sans MS" panose="030F0702030302020204" pitchFamily="66" charset="0"/>
                        </a:rPr>
                        <a:t>Jogging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b="1" dirty="0">
                          <a:solidFill>
                            <a:schemeClr val="tx1"/>
                          </a:solidFill>
                          <a:latin typeface="Comic Sans MS" panose="030F0702030302020204" pitchFamily="66" charset="0"/>
                        </a:rPr>
                        <a:t>Jogging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Jogging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b="1" dirty="0">
                          <a:solidFill>
                            <a:schemeClr val="tx1"/>
                          </a:solidFill>
                          <a:latin typeface="Comic Sans MS" panose="030F0702030302020204" pitchFamily="66" charset="0"/>
                        </a:rPr>
                        <a:t>Jogging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Jogging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b="1" dirty="0">
                          <a:solidFill>
                            <a:schemeClr val="tx1"/>
                          </a:solidFill>
                          <a:latin typeface="Comic Sans MS" panose="030F0702030302020204" pitchFamily="66" charset="0"/>
                        </a:rPr>
                        <a:t>Jogging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8096456"/>
                  </a:ext>
                </a:extLst>
              </a:tr>
              <a:tr h="1227032">
                <a:tc>
                  <a:txBody>
                    <a:bodyPr/>
                    <a:lstStyle/>
                    <a:p>
                      <a:pPr algn="ctr">
                        <a:lnSpc>
                          <a:spcPct val="100000"/>
                        </a:lnSpc>
                      </a:pPr>
                      <a:r>
                        <a:rPr lang="fr-FR" b="1" dirty="0">
                          <a:solidFill>
                            <a:schemeClr val="tx1"/>
                          </a:solidFill>
                          <a:latin typeface="Comic Sans MS" panose="030F0702030302020204" pitchFamily="66" charset="0"/>
                        </a:rPr>
                        <a:t>Jogging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b="1" dirty="0">
                          <a:solidFill>
                            <a:schemeClr val="tx1"/>
                          </a:solidFill>
                          <a:latin typeface="Comic Sans MS" panose="030F0702030302020204" pitchFamily="66" charset="0"/>
                        </a:rPr>
                        <a:t>Jogging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Jogging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b="1" dirty="0">
                          <a:solidFill>
                            <a:schemeClr val="tx1"/>
                          </a:solidFill>
                          <a:latin typeface="Comic Sans MS" panose="030F0702030302020204" pitchFamily="66" charset="0"/>
                        </a:rPr>
                        <a:t>Jogging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Jogging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b="1" dirty="0">
                          <a:solidFill>
                            <a:schemeClr val="tx1"/>
                          </a:solidFill>
                          <a:latin typeface="Comic Sans MS" panose="030F0702030302020204" pitchFamily="66" charset="0"/>
                        </a:rPr>
                        <a:t>Jogging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7911439"/>
                  </a:ext>
                </a:extLst>
              </a:tr>
            </a:tbl>
          </a:graphicData>
        </a:graphic>
      </p:graphicFrame>
      <p:graphicFrame>
        <p:nvGraphicFramePr>
          <p:cNvPr id="3" name="Tableau 2">
            <a:extLst>
              <a:ext uri="{FF2B5EF4-FFF2-40B4-BE49-F238E27FC236}">
                <a16:creationId xmlns:a16="http://schemas.microsoft.com/office/drawing/2014/main" id="{9E747727-074F-492D-9CA0-5685AD0435BA}"/>
              </a:ext>
            </a:extLst>
          </p:cNvPr>
          <p:cNvGraphicFramePr>
            <a:graphicFrameLocks noGrp="1"/>
          </p:cNvGraphicFramePr>
          <p:nvPr/>
        </p:nvGraphicFramePr>
        <p:xfrm>
          <a:off x="11725275" y="1257300"/>
          <a:ext cx="208280" cy="365760"/>
        </p:xfrm>
        <a:graphic>
          <a:graphicData uri="http://schemas.openxmlformats.org/drawingml/2006/table">
            <a:tbl>
              <a:tblPr/>
              <a:tblGrid>
                <a:gridCol w="208280">
                  <a:extLst>
                    <a:ext uri="{9D8B030D-6E8A-4147-A177-3AD203B41FA5}">
                      <a16:colId xmlns:a16="http://schemas.microsoft.com/office/drawing/2014/main" val="1050920593"/>
                    </a:ext>
                  </a:extLst>
                </a:gridCol>
              </a:tblGrid>
              <a:tr h="0">
                <a:tc>
                  <a:txBody>
                    <a:bodyPr/>
                    <a:lstStyle/>
                    <a:p>
                      <a:endParaRPr lang="fr-FR" dirty="0"/>
                    </a:p>
                  </a:txBody>
                  <a:tcPr>
                    <a:lnL w="12700" cmpd="sng">
                      <a:solidFill>
                        <a:schemeClr val="bg1">
                          <a:lumMod val="75000"/>
                        </a:schemeClr>
                      </a:solidFill>
                      <a:prstDash val="solid"/>
                    </a:lnL>
                    <a:lnR w="12700" cmpd="sng">
                      <a:solidFill>
                        <a:schemeClr val="bg1">
                          <a:lumMod val="75000"/>
                        </a:schemeClr>
                      </a:solidFill>
                      <a:prstDash val="solid"/>
                    </a:lnR>
                    <a:lnT w="12700" cmpd="sng">
                      <a:solidFill>
                        <a:schemeClr val="bg1">
                          <a:lumMod val="75000"/>
                        </a:schemeClr>
                      </a:solidFill>
                      <a:prstDash val="solid"/>
                    </a:lnT>
                    <a:lnB w="12700" cmpd="sng">
                      <a:solidFill>
                        <a:schemeClr val="bg1">
                          <a:lumMod val="75000"/>
                        </a:schemeClr>
                      </a:solidFill>
                      <a:prstDash val="solid"/>
                    </a:lnB>
                  </a:tcPr>
                </a:tc>
                <a:extLst>
                  <a:ext uri="{0D108BD9-81ED-4DB2-BD59-A6C34878D82A}">
                    <a16:rowId xmlns:a16="http://schemas.microsoft.com/office/drawing/2014/main" val="753803606"/>
                  </a:ext>
                </a:extLst>
              </a:tr>
            </a:tbl>
          </a:graphicData>
        </a:graphic>
      </p:graphicFrame>
    </p:spTree>
    <p:extLst>
      <p:ext uri="{BB962C8B-B14F-4D97-AF65-F5344CB8AC3E}">
        <p14:creationId xmlns:p14="http://schemas.microsoft.com/office/powerpoint/2010/main" val="3639133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a:extLst>
              <a:ext uri="{FF2B5EF4-FFF2-40B4-BE49-F238E27FC236}">
                <a16:creationId xmlns:a16="http://schemas.microsoft.com/office/drawing/2014/main" id="{5DE0C52A-B675-49B9-B192-0145AC7E0C8E}"/>
              </a:ext>
            </a:extLst>
          </p:cNvPr>
          <p:cNvGraphicFramePr>
            <a:graphicFrameLocks noGrp="1"/>
          </p:cNvGraphicFramePr>
          <p:nvPr>
            <p:extLst>
              <p:ext uri="{D42A27DB-BD31-4B8C-83A1-F6EECF244321}">
                <p14:modId xmlns:p14="http://schemas.microsoft.com/office/powerpoint/2010/main" val="677563019"/>
              </p:ext>
            </p:extLst>
          </p:nvPr>
        </p:nvGraphicFramePr>
        <p:xfrm>
          <a:off x="365125" y="408515"/>
          <a:ext cx="9112248" cy="6135160"/>
        </p:xfrm>
        <a:graphic>
          <a:graphicData uri="http://schemas.openxmlformats.org/drawingml/2006/table">
            <a:tbl>
              <a:tblPr firstRow="1" bandRow="1">
                <a:tableStyleId>{5C22544A-7EE6-4342-B048-85BDC9FD1C3A}</a:tableStyleId>
              </a:tblPr>
              <a:tblGrid>
                <a:gridCol w="1518708">
                  <a:extLst>
                    <a:ext uri="{9D8B030D-6E8A-4147-A177-3AD203B41FA5}">
                      <a16:colId xmlns:a16="http://schemas.microsoft.com/office/drawing/2014/main" val="3665783209"/>
                    </a:ext>
                  </a:extLst>
                </a:gridCol>
                <a:gridCol w="1518708">
                  <a:extLst>
                    <a:ext uri="{9D8B030D-6E8A-4147-A177-3AD203B41FA5}">
                      <a16:colId xmlns:a16="http://schemas.microsoft.com/office/drawing/2014/main" val="4014186718"/>
                    </a:ext>
                  </a:extLst>
                </a:gridCol>
                <a:gridCol w="1518708">
                  <a:extLst>
                    <a:ext uri="{9D8B030D-6E8A-4147-A177-3AD203B41FA5}">
                      <a16:colId xmlns:a16="http://schemas.microsoft.com/office/drawing/2014/main" val="3590427548"/>
                    </a:ext>
                  </a:extLst>
                </a:gridCol>
                <a:gridCol w="1518708">
                  <a:extLst>
                    <a:ext uri="{9D8B030D-6E8A-4147-A177-3AD203B41FA5}">
                      <a16:colId xmlns:a16="http://schemas.microsoft.com/office/drawing/2014/main" val="93084694"/>
                    </a:ext>
                  </a:extLst>
                </a:gridCol>
                <a:gridCol w="1518708">
                  <a:extLst>
                    <a:ext uri="{9D8B030D-6E8A-4147-A177-3AD203B41FA5}">
                      <a16:colId xmlns:a16="http://schemas.microsoft.com/office/drawing/2014/main" val="2951022546"/>
                    </a:ext>
                  </a:extLst>
                </a:gridCol>
                <a:gridCol w="1518708">
                  <a:extLst>
                    <a:ext uri="{9D8B030D-6E8A-4147-A177-3AD203B41FA5}">
                      <a16:colId xmlns:a16="http://schemas.microsoft.com/office/drawing/2014/main" val="40006281"/>
                    </a:ext>
                  </a:extLst>
                </a:gridCol>
              </a:tblGrid>
              <a:tr h="1227032">
                <a:tc>
                  <a:txBody>
                    <a:bodyPr/>
                    <a:lstStyle/>
                    <a:p>
                      <a:pPr algn="ctr">
                        <a:lnSpc>
                          <a:spcPct val="100000"/>
                        </a:lnSpc>
                      </a:pPr>
                      <a:r>
                        <a:rPr lang="fr-FR" b="1" dirty="0">
                          <a:solidFill>
                            <a:schemeClr val="tx1"/>
                          </a:solidFill>
                          <a:latin typeface="Comic Sans MS" panose="030F0702030302020204" pitchFamily="66" charset="0"/>
                        </a:rPr>
                        <a:t>Projet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Projet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Projet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Projet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Projet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Projet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34829144"/>
                  </a:ext>
                </a:extLst>
              </a:tr>
              <a:tr h="1227032">
                <a:tc>
                  <a:txBody>
                    <a:bodyPr/>
                    <a:lstStyle/>
                    <a:p>
                      <a:pPr algn="ctr">
                        <a:lnSpc>
                          <a:spcPct val="100000"/>
                        </a:lnSpc>
                      </a:pPr>
                      <a:r>
                        <a:rPr lang="fr-FR" b="1" dirty="0">
                          <a:solidFill>
                            <a:schemeClr val="tx1"/>
                          </a:solidFill>
                          <a:latin typeface="Comic Sans MS" panose="030F0702030302020204" pitchFamily="66" charset="0"/>
                        </a:rPr>
                        <a:t>Projet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Projet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Projet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Projet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Projet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Projet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21563036"/>
                  </a:ext>
                </a:extLst>
              </a:tr>
              <a:tr h="1227032">
                <a:tc>
                  <a:txBody>
                    <a:bodyPr/>
                    <a:lstStyle/>
                    <a:p>
                      <a:pPr algn="ctr">
                        <a:lnSpc>
                          <a:spcPct val="100000"/>
                        </a:lnSpc>
                      </a:pPr>
                      <a:r>
                        <a:rPr lang="fr-FR" b="1" dirty="0">
                          <a:solidFill>
                            <a:schemeClr val="tx1"/>
                          </a:solidFill>
                          <a:latin typeface="Comic Sans MS" panose="030F0702030302020204" pitchFamily="66" charset="0"/>
                        </a:rPr>
                        <a:t>Projet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Projet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Projet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Projet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Projet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Projet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299005"/>
                  </a:ext>
                </a:extLst>
              </a:tr>
              <a:tr h="1227032">
                <a:tc>
                  <a:txBody>
                    <a:bodyPr/>
                    <a:lstStyle/>
                    <a:p>
                      <a:pPr algn="ctr">
                        <a:lnSpc>
                          <a:spcPct val="100000"/>
                        </a:lnSpc>
                      </a:pPr>
                      <a:r>
                        <a:rPr lang="fr-FR" b="1" dirty="0">
                          <a:solidFill>
                            <a:schemeClr val="tx1"/>
                          </a:solidFill>
                          <a:latin typeface="Comic Sans MS" panose="030F0702030302020204" pitchFamily="66" charset="0"/>
                        </a:rPr>
                        <a:t>Projet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Projet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Projet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Projet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Projet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Projet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8096456"/>
                  </a:ext>
                </a:extLst>
              </a:tr>
              <a:tr h="1227032">
                <a:tc>
                  <a:txBody>
                    <a:bodyPr/>
                    <a:lstStyle/>
                    <a:p>
                      <a:pPr algn="ctr">
                        <a:lnSpc>
                          <a:spcPct val="100000"/>
                        </a:lnSpc>
                      </a:pPr>
                      <a:r>
                        <a:rPr lang="fr-FR" b="1" dirty="0">
                          <a:solidFill>
                            <a:schemeClr val="tx1"/>
                          </a:solidFill>
                          <a:latin typeface="Comic Sans MS" panose="030F0702030302020204" pitchFamily="66" charset="0"/>
                        </a:rPr>
                        <a:t>Projet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Projet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Projet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Projet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Projet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Projet d’écriture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7911439"/>
                  </a:ext>
                </a:extLst>
              </a:tr>
            </a:tbl>
          </a:graphicData>
        </a:graphic>
      </p:graphicFrame>
      <p:graphicFrame>
        <p:nvGraphicFramePr>
          <p:cNvPr id="3" name="Tableau 2">
            <a:extLst>
              <a:ext uri="{FF2B5EF4-FFF2-40B4-BE49-F238E27FC236}">
                <a16:creationId xmlns:a16="http://schemas.microsoft.com/office/drawing/2014/main" id="{9E747727-074F-492D-9CA0-5685AD0435BA}"/>
              </a:ext>
            </a:extLst>
          </p:cNvPr>
          <p:cNvGraphicFramePr>
            <a:graphicFrameLocks noGrp="1"/>
          </p:cNvGraphicFramePr>
          <p:nvPr/>
        </p:nvGraphicFramePr>
        <p:xfrm>
          <a:off x="11725275" y="1257300"/>
          <a:ext cx="208280" cy="365760"/>
        </p:xfrm>
        <a:graphic>
          <a:graphicData uri="http://schemas.openxmlformats.org/drawingml/2006/table">
            <a:tbl>
              <a:tblPr/>
              <a:tblGrid>
                <a:gridCol w="208280">
                  <a:extLst>
                    <a:ext uri="{9D8B030D-6E8A-4147-A177-3AD203B41FA5}">
                      <a16:colId xmlns:a16="http://schemas.microsoft.com/office/drawing/2014/main" val="1050920593"/>
                    </a:ext>
                  </a:extLst>
                </a:gridCol>
              </a:tblGrid>
              <a:tr h="0">
                <a:tc>
                  <a:txBody>
                    <a:bodyPr/>
                    <a:lstStyle/>
                    <a:p>
                      <a:endParaRPr lang="fr-FR" dirty="0"/>
                    </a:p>
                  </a:txBody>
                  <a:tcPr>
                    <a:lnL w="12700" cmpd="sng">
                      <a:solidFill>
                        <a:schemeClr val="bg1">
                          <a:lumMod val="75000"/>
                        </a:schemeClr>
                      </a:solidFill>
                      <a:prstDash val="solid"/>
                    </a:lnL>
                    <a:lnR w="12700" cmpd="sng">
                      <a:solidFill>
                        <a:schemeClr val="bg1">
                          <a:lumMod val="75000"/>
                        </a:schemeClr>
                      </a:solidFill>
                      <a:prstDash val="solid"/>
                    </a:lnR>
                    <a:lnT w="12700" cmpd="sng">
                      <a:solidFill>
                        <a:schemeClr val="bg1">
                          <a:lumMod val="75000"/>
                        </a:schemeClr>
                      </a:solidFill>
                      <a:prstDash val="solid"/>
                    </a:lnT>
                    <a:lnB w="12700" cmpd="sng">
                      <a:solidFill>
                        <a:schemeClr val="bg1">
                          <a:lumMod val="75000"/>
                        </a:schemeClr>
                      </a:solidFill>
                      <a:prstDash val="solid"/>
                    </a:lnB>
                  </a:tcPr>
                </a:tc>
                <a:extLst>
                  <a:ext uri="{0D108BD9-81ED-4DB2-BD59-A6C34878D82A}">
                    <a16:rowId xmlns:a16="http://schemas.microsoft.com/office/drawing/2014/main" val="753803606"/>
                  </a:ext>
                </a:extLst>
              </a:tr>
            </a:tbl>
          </a:graphicData>
        </a:graphic>
      </p:graphicFrame>
    </p:spTree>
    <p:extLst>
      <p:ext uri="{BB962C8B-B14F-4D97-AF65-F5344CB8AC3E}">
        <p14:creationId xmlns:p14="http://schemas.microsoft.com/office/powerpoint/2010/main" val="2794854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3969126831"/>
              </p:ext>
            </p:extLst>
          </p:nvPr>
        </p:nvGraphicFramePr>
        <p:xfrm>
          <a:off x="0" y="0"/>
          <a:ext cx="9906000" cy="6858000"/>
        </p:xfrm>
        <a:graphic>
          <a:graphicData uri="http://schemas.openxmlformats.org/drawingml/2006/table">
            <a:tbl>
              <a:tblPr firstRow="1" bandRow="1">
                <a:tableStyleId>{5C22544A-7EE6-4342-B048-85BDC9FD1C3A}</a:tableStyleId>
              </a:tblPr>
              <a:tblGrid>
                <a:gridCol w="4953000">
                  <a:extLst>
                    <a:ext uri="{9D8B030D-6E8A-4147-A177-3AD203B41FA5}">
                      <a16:colId xmlns:a16="http://schemas.microsoft.com/office/drawing/2014/main" val="20000"/>
                    </a:ext>
                  </a:extLst>
                </a:gridCol>
                <a:gridCol w="4953000">
                  <a:extLst>
                    <a:ext uri="{9D8B030D-6E8A-4147-A177-3AD203B41FA5}">
                      <a16:colId xmlns:a16="http://schemas.microsoft.com/office/drawing/2014/main" val="20001"/>
                    </a:ext>
                  </a:extLst>
                </a:gridCol>
              </a:tblGrid>
              <a:tr h="6858000">
                <a:tc>
                  <a:txBody>
                    <a:bodyPr/>
                    <a:lstStyle/>
                    <a:p>
                      <a:endParaRPr lang="fr-FR"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fr-FR" dirty="0">
                        <a:solidFill>
                          <a:schemeClr val="tx1"/>
                        </a:solidFill>
                        <a:latin typeface="MTF Hello Again" panose="02000500000000000000"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sp>
        <p:nvSpPr>
          <p:cNvPr id="5" name="Rectangle 4"/>
          <p:cNvSpPr/>
          <p:nvPr/>
        </p:nvSpPr>
        <p:spPr>
          <a:xfrm>
            <a:off x="265474" y="289746"/>
            <a:ext cx="4426533" cy="388696"/>
          </a:xfrm>
          <a:prstGeom prst="rect">
            <a:avLst/>
          </a:prstGeom>
        </p:spPr>
        <p:txBody>
          <a:bodyPr wrap="none">
            <a:spAutoFit/>
          </a:bodyPr>
          <a:lstStyle/>
          <a:p>
            <a:pPr>
              <a:lnSpc>
                <a:spcPct val="107000"/>
              </a:lnSpc>
              <a:spcAft>
                <a:spcPts val="0"/>
              </a:spcAft>
            </a:pPr>
            <a:r>
              <a:rPr lang="fr-FR" dirty="0">
                <a:effectLst/>
                <a:latin typeface="Coming Soon" panose="02000000000000000000" pitchFamily="2" charset="0"/>
                <a:ea typeface="Calibri" panose="020F0502020204030204" pitchFamily="34" charset="0"/>
                <a:cs typeface="Times New Roman" panose="02020603050405020304" pitchFamily="18" charset="0"/>
              </a:rPr>
              <a:t>Prénom : _____________________</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ZoneTexte 1"/>
          <p:cNvSpPr txBox="1"/>
          <p:nvPr/>
        </p:nvSpPr>
        <p:spPr>
          <a:xfrm>
            <a:off x="410656" y="1271259"/>
            <a:ext cx="4136167" cy="1446550"/>
          </a:xfrm>
          <a:prstGeom prst="rect">
            <a:avLst/>
          </a:prstGeom>
          <a:noFill/>
        </p:spPr>
        <p:txBody>
          <a:bodyPr wrap="square" rtlCol="0">
            <a:spAutoFit/>
          </a:bodyPr>
          <a:lstStyle/>
          <a:p>
            <a:pPr algn="ctr"/>
            <a:r>
              <a:rPr lang="fr-FR" sz="4400" dirty="0">
                <a:latin typeface="MTF Hello Again" panose="02000500000000000000" pitchFamily="2" charset="0"/>
              </a:rPr>
              <a:t>Mon cahier de leçons de Français</a:t>
            </a:r>
          </a:p>
        </p:txBody>
      </p:sp>
      <p:sp>
        <p:nvSpPr>
          <p:cNvPr id="6" name="Rectangle 5"/>
          <p:cNvSpPr/>
          <p:nvPr/>
        </p:nvSpPr>
        <p:spPr>
          <a:xfrm>
            <a:off x="1070181" y="6224381"/>
            <a:ext cx="2858796" cy="388696"/>
          </a:xfrm>
          <a:prstGeom prst="rect">
            <a:avLst/>
          </a:prstGeom>
        </p:spPr>
        <p:txBody>
          <a:bodyPr wrap="none">
            <a:spAutoFit/>
          </a:bodyPr>
          <a:lstStyle/>
          <a:p>
            <a:pPr>
              <a:lnSpc>
                <a:spcPct val="107000"/>
              </a:lnSpc>
              <a:spcAft>
                <a:spcPts val="0"/>
              </a:spcAft>
            </a:pPr>
            <a:r>
              <a:rPr lang="fr-FR" dirty="0">
                <a:effectLst/>
                <a:latin typeface="Coming Soon" panose="02000000000000000000" pitchFamily="2" charset="0"/>
                <a:ea typeface="Calibri" panose="020F0502020204030204" pitchFamily="34" charset="0"/>
                <a:cs typeface="Times New Roman" panose="02020603050405020304" pitchFamily="18" charset="0"/>
              </a:rPr>
              <a:t>Année scolaire 2019-2020</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ZoneTexte 2"/>
          <p:cNvSpPr txBox="1"/>
          <p:nvPr/>
        </p:nvSpPr>
        <p:spPr>
          <a:xfrm>
            <a:off x="5997388" y="1479176"/>
            <a:ext cx="184731" cy="369332"/>
          </a:xfrm>
          <a:prstGeom prst="rect">
            <a:avLst/>
          </a:prstGeom>
          <a:noFill/>
        </p:spPr>
        <p:txBody>
          <a:bodyPr wrap="none" rtlCol="0">
            <a:spAutoFit/>
          </a:bodyPr>
          <a:lstStyle/>
          <a:p>
            <a:endParaRPr lang="fr-FR" dirty="0"/>
          </a:p>
        </p:txBody>
      </p:sp>
      <p:sp>
        <p:nvSpPr>
          <p:cNvPr id="16" name="ZoneTexte 15"/>
          <p:cNvSpPr txBox="1"/>
          <p:nvPr/>
        </p:nvSpPr>
        <p:spPr>
          <a:xfrm>
            <a:off x="5219113" y="289746"/>
            <a:ext cx="4360985" cy="4524315"/>
          </a:xfrm>
          <a:prstGeom prst="rect">
            <a:avLst/>
          </a:prstGeom>
          <a:noFill/>
        </p:spPr>
        <p:txBody>
          <a:bodyPr wrap="square" rtlCol="0">
            <a:spAutoFit/>
          </a:bodyPr>
          <a:lstStyle/>
          <a:p>
            <a:pPr algn="just"/>
            <a:r>
              <a:rPr lang="fr-FR" sz="1600" dirty="0">
                <a:latin typeface="Comic Sans MS" panose="030F0702030302020204" pitchFamily="66" charset="0"/>
              </a:rPr>
              <a:t>Ce cahier contient les leçons des notions travaillées en classe.</a:t>
            </a:r>
          </a:p>
          <a:p>
            <a:pPr algn="just"/>
            <a:endParaRPr lang="fr-FR" sz="1600" dirty="0">
              <a:latin typeface="Comic Sans MS" panose="030F0702030302020204" pitchFamily="66" charset="0"/>
            </a:endParaRPr>
          </a:p>
          <a:p>
            <a:pPr algn="just"/>
            <a:r>
              <a:rPr lang="fr-FR" sz="1600" dirty="0">
                <a:latin typeface="Comic Sans MS" panose="030F0702030302020204" pitchFamily="66" charset="0"/>
              </a:rPr>
              <a:t>Chaque leçon est divisée en plusieurs parties :</a:t>
            </a:r>
          </a:p>
          <a:p>
            <a:endParaRPr lang="fr-FR" sz="1600" dirty="0">
              <a:latin typeface="Comic Sans MS" panose="030F0702030302020204" pitchFamily="66" charset="0"/>
            </a:endParaRPr>
          </a:p>
          <a:p>
            <a:pPr marL="285750" indent="-285750" algn="just">
              <a:buFontTx/>
              <a:buChar char="-"/>
            </a:pPr>
            <a:r>
              <a:rPr lang="fr-FR" sz="1600" b="1" dirty="0">
                <a:latin typeface="Comic Sans MS" panose="030F0702030302020204" pitchFamily="66" charset="0"/>
              </a:rPr>
              <a:t>l'explication</a:t>
            </a:r>
            <a:r>
              <a:rPr lang="fr-FR" sz="1600" dirty="0">
                <a:latin typeface="Comic Sans MS" panose="030F0702030302020204" pitchFamily="66" charset="0"/>
              </a:rPr>
              <a:t> construite par les élèves (c’est ce qu’ils ont compris et retenu) ;</a:t>
            </a:r>
          </a:p>
          <a:p>
            <a:pPr marL="285750" indent="-285750" algn="just">
              <a:buFontTx/>
              <a:buChar char="-"/>
            </a:pPr>
            <a:endParaRPr lang="fr-FR" sz="1600" dirty="0">
              <a:latin typeface="Comic Sans MS" panose="030F0702030302020204" pitchFamily="66" charset="0"/>
            </a:endParaRPr>
          </a:p>
          <a:p>
            <a:pPr marL="285750" indent="-285750" algn="just">
              <a:buFontTx/>
              <a:buChar char="-"/>
            </a:pPr>
            <a:r>
              <a:rPr lang="fr-FR" sz="1600" b="1" dirty="0">
                <a:latin typeface="Comic Sans MS" panose="030F0702030302020204" pitchFamily="66" charset="0"/>
              </a:rPr>
              <a:t>un exemple </a:t>
            </a:r>
            <a:r>
              <a:rPr lang="fr-FR" sz="1600" dirty="0">
                <a:latin typeface="Comic Sans MS" panose="030F0702030302020204" pitchFamily="66" charset="0"/>
              </a:rPr>
              <a:t>(pour vérifier si la notion           est comprise) ;</a:t>
            </a:r>
          </a:p>
          <a:p>
            <a:pPr marL="285750" indent="-285750" algn="just">
              <a:buFontTx/>
              <a:buChar char="-"/>
            </a:pPr>
            <a:endParaRPr lang="fr-FR" sz="1600" dirty="0">
              <a:latin typeface="Comic Sans MS" panose="030F0702030302020204" pitchFamily="66" charset="0"/>
            </a:endParaRPr>
          </a:p>
          <a:p>
            <a:pPr marL="285750" indent="-285750" algn="just">
              <a:buFontTx/>
              <a:buChar char="-"/>
            </a:pPr>
            <a:r>
              <a:rPr lang="fr-FR" sz="1600" b="1" dirty="0">
                <a:latin typeface="Comic Sans MS" panose="030F0702030302020204" pitchFamily="66" charset="0"/>
              </a:rPr>
              <a:t>des conseils et des exemples d’activités </a:t>
            </a:r>
            <a:r>
              <a:rPr lang="fr-FR" sz="1600" dirty="0">
                <a:latin typeface="Comic Sans MS" panose="030F0702030302020204" pitchFamily="66" charset="0"/>
              </a:rPr>
              <a:t>pour retravailler la notion à la maison.</a:t>
            </a:r>
          </a:p>
          <a:p>
            <a:pPr algn="just"/>
            <a:endParaRPr lang="fr-FR" sz="1600" dirty="0">
              <a:latin typeface="Comic Sans MS" panose="030F0702030302020204" pitchFamily="66" charset="0"/>
            </a:endParaRPr>
          </a:p>
          <a:p>
            <a:pPr lvl="0" algn="just"/>
            <a:endParaRPr lang="fr-FR" sz="1600" dirty="0">
              <a:latin typeface="Comic Sans MS" panose="030F0702030302020204" pitchFamily="66" charset="0"/>
            </a:endParaRPr>
          </a:p>
          <a:p>
            <a:pPr lvl="0" algn="r"/>
            <a:r>
              <a:rPr lang="fr-FR" sz="1600" dirty="0">
                <a:latin typeface="Comic Sans MS" panose="030F0702030302020204" pitchFamily="66" charset="0"/>
              </a:rPr>
              <a:t>Signature des parents :</a:t>
            </a:r>
          </a:p>
        </p:txBody>
      </p:sp>
      <p:sp>
        <p:nvSpPr>
          <p:cNvPr id="7" name="ZoneTexte 6"/>
          <p:cNvSpPr txBox="1"/>
          <p:nvPr/>
        </p:nvSpPr>
        <p:spPr>
          <a:xfrm>
            <a:off x="431142" y="3132267"/>
            <a:ext cx="2643672" cy="2677656"/>
          </a:xfrm>
          <a:prstGeom prst="rect">
            <a:avLst/>
          </a:prstGeom>
          <a:noFill/>
        </p:spPr>
        <p:txBody>
          <a:bodyPr wrap="none" rtlCol="0">
            <a:spAutoFit/>
          </a:bodyPr>
          <a:lstStyle/>
          <a:p>
            <a:pPr marL="285750" indent="-285750">
              <a:lnSpc>
                <a:spcPct val="150000"/>
              </a:lnSpc>
              <a:buFont typeface="Courier New" panose="02070309020205020404" pitchFamily="49" charset="0"/>
              <a:buChar char="o"/>
            </a:pPr>
            <a:r>
              <a:rPr lang="fr-FR" sz="2800" dirty="0">
                <a:latin typeface="Comic Sans MS" panose="030F0702030302020204" pitchFamily="66" charset="0"/>
              </a:rPr>
              <a:t>Grammaire</a:t>
            </a:r>
          </a:p>
          <a:p>
            <a:pPr marL="285750" indent="-285750">
              <a:lnSpc>
                <a:spcPct val="150000"/>
              </a:lnSpc>
              <a:buFont typeface="Courier New" panose="02070309020205020404" pitchFamily="49" charset="0"/>
              <a:buChar char="o"/>
            </a:pPr>
            <a:r>
              <a:rPr lang="fr-FR" sz="2800" dirty="0">
                <a:latin typeface="Comic Sans MS" panose="030F0702030302020204" pitchFamily="66" charset="0"/>
              </a:rPr>
              <a:t>Conjugaison</a:t>
            </a:r>
          </a:p>
          <a:p>
            <a:pPr marL="285750" indent="-285750">
              <a:lnSpc>
                <a:spcPct val="150000"/>
              </a:lnSpc>
              <a:buFont typeface="Courier New" panose="02070309020205020404" pitchFamily="49" charset="0"/>
              <a:buChar char="o"/>
            </a:pPr>
            <a:r>
              <a:rPr lang="fr-FR" sz="2800" dirty="0">
                <a:latin typeface="Comic Sans MS" panose="030F0702030302020204" pitchFamily="66" charset="0"/>
              </a:rPr>
              <a:t>Orthographe</a:t>
            </a:r>
          </a:p>
          <a:p>
            <a:pPr marL="285750" indent="-285750">
              <a:lnSpc>
                <a:spcPct val="150000"/>
              </a:lnSpc>
              <a:buFont typeface="Courier New" panose="02070309020205020404" pitchFamily="49" charset="0"/>
              <a:buChar char="o"/>
            </a:pPr>
            <a:r>
              <a:rPr lang="fr-FR" sz="2800" dirty="0">
                <a:latin typeface="Comic Sans MS" panose="030F0702030302020204" pitchFamily="66" charset="0"/>
              </a:rPr>
              <a:t>Lexique </a:t>
            </a:r>
          </a:p>
        </p:txBody>
      </p:sp>
      <p:pic>
        <p:nvPicPr>
          <p:cNvPr id="11" name="Image 10">
            <a:extLst>
              <a:ext uri="{FF2B5EF4-FFF2-40B4-BE49-F238E27FC236}">
                <a16:creationId xmlns:a16="http://schemas.microsoft.com/office/drawing/2014/main" id="{F435912D-1CC9-4F99-9BE7-C8B4A43E74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05956" y="3931095"/>
            <a:ext cx="1080000" cy="1080000"/>
          </a:xfrm>
          <a:prstGeom prst="rect">
            <a:avLst/>
          </a:prstGeom>
        </p:spPr>
      </p:pic>
    </p:spTree>
    <p:extLst>
      <p:ext uri="{BB962C8B-B14F-4D97-AF65-F5344CB8AC3E}">
        <p14:creationId xmlns:p14="http://schemas.microsoft.com/office/powerpoint/2010/main" val="35272635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a:extLst>
              <a:ext uri="{FF2B5EF4-FFF2-40B4-BE49-F238E27FC236}">
                <a16:creationId xmlns:a16="http://schemas.microsoft.com/office/drawing/2014/main" id="{5DE0C52A-B675-49B9-B192-0145AC7E0C8E}"/>
              </a:ext>
            </a:extLst>
          </p:cNvPr>
          <p:cNvGraphicFramePr>
            <a:graphicFrameLocks noGrp="1"/>
          </p:cNvGraphicFramePr>
          <p:nvPr>
            <p:extLst>
              <p:ext uri="{D42A27DB-BD31-4B8C-83A1-F6EECF244321}">
                <p14:modId xmlns:p14="http://schemas.microsoft.com/office/powerpoint/2010/main" val="826960474"/>
              </p:ext>
            </p:extLst>
          </p:nvPr>
        </p:nvGraphicFramePr>
        <p:xfrm>
          <a:off x="365125" y="408515"/>
          <a:ext cx="9112248" cy="6135160"/>
        </p:xfrm>
        <a:graphic>
          <a:graphicData uri="http://schemas.openxmlformats.org/drawingml/2006/table">
            <a:tbl>
              <a:tblPr firstRow="1" bandRow="1">
                <a:tableStyleId>{5C22544A-7EE6-4342-B048-85BDC9FD1C3A}</a:tableStyleId>
              </a:tblPr>
              <a:tblGrid>
                <a:gridCol w="1518708">
                  <a:extLst>
                    <a:ext uri="{9D8B030D-6E8A-4147-A177-3AD203B41FA5}">
                      <a16:colId xmlns:a16="http://schemas.microsoft.com/office/drawing/2014/main" val="3665783209"/>
                    </a:ext>
                  </a:extLst>
                </a:gridCol>
                <a:gridCol w="1518708">
                  <a:extLst>
                    <a:ext uri="{9D8B030D-6E8A-4147-A177-3AD203B41FA5}">
                      <a16:colId xmlns:a16="http://schemas.microsoft.com/office/drawing/2014/main" val="4014186718"/>
                    </a:ext>
                  </a:extLst>
                </a:gridCol>
                <a:gridCol w="1518708">
                  <a:extLst>
                    <a:ext uri="{9D8B030D-6E8A-4147-A177-3AD203B41FA5}">
                      <a16:colId xmlns:a16="http://schemas.microsoft.com/office/drawing/2014/main" val="3590427548"/>
                    </a:ext>
                  </a:extLst>
                </a:gridCol>
                <a:gridCol w="1518708">
                  <a:extLst>
                    <a:ext uri="{9D8B030D-6E8A-4147-A177-3AD203B41FA5}">
                      <a16:colId xmlns:a16="http://schemas.microsoft.com/office/drawing/2014/main" val="93084694"/>
                    </a:ext>
                  </a:extLst>
                </a:gridCol>
                <a:gridCol w="1518708">
                  <a:extLst>
                    <a:ext uri="{9D8B030D-6E8A-4147-A177-3AD203B41FA5}">
                      <a16:colId xmlns:a16="http://schemas.microsoft.com/office/drawing/2014/main" val="2951022546"/>
                    </a:ext>
                  </a:extLst>
                </a:gridCol>
                <a:gridCol w="1518708">
                  <a:extLst>
                    <a:ext uri="{9D8B030D-6E8A-4147-A177-3AD203B41FA5}">
                      <a16:colId xmlns:a16="http://schemas.microsoft.com/office/drawing/2014/main" val="40006281"/>
                    </a:ext>
                  </a:extLst>
                </a:gridCol>
              </a:tblGrid>
              <a:tr h="1227032">
                <a:tc>
                  <a:txBody>
                    <a:bodyPr/>
                    <a:lstStyle/>
                    <a:p>
                      <a:pPr algn="ctr">
                        <a:lnSpc>
                          <a:spcPct val="100000"/>
                        </a:lnSpc>
                      </a:pPr>
                      <a:r>
                        <a:rPr lang="fr-FR" b="1" dirty="0">
                          <a:solidFill>
                            <a:schemeClr val="tx1"/>
                          </a:solidFill>
                          <a:latin typeface="Comic Sans MS" panose="030F0702030302020204" pitchFamily="66" charset="0"/>
                        </a:rPr>
                        <a:t>Grammaire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Grammaire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Grammaire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Grammaire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Grammaire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Grammaire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34829144"/>
                  </a:ext>
                </a:extLst>
              </a:tr>
              <a:tr h="1227032">
                <a:tc>
                  <a:txBody>
                    <a:bodyPr/>
                    <a:lstStyle/>
                    <a:p>
                      <a:pPr algn="ctr">
                        <a:lnSpc>
                          <a:spcPct val="100000"/>
                        </a:lnSpc>
                      </a:pPr>
                      <a:r>
                        <a:rPr lang="fr-FR" b="1" dirty="0">
                          <a:solidFill>
                            <a:schemeClr val="tx1"/>
                          </a:solidFill>
                          <a:latin typeface="Comic Sans MS" panose="030F0702030302020204" pitchFamily="66" charset="0"/>
                        </a:rPr>
                        <a:t>Grammaire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Grammaire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Grammaire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Grammaire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Grammaire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Grammaire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21563036"/>
                  </a:ext>
                </a:extLst>
              </a:tr>
              <a:tr h="1227032">
                <a:tc>
                  <a:txBody>
                    <a:bodyPr/>
                    <a:lstStyle/>
                    <a:p>
                      <a:pPr algn="ctr">
                        <a:lnSpc>
                          <a:spcPct val="100000"/>
                        </a:lnSpc>
                      </a:pPr>
                      <a:r>
                        <a:rPr lang="fr-FR" b="1" dirty="0">
                          <a:solidFill>
                            <a:schemeClr val="tx1"/>
                          </a:solidFill>
                          <a:latin typeface="Comic Sans MS" panose="030F0702030302020204" pitchFamily="66" charset="0"/>
                        </a:rPr>
                        <a:t>Grammaire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Grammaire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Grammaire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Grammaire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Grammaire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Grammaire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299005"/>
                  </a:ext>
                </a:extLst>
              </a:tr>
              <a:tr h="1227032">
                <a:tc>
                  <a:txBody>
                    <a:bodyPr/>
                    <a:lstStyle/>
                    <a:p>
                      <a:pPr algn="ctr">
                        <a:lnSpc>
                          <a:spcPct val="100000"/>
                        </a:lnSpc>
                      </a:pPr>
                      <a:r>
                        <a:rPr lang="fr-FR" b="1" dirty="0">
                          <a:solidFill>
                            <a:schemeClr val="tx1"/>
                          </a:solidFill>
                          <a:latin typeface="Comic Sans MS" panose="030F0702030302020204" pitchFamily="66" charset="0"/>
                        </a:rPr>
                        <a:t>Grammaire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Grammaire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Grammaire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Grammaire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Grammaire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Grammaire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8096456"/>
                  </a:ext>
                </a:extLst>
              </a:tr>
              <a:tr h="1227032">
                <a:tc>
                  <a:txBody>
                    <a:bodyPr/>
                    <a:lstStyle/>
                    <a:p>
                      <a:pPr algn="ctr">
                        <a:lnSpc>
                          <a:spcPct val="100000"/>
                        </a:lnSpc>
                      </a:pPr>
                      <a:r>
                        <a:rPr lang="fr-FR" b="1" dirty="0">
                          <a:solidFill>
                            <a:schemeClr val="tx1"/>
                          </a:solidFill>
                          <a:latin typeface="Comic Sans MS" panose="030F0702030302020204" pitchFamily="66" charset="0"/>
                        </a:rPr>
                        <a:t>Grammaire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Grammaire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Grammaire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Grammaire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Grammaire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b="1" dirty="0">
                          <a:solidFill>
                            <a:schemeClr val="tx1"/>
                          </a:solidFill>
                          <a:latin typeface="Comic Sans MS" panose="030F0702030302020204" pitchFamily="66" charset="0"/>
                        </a:rPr>
                        <a:t>Grammaire</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7911439"/>
                  </a:ext>
                </a:extLst>
              </a:tr>
            </a:tbl>
          </a:graphicData>
        </a:graphic>
      </p:graphicFrame>
      <p:graphicFrame>
        <p:nvGraphicFramePr>
          <p:cNvPr id="3" name="Tableau 2">
            <a:extLst>
              <a:ext uri="{FF2B5EF4-FFF2-40B4-BE49-F238E27FC236}">
                <a16:creationId xmlns:a16="http://schemas.microsoft.com/office/drawing/2014/main" id="{9E747727-074F-492D-9CA0-5685AD0435BA}"/>
              </a:ext>
            </a:extLst>
          </p:cNvPr>
          <p:cNvGraphicFramePr>
            <a:graphicFrameLocks noGrp="1"/>
          </p:cNvGraphicFramePr>
          <p:nvPr/>
        </p:nvGraphicFramePr>
        <p:xfrm>
          <a:off x="11725275" y="1257300"/>
          <a:ext cx="208280" cy="365760"/>
        </p:xfrm>
        <a:graphic>
          <a:graphicData uri="http://schemas.openxmlformats.org/drawingml/2006/table">
            <a:tbl>
              <a:tblPr/>
              <a:tblGrid>
                <a:gridCol w="208280">
                  <a:extLst>
                    <a:ext uri="{9D8B030D-6E8A-4147-A177-3AD203B41FA5}">
                      <a16:colId xmlns:a16="http://schemas.microsoft.com/office/drawing/2014/main" val="1050920593"/>
                    </a:ext>
                  </a:extLst>
                </a:gridCol>
              </a:tblGrid>
              <a:tr h="0">
                <a:tc>
                  <a:txBody>
                    <a:bodyPr/>
                    <a:lstStyle/>
                    <a:p>
                      <a:endParaRPr lang="fr-FR" dirty="0"/>
                    </a:p>
                  </a:txBody>
                  <a:tcPr>
                    <a:lnL w="12700" cmpd="sng">
                      <a:solidFill>
                        <a:schemeClr val="bg1">
                          <a:lumMod val="75000"/>
                        </a:schemeClr>
                      </a:solidFill>
                      <a:prstDash val="solid"/>
                    </a:lnL>
                    <a:lnR w="12700" cmpd="sng">
                      <a:solidFill>
                        <a:schemeClr val="bg1">
                          <a:lumMod val="75000"/>
                        </a:schemeClr>
                      </a:solidFill>
                      <a:prstDash val="solid"/>
                    </a:lnR>
                    <a:lnT w="12700" cmpd="sng">
                      <a:solidFill>
                        <a:schemeClr val="bg1">
                          <a:lumMod val="75000"/>
                        </a:schemeClr>
                      </a:solidFill>
                      <a:prstDash val="solid"/>
                    </a:lnT>
                    <a:lnB w="12700" cmpd="sng">
                      <a:solidFill>
                        <a:schemeClr val="bg1">
                          <a:lumMod val="75000"/>
                        </a:schemeClr>
                      </a:solidFill>
                      <a:prstDash val="solid"/>
                    </a:lnB>
                  </a:tcPr>
                </a:tc>
                <a:extLst>
                  <a:ext uri="{0D108BD9-81ED-4DB2-BD59-A6C34878D82A}">
                    <a16:rowId xmlns:a16="http://schemas.microsoft.com/office/drawing/2014/main" val="753803606"/>
                  </a:ext>
                </a:extLst>
              </a:tr>
            </a:tbl>
          </a:graphicData>
        </a:graphic>
      </p:graphicFrame>
    </p:spTree>
    <p:extLst>
      <p:ext uri="{BB962C8B-B14F-4D97-AF65-F5344CB8AC3E}">
        <p14:creationId xmlns:p14="http://schemas.microsoft.com/office/powerpoint/2010/main" val="1031019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a:extLst>
              <a:ext uri="{FF2B5EF4-FFF2-40B4-BE49-F238E27FC236}">
                <a16:creationId xmlns:a16="http://schemas.microsoft.com/office/drawing/2014/main" id="{5DE0C52A-B675-49B9-B192-0145AC7E0C8E}"/>
              </a:ext>
            </a:extLst>
          </p:cNvPr>
          <p:cNvGraphicFramePr>
            <a:graphicFrameLocks noGrp="1"/>
          </p:cNvGraphicFramePr>
          <p:nvPr>
            <p:extLst>
              <p:ext uri="{D42A27DB-BD31-4B8C-83A1-F6EECF244321}">
                <p14:modId xmlns:p14="http://schemas.microsoft.com/office/powerpoint/2010/main" val="2190355421"/>
              </p:ext>
            </p:extLst>
          </p:nvPr>
        </p:nvGraphicFramePr>
        <p:xfrm>
          <a:off x="365125" y="408515"/>
          <a:ext cx="9112248" cy="6135160"/>
        </p:xfrm>
        <a:graphic>
          <a:graphicData uri="http://schemas.openxmlformats.org/drawingml/2006/table">
            <a:tbl>
              <a:tblPr firstRow="1" bandRow="1">
                <a:tableStyleId>{5C22544A-7EE6-4342-B048-85BDC9FD1C3A}</a:tableStyleId>
              </a:tblPr>
              <a:tblGrid>
                <a:gridCol w="1518708">
                  <a:extLst>
                    <a:ext uri="{9D8B030D-6E8A-4147-A177-3AD203B41FA5}">
                      <a16:colId xmlns:a16="http://schemas.microsoft.com/office/drawing/2014/main" val="3665783209"/>
                    </a:ext>
                  </a:extLst>
                </a:gridCol>
                <a:gridCol w="1518708">
                  <a:extLst>
                    <a:ext uri="{9D8B030D-6E8A-4147-A177-3AD203B41FA5}">
                      <a16:colId xmlns:a16="http://schemas.microsoft.com/office/drawing/2014/main" val="4014186718"/>
                    </a:ext>
                  </a:extLst>
                </a:gridCol>
                <a:gridCol w="1518708">
                  <a:extLst>
                    <a:ext uri="{9D8B030D-6E8A-4147-A177-3AD203B41FA5}">
                      <a16:colId xmlns:a16="http://schemas.microsoft.com/office/drawing/2014/main" val="3590427548"/>
                    </a:ext>
                  </a:extLst>
                </a:gridCol>
                <a:gridCol w="1518708">
                  <a:extLst>
                    <a:ext uri="{9D8B030D-6E8A-4147-A177-3AD203B41FA5}">
                      <a16:colId xmlns:a16="http://schemas.microsoft.com/office/drawing/2014/main" val="93084694"/>
                    </a:ext>
                  </a:extLst>
                </a:gridCol>
                <a:gridCol w="1518708">
                  <a:extLst>
                    <a:ext uri="{9D8B030D-6E8A-4147-A177-3AD203B41FA5}">
                      <a16:colId xmlns:a16="http://schemas.microsoft.com/office/drawing/2014/main" val="2951022546"/>
                    </a:ext>
                  </a:extLst>
                </a:gridCol>
                <a:gridCol w="1518708">
                  <a:extLst>
                    <a:ext uri="{9D8B030D-6E8A-4147-A177-3AD203B41FA5}">
                      <a16:colId xmlns:a16="http://schemas.microsoft.com/office/drawing/2014/main" val="40006281"/>
                    </a:ext>
                  </a:extLst>
                </a:gridCol>
              </a:tblGrid>
              <a:tr h="1227032">
                <a:tc>
                  <a:txBody>
                    <a:bodyPr/>
                    <a:lstStyle/>
                    <a:p>
                      <a:pPr algn="ctr">
                        <a:lnSpc>
                          <a:spcPct val="100000"/>
                        </a:lnSpc>
                      </a:pPr>
                      <a:r>
                        <a:rPr lang="fr-FR" sz="1750" b="1" dirty="0">
                          <a:solidFill>
                            <a:schemeClr val="tx1"/>
                          </a:solidFill>
                          <a:latin typeface="Comic Sans MS" panose="030F0702030302020204" pitchFamily="66" charset="0"/>
                        </a:rPr>
                        <a:t>Conjugaison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Conjugaison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Conjugaison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Conjugaison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Conjugaison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Conjugaison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34829144"/>
                  </a:ext>
                </a:extLst>
              </a:tr>
              <a:tr h="1227032">
                <a:tc>
                  <a:txBody>
                    <a:bodyPr/>
                    <a:lstStyle/>
                    <a:p>
                      <a:pPr algn="ctr">
                        <a:lnSpc>
                          <a:spcPct val="100000"/>
                        </a:lnSpc>
                      </a:pPr>
                      <a:r>
                        <a:rPr lang="fr-FR" sz="1750" b="1" dirty="0">
                          <a:solidFill>
                            <a:schemeClr val="tx1"/>
                          </a:solidFill>
                          <a:latin typeface="Comic Sans MS" panose="030F0702030302020204" pitchFamily="66" charset="0"/>
                        </a:rPr>
                        <a:t>Conjugaison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Conjugaison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Conjugaison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Conjugaison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Conjugaison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Conjugaison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21563036"/>
                  </a:ext>
                </a:extLst>
              </a:tr>
              <a:tr h="1227032">
                <a:tc>
                  <a:txBody>
                    <a:bodyPr/>
                    <a:lstStyle/>
                    <a:p>
                      <a:pPr algn="ctr">
                        <a:lnSpc>
                          <a:spcPct val="100000"/>
                        </a:lnSpc>
                      </a:pPr>
                      <a:r>
                        <a:rPr lang="fr-FR" sz="1750" b="1" dirty="0">
                          <a:solidFill>
                            <a:schemeClr val="tx1"/>
                          </a:solidFill>
                          <a:latin typeface="Comic Sans MS" panose="030F0702030302020204" pitchFamily="66" charset="0"/>
                        </a:rPr>
                        <a:t>Conjugaison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Conjugaison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Conjugaison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Conjugaison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Conjugaison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Conjugaison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299005"/>
                  </a:ext>
                </a:extLst>
              </a:tr>
              <a:tr h="1227032">
                <a:tc>
                  <a:txBody>
                    <a:bodyPr/>
                    <a:lstStyle/>
                    <a:p>
                      <a:pPr algn="ctr">
                        <a:lnSpc>
                          <a:spcPct val="100000"/>
                        </a:lnSpc>
                      </a:pPr>
                      <a:r>
                        <a:rPr lang="fr-FR" sz="1750" b="1" dirty="0">
                          <a:solidFill>
                            <a:schemeClr val="tx1"/>
                          </a:solidFill>
                          <a:latin typeface="Comic Sans MS" panose="030F0702030302020204" pitchFamily="66" charset="0"/>
                        </a:rPr>
                        <a:t>Conjugaison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Conjugaison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Conjugaison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Conjugaison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Conjugaison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Conjugaison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8096456"/>
                  </a:ext>
                </a:extLst>
              </a:tr>
              <a:tr h="1227032">
                <a:tc>
                  <a:txBody>
                    <a:bodyPr/>
                    <a:lstStyle/>
                    <a:p>
                      <a:pPr algn="ctr">
                        <a:lnSpc>
                          <a:spcPct val="100000"/>
                        </a:lnSpc>
                      </a:pPr>
                      <a:r>
                        <a:rPr lang="fr-FR" sz="1750" b="1" dirty="0">
                          <a:solidFill>
                            <a:schemeClr val="tx1"/>
                          </a:solidFill>
                          <a:latin typeface="Comic Sans MS" panose="030F0702030302020204" pitchFamily="66" charset="0"/>
                        </a:rPr>
                        <a:t>Conjugaison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Conjugaison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Conjugaison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Conjugaison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Conjugaison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fr-FR" sz="1750" b="1" dirty="0">
                          <a:solidFill>
                            <a:schemeClr val="tx1"/>
                          </a:solidFill>
                          <a:latin typeface="Comic Sans MS" panose="030F0702030302020204" pitchFamily="66" charset="0"/>
                        </a:rPr>
                        <a:t>Conjugaison</a:t>
                      </a:r>
                    </a:p>
                  </a:txBody>
                  <a:tcPr marL="137160" marR="137160" marT="137160" marB="13716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7911439"/>
                  </a:ext>
                </a:extLst>
              </a:tr>
            </a:tbl>
          </a:graphicData>
        </a:graphic>
      </p:graphicFrame>
      <p:graphicFrame>
        <p:nvGraphicFramePr>
          <p:cNvPr id="3" name="Tableau 2">
            <a:extLst>
              <a:ext uri="{FF2B5EF4-FFF2-40B4-BE49-F238E27FC236}">
                <a16:creationId xmlns:a16="http://schemas.microsoft.com/office/drawing/2014/main" id="{9E747727-074F-492D-9CA0-5685AD0435BA}"/>
              </a:ext>
            </a:extLst>
          </p:cNvPr>
          <p:cNvGraphicFramePr>
            <a:graphicFrameLocks noGrp="1"/>
          </p:cNvGraphicFramePr>
          <p:nvPr/>
        </p:nvGraphicFramePr>
        <p:xfrm>
          <a:off x="11725275" y="1257300"/>
          <a:ext cx="208280" cy="365760"/>
        </p:xfrm>
        <a:graphic>
          <a:graphicData uri="http://schemas.openxmlformats.org/drawingml/2006/table">
            <a:tbl>
              <a:tblPr/>
              <a:tblGrid>
                <a:gridCol w="208280">
                  <a:extLst>
                    <a:ext uri="{9D8B030D-6E8A-4147-A177-3AD203B41FA5}">
                      <a16:colId xmlns:a16="http://schemas.microsoft.com/office/drawing/2014/main" val="1050920593"/>
                    </a:ext>
                  </a:extLst>
                </a:gridCol>
              </a:tblGrid>
              <a:tr h="0">
                <a:tc>
                  <a:txBody>
                    <a:bodyPr/>
                    <a:lstStyle/>
                    <a:p>
                      <a:endParaRPr lang="fr-FR" dirty="0"/>
                    </a:p>
                  </a:txBody>
                  <a:tcPr>
                    <a:lnL w="12700" cmpd="sng">
                      <a:solidFill>
                        <a:schemeClr val="bg1">
                          <a:lumMod val="75000"/>
                        </a:schemeClr>
                      </a:solidFill>
                      <a:prstDash val="solid"/>
                    </a:lnL>
                    <a:lnR w="12700" cmpd="sng">
                      <a:solidFill>
                        <a:schemeClr val="bg1">
                          <a:lumMod val="75000"/>
                        </a:schemeClr>
                      </a:solidFill>
                      <a:prstDash val="solid"/>
                    </a:lnR>
                    <a:lnT w="12700" cmpd="sng">
                      <a:solidFill>
                        <a:schemeClr val="bg1">
                          <a:lumMod val="75000"/>
                        </a:schemeClr>
                      </a:solidFill>
                      <a:prstDash val="solid"/>
                    </a:lnT>
                    <a:lnB w="12700" cmpd="sng">
                      <a:solidFill>
                        <a:schemeClr val="bg1">
                          <a:lumMod val="75000"/>
                        </a:schemeClr>
                      </a:solidFill>
                      <a:prstDash val="solid"/>
                    </a:lnB>
                  </a:tcPr>
                </a:tc>
                <a:extLst>
                  <a:ext uri="{0D108BD9-81ED-4DB2-BD59-A6C34878D82A}">
                    <a16:rowId xmlns:a16="http://schemas.microsoft.com/office/drawing/2014/main" val="753803606"/>
                  </a:ext>
                </a:extLst>
              </a:tr>
            </a:tbl>
          </a:graphicData>
        </a:graphic>
      </p:graphicFrame>
    </p:spTree>
    <p:extLst>
      <p:ext uri="{BB962C8B-B14F-4D97-AF65-F5344CB8AC3E}">
        <p14:creationId xmlns:p14="http://schemas.microsoft.com/office/powerpoint/2010/main" val="3241636198"/>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1808</TotalTime>
  <Words>1463</Words>
  <Application>Microsoft Office PowerPoint</Application>
  <PresentationFormat>Format A4 (210 x 297 mm)</PresentationFormat>
  <Paragraphs>602</Paragraphs>
  <Slides>25</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25</vt:i4>
      </vt:variant>
    </vt:vector>
  </HeadingPairs>
  <TitlesOfParts>
    <vt:vector size="33" baseType="lpstr">
      <vt:lpstr>Arial</vt:lpstr>
      <vt:lpstr>Calibri</vt:lpstr>
      <vt:lpstr>Calibri Light</vt:lpstr>
      <vt:lpstr>Comic Sans MS</vt:lpstr>
      <vt:lpstr>Coming Soon</vt:lpstr>
      <vt:lpstr>Courier New</vt:lpstr>
      <vt:lpstr>MTF Hello Again</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Severine Walker</dc:creator>
  <cp:lastModifiedBy>Séverine Walker</cp:lastModifiedBy>
  <cp:revision>55</cp:revision>
  <cp:lastPrinted>2018-08-27T06:49:31Z</cp:lastPrinted>
  <dcterms:created xsi:type="dcterms:W3CDTF">2018-06-19T18:41:31Z</dcterms:created>
  <dcterms:modified xsi:type="dcterms:W3CDTF">2019-06-20T19:28:30Z</dcterms:modified>
</cp:coreProperties>
</file>