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</p:sldMasterIdLst>
  <p:notesMasterIdLst>
    <p:notesMasterId r:id="rId30"/>
  </p:notesMasterIdLst>
  <p:sldIdLst>
    <p:sldId id="256" r:id="rId2"/>
    <p:sldId id="279" r:id="rId3"/>
    <p:sldId id="259" r:id="rId4"/>
    <p:sldId id="280" r:id="rId5"/>
    <p:sldId id="274" r:id="rId6"/>
    <p:sldId id="261" r:id="rId7"/>
    <p:sldId id="282" r:id="rId8"/>
    <p:sldId id="283" r:id="rId9"/>
    <p:sldId id="268" r:id="rId10"/>
    <p:sldId id="284" r:id="rId11"/>
    <p:sldId id="267" r:id="rId12"/>
    <p:sldId id="273" r:id="rId13"/>
    <p:sldId id="285" r:id="rId14"/>
    <p:sldId id="277" r:id="rId15"/>
    <p:sldId id="266" r:id="rId16"/>
    <p:sldId id="287" r:id="rId17"/>
    <p:sldId id="288" r:id="rId18"/>
    <p:sldId id="291" r:id="rId19"/>
    <p:sldId id="289" r:id="rId20"/>
    <p:sldId id="300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99" r:id="rId29"/>
  </p:sldIdLst>
  <p:sldSz cx="12192000" cy="6858000"/>
  <p:notesSz cx="6858000" cy="9144000"/>
  <p:embeddedFontLst>
    <p:embeddedFont>
      <p:font typeface="Abril Fatface" panose="02000503000000020003" pitchFamily="2" charset="0"/>
      <p:regular r:id="rId31"/>
    </p:embeddedFont>
    <p:embeddedFont>
      <p:font typeface="Aldrich" panose="020B0604020202020204" charset="0"/>
      <p:regular r:id="rId32"/>
    </p:embeddedFont>
    <p:embeddedFont>
      <p:font typeface="Chelsea Market" panose="020B0604020202020204" charset="0"/>
      <p:regular r:id="rId33"/>
    </p:embeddedFont>
    <p:embeddedFont>
      <p:font typeface="Fredericka the Great" panose="020B0604020202020204" charset="0"/>
      <p:regular r:id="rId34"/>
    </p:embeddedFont>
    <p:embeddedFont>
      <p:font typeface="Questrial" pitchFamily="2" charset="0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85E"/>
    <a:srgbClr val="AFC30C"/>
    <a:srgbClr val="EAEAEA"/>
    <a:srgbClr val="FFFFFF"/>
    <a:srgbClr val="FCC603"/>
    <a:srgbClr val="B5AC8B"/>
    <a:srgbClr val="5D8E42"/>
    <a:srgbClr val="CC66FF"/>
    <a:srgbClr val="3399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124" autoAdjust="0"/>
  </p:normalViewPr>
  <p:slideViewPr>
    <p:cSldViewPr snapToGrid="0">
      <p:cViewPr varScale="1">
        <p:scale>
          <a:sx n="48" d="100"/>
          <a:sy n="48" d="100"/>
        </p:scale>
        <p:origin x="1268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0" name="Google Shape;1120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Julie - Séverine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g111c3728c19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7" name="Google Shape;1367;g111c3728c19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Séverine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0029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g111c3728c19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1" name="Google Shape;1321;g111c3728c19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Julie</a:t>
            </a: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" name="Google Shape;1743;ga073618e60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4" name="Google Shape;1744;ga073618e60_0_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Séverine</a:t>
            </a: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" name="Google Shape;1743;ga073618e60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4" name="Google Shape;1744;ga073618e60_0_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Séverine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01286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0" name="Google Shape;1840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1" name="Google Shape;1841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Julie</a:t>
            </a: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a073618e60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a073618e60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Séverine</a:t>
            </a: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0" name="Google Shape;1240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Julie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319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a073618e60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5" name="Google Shape;1285;ga073618e60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Julie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903356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" name="Google Shape;1743;ga073618e60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4" name="Google Shape;1744;ga073618e60_0_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Séverine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77196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Séverine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11835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a073618e60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5" name="Google Shape;1285;ga073618e60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fr-FR" dirty="0"/>
              <a:t>Julie - Séverine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945734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Séverine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17667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g111c3728c19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1" name="Google Shape;1321;g111c3728c19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Julie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81169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a073618e60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5" name="Google Shape;1285;ga073618e60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Julie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81125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0" name="Google Shape;1240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Julie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13003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0" name="Google Shape;1840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1" name="Google Shape;1841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Séverine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075889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0" name="Google Shape;1240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Séverine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31443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0" name="Google Shape;1240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Séverine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87911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0" name="Google Shape;1240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Séverine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67635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a073618e60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5" name="Google Shape;1285;ga073618e60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Julie - Séverine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8880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Julie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Séverine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9183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Google Shape;1779;ga073618e60_0_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0" name="Google Shape;1780;ga073618e60_0_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Séverine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0" name="Google Shape;1240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Julie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0" name="Google Shape;1240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Julie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15171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0" name="Google Shape;1240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Julie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25894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g111c3728c19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7" name="Google Shape;1367;g111c3728c19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Séverine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2"/>
          <p:cNvGrpSpPr/>
          <p:nvPr/>
        </p:nvGrpSpPr>
        <p:grpSpPr>
          <a:xfrm>
            <a:off x="1999650" y="1094019"/>
            <a:ext cx="8192700" cy="4669962"/>
            <a:chOff x="1999625" y="1115268"/>
            <a:chExt cx="8192700" cy="4669962"/>
          </a:xfrm>
        </p:grpSpPr>
        <p:pic>
          <p:nvPicPr>
            <p:cNvPr id="90" name="Google Shape;90;p2" descr="A picture containing night sky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004312" y="1115268"/>
              <a:ext cx="8187943" cy="46625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" name="Google Shape;91;p2"/>
            <p:cNvSpPr/>
            <p:nvPr/>
          </p:nvSpPr>
          <p:spPr>
            <a:xfrm>
              <a:off x="1999625" y="1116030"/>
              <a:ext cx="8192700" cy="4669200"/>
            </a:xfrm>
            <a:prstGeom prst="frame">
              <a:avLst>
                <a:gd name="adj1" fmla="val 3718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Google Shape;92;p2"/>
          <p:cNvSpPr txBox="1">
            <a:spLocks noGrp="1"/>
          </p:cNvSpPr>
          <p:nvPr>
            <p:ph type="title"/>
          </p:nvPr>
        </p:nvSpPr>
        <p:spPr>
          <a:xfrm>
            <a:off x="2455400" y="2131425"/>
            <a:ext cx="7221600" cy="2228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93" name="Google Shape;93;p2"/>
          <p:cNvSpPr txBox="1">
            <a:spLocks noGrp="1"/>
          </p:cNvSpPr>
          <p:nvPr>
            <p:ph type="subTitle" idx="1"/>
          </p:nvPr>
        </p:nvSpPr>
        <p:spPr>
          <a:xfrm>
            <a:off x="2183525" y="4877100"/>
            <a:ext cx="7840800" cy="43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2058140" y="-28599"/>
            <a:ext cx="8076274" cy="972948"/>
          </a:xfrm>
          <a:custGeom>
            <a:avLst/>
            <a:gdLst/>
            <a:ahLst/>
            <a:cxnLst/>
            <a:rect l="l" t="t" r="r" b="b"/>
            <a:pathLst>
              <a:path w="8076274" h="972948" extrusionOk="0">
                <a:moveTo>
                  <a:pt x="38482" y="490"/>
                </a:moveTo>
                <a:cubicBezTo>
                  <a:pt x="39530" y="680"/>
                  <a:pt x="110015" y="12396"/>
                  <a:pt x="138495" y="16968"/>
                </a:cubicBezTo>
                <a:cubicBezTo>
                  <a:pt x="219648" y="30113"/>
                  <a:pt x="313469" y="44591"/>
                  <a:pt x="418911" y="60116"/>
                </a:cubicBezTo>
                <a:cubicBezTo>
                  <a:pt x="719901" y="105074"/>
                  <a:pt x="1052324" y="149937"/>
                  <a:pt x="1406558" y="191847"/>
                </a:cubicBezTo>
                <a:cubicBezTo>
                  <a:pt x="2203420" y="286145"/>
                  <a:pt x="2990947" y="351391"/>
                  <a:pt x="3726944" y="374441"/>
                </a:cubicBezTo>
                <a:cubicBezTo>
                  <a:pt x="3904871" y="380061"/>
                  <a:pt x="4078035" y="383014"/>
                  <a:pt x="4246628" y="383395"/>
                </a:cubicBezTo>
                <a:cubicBezTo>
                  <a:pt x="5125404" y="385300"/>
                  <a:pt x="6028088" y="316720"/>
                  <a:pt x="6903626" y="200801"/>
                </a:cubicBezTo>
                <a:cubicBezTo>
                  <a:pt x="7205855" y="160796"/>
                  <a:pt x="7482937" y="117743"/>
                  <a:pt x="7729158" y="74880"/>
                </a:cubicBezTo>
                <a:cubicBezTo>
                  <a:pt x="7815360" y="59831"/>
                  <a:pt x="7891560" y="45829"/>
                  <a:pt x="7956901" y="33351"/>
                </a:cubicBezTo>
                <a:cubicBezTo>
                  <a:pt x="7979666" y="28970"/>
                  <a:pt x="8035482" y="17921"/>
                  <a:pt x="8036340" y="17730"/>
                </a:cubicBezTo>
                <a:cubicBezTo>
                  <a:pt x="8054247" y="14015"/>
                  <a:pt x="8071868" y="25731"/>
                  <a:pt x="8075583" y="43638"/>
                </a:cubicBezTo>
                <a:cubicBezTo>
                  <a:pt x="8079297" y="61640"/>
                  <a:pt x="8067677" y="79262"/>
                  <a:pt x="8049674" y="82976"/>
                </a:cubicBezTo>
                <a:cubicBezTo>
                  <a:pt x="8048722" y="83167"/>
                  <a:pt x="7992239" y="94216"/>
                  <a:pt x="7969283" y="98597"/>
                </a:cubicBezTo>
                <a:cubicBezTo>
                  <a:pt x="7903657" y="111170"/>
                  <a:pt x="7827170" y="125077"/>
                  <a:pt x="7740683" y="140126"/>
                </a:cubicBezTo>
                <a:lnTo>
                  <a:pt x="7623862" y="157945"/>
                </a:lnTo>
                <a:lnTo>
                  <a:pt x="7627160" y="178492"/>
                </a:lnTo>
                <a:cubicBezTo>
                  <a:pt x="7648016" y="309728"/>
                  <a:pt x="7700899" y="661168"/>
                  <a:pt x="7671722" y="676956"/>
                </a:cubicBezTo>
                <a:cubicBezTo>
                  <a:pt x="7641337" y="693434"/>
                  <a:pt x="7401403" y="571419"/>
                  <a:pt x="7401403" y="571419"/>
                </a:cubicBezTo>
                <a:cubicBezTo>
                  <a:pt x="7401403" y="571419"/>
                  <a:pt x="7215475" y="719342"/>
                  <a:pt x="7174803" y="724485"/>
                </a:cubicBezTo>
                <a:cubicBezTo>
                  <a:pt x="7141513" y="728700"/>
                  <a:pt x="7121778" y="417394"/>
                  <a:pt x="7113992" y="261477"/>
                </a:cubicBezTo>
                <a:lnTo>
                  <a:pt x="7112767" y="235902"/>
                </a:lnTo>
                <a:lnTo>
                  <a:pt x="6912008" y="266523"/>
                </a:lnTo>
                <a:lnTo>
                  <a:pt x="6688654" y="292806"/>
                </a:lnTo>
                <a:lnTo>
                  <a:pt x="6692529" y="313429"/>
                </a:lnTo>
                <a:cubicBezTo>
                  <a:pt x="6716868" y="444078"/>
                  <a:pt x="6779080" y="794029"/>
                  <a:pt x="6750369" y="810591"/>
                </a:cubicBezTo>
                <a:cubicBezTo>
                  <a:pt x="6720365" y="827831"/>
                  <a:pt x="6477287" y="712293"/>
                  <a:pt x="6477287" y="712293"/>
                </a:cubicBezTo>
                <a:cubicBezTo>
                  <a:pt x="6477287" y="712293"/>
                  <a:pt x="6295359" y="865074"/>
                  <a:pt x="6254878" y="871360"/>
                </a:cubicBezTo>
                <a:cubicBezTo>
                  <a:pt x="6218969" y="876855"/>
                  <a:pt x="6189096" y="511798"/>
                  <a:pt x="6179156" y="374709"/>
                </a:cubicBezTo>
                <a:lnTo>
                  <a:pt x="6177461" y="350758"/>
                </a:lnTo>
                <a:lnTo>
                  <a:pt x="5776952" y="385567"/>
                </a:lnTo>
                <a:lnTo>
                  <a:pt x="5777767" y="395484"/>
                </a:lnTo>
                <a:cubicBezTo>
                  <a:pt x="5786044" y="497787"/>
                  <a:pt x="5817110" y="907901"/>
                  <a:pt x="5784439" y="922319"/>
                </a:cubicBezTo>
                <a:cubicBezTo>
                  <a:pt x="5752721" y="936321"/>
                  <a:pt x="5523359" y="795541"/>
                  <a:pt x="5523359" y="795541"/>
                </a:cubicBezTo>
                <a:cubicBezTo>
                  <a:pt x="5523359" y="795541"/>
                  <a:pt x="5326191" y="928129"/>
                  <a:pt x="5285234" y="930034"/>
                </a:cubicBezTo>
                <a:cubicBezTo>
                  <a:pt x="5248937" y="931660"/>
                  <a:pt x="5258104" y="565500"/>
                  <a:pt x="5262817" y="428133"/>
                </a:cubicBezTo>
                <a:lnTo>
                  <a:pt x="5263122" y="419676"/>
                </a:lnTo>
                <a:lnTo>
                  <a:pt x="4911615" y="438549"/>
                </a:lnTo>
                <a:lnTo>
                  <a:pt x="4737001" y="441574"/>
                </a:lnTo>
                <a:lnTo>
                  <a:pt x="4738200" y="457493"/>
                </a:lnTo>
                <a:cubicBezTo>
                  <a:pt x="4747978" y="590009"/>
                  <a:pt x="4771200" y="944632"/>
                  <a:pt x="4740785" y="957943"/>
                </a:cubicBezTo>
                <a:cubicBezTo>
                  <a:pt x="4708971" y="971754"/>
                  <a:pt x="4480181" y="830118"/>
                  <a:pt x="4480181" y="830118"/>
                </a:cubicBezTo>
                <a:cubicBezTo>
                  <a:pt x="4480181" y="830118"/>
                  <a:pt x="4282537" y="961944"/>
                  <a:pt x="4241580" y="963658"/>
                </a:cubicBezTo>
                <a:cubicBezTo>
                  <a:pt x="4205283" y="965206"/>
                  <a:pt x="4215896" y="599095"/>
                  <a:pt x="4221152" y="461749"/>
                </a:cubicBezTo>
                <a:lnTo>
                  <a:pt x="4221636" y="449643"/>
                </a:lnTo>
                <a:lnTo>
                  <a:pt x="3795122" y="442327"/>
                </a:lnTo>
                <a:lnTo>
                  <a:pt x="3795233" y="445747"/>
                </a:lnTo>
                <a:cubicBezTo>
                  <a:pt x="3798413" y="548334"/>
                  <a:pt x="3809050" y="959479"/>
                  <a:pt x="3775712" y="972231"/>
                </a:cubicBezTo>
                <a:cubicBezTo>
                  <a:pt x="3743422" y="984613"/>
                  <a:pt x="3521299" y="832594"/>
                  <a:pt x="3521299" y="832594"/>
                </a:cubicBezTo>
                <a:cubicBezTo>
                  <a:pt x="3521299" y="832594"/>
                  <a:pt x="3317750" y="955276"/>
                  <a:pt x="3276792" y="955086"/>
                </a:cubicBezTo>
                <a:cubicBezTo>
                  <a:pt x="3237704" y="955002"/>
                  <a:pt x="3272417" y="531366"/>
                  <a:pt x="3281706" y="425458"/>
                </a:cubicBezTo>
                <a:lnTo>
                  <a:pt x="3282069" y="421387"/>
                </a:lnTo>
                <a:lnTo>
                  <a:pt x="3162025" y="416035"/>
                </a:lnTo>
                <a:lnTo>
                  <a:pt x="2828439" y="393116"/>
                </a:lnTo>
                <a:lnTo>
                  <a:pt x="2828245" y="404704"/>
                </a:lnTo>
                <a:cubicBezTo>
                  <a:pt x="2826298" y="513457"/>
                  <a:pt x="2816389" y="949227"/>
                  <a:pt x="2782429" y="961322"/>
                </a:cubicBezTo>
                <a:cubicBezTo>
                  <a:pt x="2749502" y="972991"/>
                  <a:pt x="2535175" y="802288"/>
                  <a:pt x="2535175" y="802288"/>
                </a:cubicBezTo>
                <a:cubicBezTo>
                  <a:pt x="2535175" y="802288"/>
                  <a:pt x="2325740" y="923201"/>
                  <a:pt x="2284819" y="921211"/>
                </a:cubicBezTo>
                <a:cubicBezTo>
                  <a:pt x="2245684" y="919314"/>
                  <a:pt x="2301532" y="472332"/>
                  <a:pt x="2316105" y="360616"/>
                </a:cubicBezTo>
                <a:lnTo>
                  <a:pt x="2317203" y="352285"/>
                </a:lnTo>
                <a:lnTo>
                  <a:pt x="1994980" y="323258"/>
                </a:lnTo>
                <a:lnTo>
                  <a:pt x="1886232" y="311372"/>
                </a:lnTo>
                <a:lnTo>
                  <a:pt x="1885833" y="317278"/>
                </a:lnTo>
                <a:cubicBezTo>
                  <a:pt x="1881817" y="375991"/>
                  <a:pt x="1848531" y="846011"/>
                  <a:pt x="1811563" y="856012"/>
                </a:cubicBezTo>
                <a:cubicBezTo>
                  <a:pt x="1778129" y="865061"/>
                  <a:pt x="1572675" y="691230"/>
                  <a:pt x="1572675" y="691230"/>
                </a:cubicBezTo>
                <a:cubicBezTo>
                  <a:pt x="1572675" y="691230"/>
                  <a:pt x="1357695" y="792480"/>
                  <a:pt x="1316928" y="788194"/>
                </a:cubicBezTo>
                <a:cubicBezTo>
                  <a:pt x="1278007" y="784110"/>
                  <a:pt x="1355694" y="366246"/>
                  <a:pt x="1375724" y="261843"/>
                </a:cubicBezTo>
                <a:lnTo>
                  <a:pt x="1377009" y="255194"/>
                </a:lnTo>
                <a:lnTo>
                  <a:pt x="952851" y="198555"/>
                </a:lnTo>
                <a:lnTo>
                  <a:pt x="952052" y="222157"/>
                </a:lnTo>
                <a:cubicBezTo>
                  <a:pt x="947355" y="354954"/>
                  <a:pt x="931863" y="710007"/>
                  <a:pt x="900209" y="719913"/>
                </a:cubicBezTo>
                <a:cubicBezTo>
                  <a:pt x="867062" y="730295"/>
                  <a:pt x="655036" y="564560"/>
                  <a:pt x="655036" y="564560"/>
                </a:cubicBezTo>
                <a:cubicBezTo>
                  <a:pt x="655036" y="564560"/>
                  <a:pt x="444153" y="674098"/>
                  <a:pt x="403290" y="671336"/>
                </a:cubicBezTo>
                <a:cubicBezTo>
                  <a:pt x="364285" y="668752"/>
                  <a:pt x="425626" y="248158"/>
                  <a:pt x="441571" y="143050"/>
                </a:cubicBezTo>
                <a:lnTo>
                  <a:pt x="443487" y="130539"/>
                </a:lnTo>
                <a:lnTo>
                  <a:pt x="409005" y="125934"/>
                </a:lnTo>
                <a:cubicBezTo>
                  <a:pt x="303373" y="110123"/>
                  <a:pt x="209170" y="95740"/>
                  <a:pt x="127732" y="82595"/>
                </a:cubicBezTo>
                <a:cubicBezTo>
                  <a:pt x="99157" y="78023"/>
                  <a:pt x="28386" y="66308"/>
                  <a:pt x="27243" y="66117"/>
                </a:cubicBezTo>
                <a:cubicBezTo>
                  <a:pt x="9241" y="63069"/>
                  <a:pt x="-2570" y="45829"/>
                  <a:pt x="478" y="27731"/>
                </a:cubicBezTo>
                <a:cubicBezTo>
                  <a:pt x="3621" y="9634"/>
                  <a:pt x="20385" y="-2653"/>
                  <a:pt x="38482" y="49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101600" dir="2700000" algn="tl" rotWithShape="0">
              <a:schemeClr val="accent6">
                <a:alpha val="4431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5" name="Google Shape;95;p2"/>
          <p:cNvGrpSpPr/>
          <p:nvPr/>
        </p:nvGrpSpPr>
        <p:grpSpPr>
          <a:xfrm>
            <a:off x="2058140" y="-28600"/>
            <a:ext cx="8076274" cy="972948"/>
            <a:chOff x="2057863" y="-23607"/>
            <a:chExt cx="8076274" cy="972948"/>
          </a:xfrm>
        </p:grpSpPr>
        <p:sp>
          <p:nvSpPr>
            <p:cNvPr id="96" name="Google Shape;96;p2"/>
            <p:cNvSpPr/>
            <p:nvPr/>
          </p:nvSpPr>
          <p:spPr>
            <a:xfrm>
              <a:off x="2448389" y="95851"/>
              <a:ext cx="563119" cy="600924"/>
            </a:xfrm>
            <a:custGeom>
              <a:avLst/>
              <a:gdLst/>
              <a:ahLst/>
              <a:cxnLst/>
              <a:rect l="l" t="t" r="r" b="b"/>
              <a:pathLst>
                <a:path w="563119" h="600924" extrusionOk="0">
                  <a:moveTo>
                    <a:pt x="54675" y="0"/>
                  </a:moveTo>
                  <a:cubicBezTo>
                    <a:pt x="54675" y="0"/>
                    <a:pt x="-31812" y="548926"/>
                    <a:pt x="12765" y="551879"/>
                  </a:cubicBezTo>
                  <a:cubicBezTo>
                    <a:pt x="53627" y="554641"/>
                    <a:pt x="264511" y="445103"/>
                    <a:pt x="264511" y="445103"/>
                  </a:cubicBezTo>
                  <a:cubicBezTo>
                    <a:pt x="264511" y="445103"/>
                    <a:pt x="476537" y="610838"/>
                    <a:pt x="509684" y="600456"/>
                  </a:cubicBezTo>
                  <a:cubicBezTo>
                    <a:pt x="548642" y="588264"/>
                    <a:pt x="563120" y="53245"/>
                    <a:pt x="563120" y="53245"/>
                  </a:cubicBezTo>
                  <a:lnTo>
                    <a:pt x="546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2506611" y="155596"/>
              <a:ext cx="79391" cy="198169"/>
            </a:xfrm>
            <a:custGeom>
              <a:avLst/>
              <a:gdLst/>
              <a:ahLst/>
              <a:cxnLst/>
              <a:rect l="l" t="t" r="r" b="b"/>
              <a:pathLst>
                <a:path w="79391" h="198169" extrusionOk="0">
                  <a:moveTo>
                    <a:pt x="49698" y="168"/>
                  </a:moveTo>
                  <a:cubicBezTo>
                    <a:pt x="31505" y="-1642"/>
                    <a:pt x="14931" y="11407"/>
                    <a:pt x="13122" y="29600"/>
                  </a:cubicBezTo>
                  <a:lnTo>
                    <a:pt x="168" y="161807"/>
                  </a:lnTo>
                  <a:cubicBezTo>
                    <a:pt x="-1642" y="180000"/>
                    <a:pt x="11407" y="196097"/>
                    <a:pt x="29600" y="198002"/>
                  </a:cubicBezTo>
                  <a:cubicBezTo>
                    <a:pt x="47793" y="199812"/>
                    <a:pt x="63890" y="186762"/>
                    <a:pt x="65795" y="168570"/>
                  </a:cubicBezTo>
                  <a:lnTo>
                    <a:pt x="79225" y="36363"/>
                  </a:lnTo>
                  <a:cubicBezTo>
                    <a:pt x="81035" y="18170"/>
                    <a:pt x="67890" y="2073"/>
                    <a:pt x="49698" y="168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64033" y="214805"/>
              <a:ext cx="580068" cy="617942"/>
            </a:xfrm>
            <a:custGeom>
              <a:avLst/>
              <a:gdLst/>
              <a:ahLst/>
              <a:cxnLst/>
              <a:rect l="l" t="t" r="r" b="b"/>
              <a:pathLst>
                <a:path w="580068" h="617942" extrusionOk="0">
                  <a:moveTo>
                    <a:pt x="74101" y="0"/>
                  </a:moveTo>
                  <a:cubicBezTo>
                    <a:pt x="74101" y="0"/>
                    <a:pt x="-33723" y="545116"/>
                    <a:pt x="10759" y="549783"/>
                  </a:cubicBezTo>
                  <a:cubicBezTo>
                    <a:pt x="51526" y="554069"/>
                    <a:pt x="266506" y="452819"/>
                    <a:pt x="266506" y="452819"/>
                  </a:cubicBezTo>
                  <a:cubicBezTo>
                    <a:pt x="266506" y="452819"/>
                    <a:pt x="471960" y="626650"/>
                    <a:pt x="505393" y="617601"/>
                  </a:cubicBezTo>
                  <a:cubicBezTo>
                    <a:pt x="544826" y="606933"/>
                    <a:pt x="580069" y="72866"/>
                    <a:pt x="580069" y="72866"/>
                  </a:cubicBezTo>
                  <a:lnTo>
                    <a:pt x="741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3432844" y="276382"/>
              <a:ext cx="84491" cy="197457"/>
            </a:xfrm>
            <a:custGeom>
              <a:avLst/>
              <a:gdLst/>
              <a:ahLst/>
              <a:cxnLst/>
              <a:rect l="l" t="t" r="r" b="b"/>
              <a:pathLst>
                <a:path w="84491" h="197457" extrusionOk="0">
                  <a:moveTo>
                    <a:pt x="56152" y="336"/>
                  </a:moveTo>
                  <a:cubicBezTo>
                    <a:pt x="37959" y="-2236"/>
                    <a:pt x="21005" y="10242"/>
                    <a:pt x="18433" y="28339"/>
                  </a:cubicBezTo>
                  <a:lnTo>
                    <a:pt x="336" y="159879"/>
                  </a:lnTo>
                  <a:cubicBezTo>
                    <a:pt x="-2236" y="178072"/>
                    <a:pt x="10242" y="194646"/>
                    <a:pt x="28339" y="197122"/>
                  </a:cubicBezTo>
                  <a:cubicBezTo>
                    <a:pt x="46532" y="199694"/>
                    <a:pt x="63105" y="187216"/>
                    <a:pt x="65582" y="169119"/>
                  </a:cubicBezTo>
                  <a:lnTo>
                    <a:pt x="84156" y="37578"/>
                  </a:lnTo>
                  <a:cubicBezTo>
                    <a:pt x="86728" y="19481"/>
                    <a:pt x="74250" y="2907"/>
                    <a:pt x="56152" y="336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 rot="249423">
              <a:off x="4340636" y="329659"/>
              <a:ext cx="539310" cy="591904"/>
            </a:xfrm>
            <a:custGeom>
              <a:avLst/>
              <a:gdLst/>
              <a:ahLst/>
              <a:cxnLst/>
              <a:rect l="l" t="t" r="r" b="b"/>
              <a:pathLst>
                <a:path w="539239" h="591826" extrusionOk="0">
                  <a:moveTo>
                    <a:pt x="14529" y="0"/>
                  </a:moveTo>
                  <a:cubicBezTo>
                    <a:pt x="14529" y="0"/>
                    <a:pt x="-22713" y="587693"/>
                    <a:pt x="22054" y="586645"/>
                  </a:cubicBezTo>
                  <a:cubicBezTo>
                    <a:pt x="63012" y="585692"/>
                    <a:pt x="263227" y="450056"/>
                    <a:pt x="263227" y="450056"/>
                  </a:cubicBezTo>
                  <a:cubicBezTo>
                    <a:pt x="263227" y="450056"/>
                    <a:pt x="489255" y="604933"/>
                    <a:pt x="521259" y="590931"/>
                  </a:cubicBezTo>
                  <a:cubicBezTo>
                    <a:pt x="558978" y="574357"/>
                    <a:pt x="525641" y="8096"/>
                    <a:pt x="525641" y="8096"/>
                  </a:cubicBezTo>
                  <a:lnTo>
                    <a:pt x="145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 rot="249423">
              <a:off x="4378743" y="387697"/>
              <a:ext cx="67544" cy="210819"/>
            </a:xfrm>
            <a:custGeom>
              <a:avLst/>
              <a:gdLst/>
              <a:ahLst/>
              <a:cxnLst/>
              <a:rect l="l" t="t" r="r" b="b"/>
              <a:pathLst>
                <a:path w="67535" h="210791" extrusionOk="0">
                  <a:moveTo>
                    <a:pt x="34959" y="2"/>
                  </a:moveTo>
                  <a:cubicBezTo>
                    <a:pt x="16671" y="-189"/>
                    <a:pt x="1335" y="15147"/>
                    <a:pt x="1145" y="34577"/>
                  </a:cubicBezTo>
                  <a:lnTo>
                    <a:pt x="2" y="175357"/>
                  </a:lnTo>
                  <a:cubicBezTo>
                    <a:pt x="-189" y="194788"/>
                    <a:pt x="14289" y="210504"/>
                    <a:pt x="32577" y="210790"/>
                  </a:cubicBezTo>
                  <a:cubicBezTo>
                    <a:pt x="50865" y="210981"/>
                    <a:pt x="65724" y="195645"/>
                    <a:pt x="66010" y="176214"/>
                  </a:cubicBezTo>
                  <a:lnTo>
                    <a:pt x="67534" y="35435"/>
                  </a:lnTo>
                  <a:cubicBezTo>
                    <a:pt x="67725" y="16004"/>
                    <a:pt x="53247" y="192"/>
                    <a:pt x="34959" y="2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5316478" y="378077"/>
              <a:ext cx="540768" cy="571264"/>
            </a:xfrm>
            <a:custGeom>
              <a:avLst/>
              <a:gdLst/>
              <a:ahLst/>
              <a:cxnLst/>
              <a:rect l="l" t="t" r="r" b="b"/>
              <a:pathLst>
                <a:path w="540768" h="571264" extrusionOk="0">
                  <a:moveTo>
                    <a:pt x="25227" y="0"/>
                  </a:moveTo>
                  <a:cubicBezTo>
                    <a:pt x="25227" y="0"/>
                    <a:pt x="-26494" y="553307"/>
                    <a:pt x="18178" y="553403"/>
                  </a:cubicBezTo>
                  <a:cubicBezTo>
                    <a:pt x="59136" y="553593"/>
                    <a:pt x="262685" y="430911"/>
                    <a:pt x="262685" y="430911"/>
                  </a:cubicBezTo>
                  <a:cubicBezTo>
                    <a:pt x="262685" y="430911"/>
                    <a:pt x="484808" y="582930"/>
                    <a:pt x="517098" y="570548"/>
                  </a:cubicBezTo>
                  <a:cubicBezTo>
                    <a:pt x="555198" y="555974"/>
                    <a:pt x="535862" y="21050"/>
                    <a:pt x="535862" y="21050"/>
                  </a:cubicBezTo>
                  <a:lnTo>
                    <a:pt x="252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5359303" y="434442"/>
              <a:ext cx="71006" cy="198641"/>
            </a:xfrm>
            <a:custGeom>
              <a:avLst/>
              <a:gdLst/>
              <a:ahLst/>
              <a:cxnLst/>
              <a:rect l="l" t="t" r="r" b="b"/>
              <a:pathLst>
                <a:path w="71006" h="198641" extrusionOk="0">
                  <a:moveTo>
                    <a:pt x="39266" y="23"/>
                  </a:moveTo>
                  <a:cubicBezTo>
                    <a:pt x="20978" y="-644"/>
                    <a:pt x="5262" y="13453"/>
                    <a:pt x="4595" y="31741"/>
                  </a:cubicBezTo>
                  <a:lnTo>
                    <a:pt x="23" y="164424"/>
                  </a:lnTo>
                  <a:cubicBezTo>
                    <a:pt x="-644" y="182712"/>
                    <a:pt x="13358" y="197952"/>
                    <a:pt x="31741" y="198619"/>
                  </a:cubicBezTo>
                  <a:cubicBezTo>
                    <a:pt x="50029" y="199286"/>
                    <a:pt x="65269" y="185284"/>
                    <a:pt x="65936" y="166901"/>
                  </a:cubicBezTo>
                  <a:lnTo>
                    <a:pt x="70984" y="34122"/>
                  </a:lnTo>
                  <a:cubicBezTo>
                    <a:pt x="71651" y="16025"/>
                    <a:pt x="57554" y="785"/>
                    <a:pt x="39266" y="23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6273418" y="384554"/>
              <a:ext cx="540360" cy="555502"/>
            </a:xfrm>
            <a:custGeom>
              <a:avLst/>
              <a:gdLst/>
              <a:ahLst/>
              <a:cxnLst/>
              <a:rect l="l" t="t" r="r" b="b"/>
              <a:pathLst>
                <a:path w="540360" h="555502" extrusionOk="0">
                  <a:moveTo>
                    <a:pt x="7738" y="2381"/>
                  </a:moveTo>
                  <a:cubicBezTo>
                    <a:pt x="7738" y="2381"/>
                    <a:pt x="-18647" y="557403"/>
                    <a:pt x="26026" y="555498"/>
                  </a:cubicBezTo>
                  <a:cubicBezTo>
                    <a:pt x="66983" y="553784"/>
                    <a:pt x="264627" y="421958"/>
                    <a:pt x="264627" y="421958"/>
                  </a:cubicBezTo>
                  <a:cubicBezTo>
                    <a:pt x="264627" y="421958"/>
                    <a:pt x="493417" y="563594"/>
                    <a:pt x="525231" y="549783"/>
                  </a:cubicBezTo>
                  <a:cubicBezTo>
                    <a:pt x="562664" y="533400"/>
                    <a:pt x="518849" y="0"/>
                    <a:pt x="518849" y="0"/>
                  </a:cubicBezTo>
                  <a:lnTo>
                    <a:pt x="7738" y="238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6307442" y="440656"/>
              <a:ext cx="67534" cy="198787"/>
            </a:xfrm>
            <a:custGeom>
              <a:avLst/>
              <a:gdLst/>
              <a:ahLst/>
              <a:cxnLst/>
              <a:rect l="l" t="t" r="r" b="b"/>
              <a:pathLst>
                <a:path w="67534" h="198787" extrusionOk="0">
                  <a:moveTo>
                    <a:pt x="33149" y="0"/>
                  </a:moveTo>
                  <a:cubicBezTo>
                    <a:pt x="14861" y="191"/>
                    <a:pt x="-189" y="14955"/>
                    <a:pt x="2" y="33243"/>
                  </a:cubicBezTo>
                  <a:lnTo>
                    <a:pt x="1526" y="166021"/>
                  </a:lnTo>
                  <a:cubicBezTo>
                    <a:pt x="1716" y="184309"/>
                    <a:pt x="16385" y="198882"/>
                    <a:pt x="34768" y="198787"/>
                  </a:cubicBezTo>
                  <a:cubicBezTo>
                    <a:pt x="53151" y="198692"/>
                    <a:pt x="67629" y="183928"/>
                    <a:pt x="67534" y="165545"/>
                  </a:cubicBezTo>
                  <a:lnTo>
                    <a:pt x="66486" y="32671"/>
                  </a:lnTo>
                  <a:cubicBezTo>
                    <a:pt x="66201" y="14478"/>
                    <a:pt x="51437" y="-95"/>
                    <a:pt x="33149" y="0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316078" y="348930"/>
              <a:ext cx="540855" cy="557503"/>
            </a:xfrm>
            <a:custGeom>
              <a:avLst/>
              <a:gdLst/>
              <a:ahLst/>
              <a:cxnLst/>
              <a:rect l="l" t="t" r="r" b="b"/>
              <a:pathLst>
                <a:path w="540855" h="557503" extrusionOk="0">
                  <a:moveTo>
                    <a:pt x="6541" y="4381"/>
                  </a:moveTo>
                  <a:cubicBezTo>
                    <a:pt x="6541" y="4381"/>
                    <a:pt x="-17653" y="559499"/>
                    <a:pt x="27020" y="557498"/>
                  </a:cubicBezTo>
                  <a:cubicBezTo>
                    <a:pt x="67977" y="555593"/>
                    <a:pt x="265145" y="423005"/>
                    <a:pt x="265145" y="423005"/>
                  </a:cubicBezTo>
                  <a:cubicBezTo>
                    <a:pt x="265145" y="423005"/>
                    <a:pt x="494507" y="563785"/>
                    <a:pt x="526225" y="549783"/>
                  </a:cubicBezTo>
                  <a:cubicBezTo>
                    <a:pt x="563563" y="533305"/>
                    <a:pt x="517653" y="0"/>
                    <a:pt x="517653" y="0"/>
                  </a:cubicBezTo>
                  <a:lnTo>
                    <a:pt x="6541" y="43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349097" y="406840"/>
              <a:ext cx="67919" cy="198792"/>
            </a:xfrm>
            <a:custGeom>
              <a:avLst/>
              <a:gdLst/>
              <a:ahLst/>
              <a:cxnLst/>
              <a:rect l="l" t="t" r="r" b="b"/>
              <a:pathLst>
                <a:path w="67919" h="198792" extrusionOk="0">
                  <a:moveTo>
                    <a:pt x="33053" y="2"/>
                  </a:moveTo>
                  <a:cubicBezTo>
                    <a:pt x="14765" y="192"/>
                    <a:pt x="-189" y="15051"/>
                    <a:pt x="2" y="33435"/>
                  </a:cubicBezTo>
                  <a:lnTo>
                    <a:pt x="2002" y="166213"/>
                  </a:lnTo>
                  <a:cubicBezTo>
                    <a:pt x="2192" y="184501"/>
                    <a:pt x="17051" y="199074"/>
                    <a:pt x="35339" y="198789"/>
                  </a:cubicBezTo>
                  <a:cubicBezTo>
                    <a:pt x="53628" y="198598"/>
                    <a:pt x="68201" y="183739"/>
                    <a:pt x="67915" y="165451"/>
                  </a:cubicBezTo>
                  <a:lnTo>
                    <a:pt x="66391" y="32577"/>
                  </a:lnTo>
                  <a:cubicBezTo>
                    <a:pt x="66201" y="14289"/>
                    <a:pt x="51436" y="-189"/>
                    <a:pt x="33053" y="2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8233494" y="241202"/>
              <a:ext cx="582156" cy="606613"/>
            </a:xfrm>
            <a:custGeom>
              <a:avLst/>
              <a:gdLst/>
              <a:ahLst/>
              <a:cxnLst/>
              <a:rect l="l" t="t" r="r" b="b"/>
              <a:pathLst>
                <a:path w="582156" h="606613" extrusionOk="0">
                  <a:moveTo>
                    <a:pt x="0" y="58769"/>
                  </a:moveTo>
                  <a:cubicBezTo>
                    <a:pt x="0" y="58769"/>
                    <a:pt x="35052" y="613315"/>
                    <a:pt x="79248" y="606552"/>
                  </a:cubicBezTo>
                  <a:cubicBezTo>
                    <a:pt x="119729" y="600266"/>
                    <a:pt x="301657" y="447485"/>
                    <a:pt x="301657" y="447485"/>
                  </a:cubicBezTo>
                  <a:cubicBezTo>
                    <a:pt x="301657" y="447485"/>
                    <a:pt x="544735" y="563023"/>
                    <a:pt x="574739" y="545783"/>
                  </a:cubicBezTo>
                  <a:cubicBezTo>
                    <a:pt x="610076" y="525399"/>
                    <a:pt x="507682" y="0"/>
                    <a:pt x="507682" y="0"/>
                  </a:cubicBezTo>
                  <a:lnTo>
                    <a:pt x="0" y="587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8268882" y="346592"/>
              <a:ext cx="82108" cy="197939"/>
            </a:xfrm>
            <a:custGeom>
              <a:avLst/>
              <a:gdLst/>
              <a:ahLst/>
              <a:cxnLst/>
              <a:rect l="l" t="t" r="r" b="b"/>
              <a:pathLst>
                <a:path w="82108" h="197939" extrusionOk="0">
                  <a:moveTo>
                    <a:pt x="29573" y="243"/>
                  </a:moveTo>
                  <a:cubicBezTo>
                    <a:pt x="11380" y="2434"/>
                    <a:pt x="-1955" y="18817"/>
                    <a:pt x="236" y="37010"/>
                  </a:cubicBezTo>
                  <a:lnTo>
                    <a:pt x="16333" y="168836"/>
                  </a:lnTo>
                  <a:cubicBezTo>
                    <a:pt x="18524" y="187028"/>
                    <a:pt x="34811" y="199887"/>
                    <a:pt x="53005" y="197696"/>
                  </a:cubicBezTo>
                  <a:cubicBezTo>
                    <a:pt x="71197" y="195506"/>
                    <a:pt x="84056" y="179218"/>
                    <a:pt x="81865" y="161025"/>
                  </a:cubicBezTo>
                  <a:lnTo>
                    <a:pt x="66149" y="29104"/>
                  </a:lnTo>
                  <a:cubicBezTo>
                    <a:pt x="64053" y="10911"/>
                    <a:pt x="47766" y="-1948"/>
                    <a:pt x="29573" y="243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9167992" y="106043"/>
              <a:ext cx="570176" cy="594878"/>
            </a:xfrm>
            <a:custGeom>
              <a:avLst/>
              <a:gdLst/>
              <a:ahLst/>
              <a:cxnLst/>
              <a:rect l="l" t="t" r="r" b="b"/>
              <a:pathLst>
                <a:path w="570176" h="594878" extrusionOk="0">
                  <a:moveTo>
                    <a:pt x="0" y="45149"/>
                  </a:moveTo>
                  <a:cubicBezTo>
                    <a:pt x="0" y="45149"/>
                    <a:pt x="20288" y="600456"/>
                    <a:pt x="64675" y="594836"/>
                  </a:cubicBezTo>
                  <a:cubicBezTo>
                    <a:pt x="105347" y="589693"/>
                    <a:pt x="291275" y="441770"/>
                    <a:pt x="291275" y="441770"/>
                  </a:cubicBezTo>
                  <a:cubicBezTo>
                    <a:pt x="291275" y="441770"/>
                    <a:pt x="531209" y="563785"/>
                    <a:pt x="561594" y="547307"/>
                  </a:cubicBezTo>
                  <a:cubicBezTo>
                    <a:pt x="597504" y="527876"/>
                    <a:pt x="509111" y="0"/>
                    <a:pt x="509111" y="0"/>
                  </a:cubicBezTo>
                  <a:lnTo>
                    <a:pt x="0" y="451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9201280" y="199715"/>
              <a:ext cx="78589" cy="198228"/>
            </a:xfrm>
            <a:custGeom>
              <a:avLst/>
              <a:gdLst/>
              <a:ahLst/>
              <a:cxnLst/>
              <a:rect l="l" t="t" r="r" b="b"/>
              <a:pathLst>
                <a:path w="78589" h="198228" extrusionOk="0">
                  <a:moveTo>
                    <a:pt x="30434" y="149"/>
                  </a:moveTo>
                  <a:cubicBezTo>
                    <a:pt x="12146" y="1864"/>
                    <a:pt x="-1570" y="17866"/>
                    <a:pt x="145" y="36059"/>
                  </a:cubicBezTo>
                  <a:lnTo>
                    <a:pt x="12718" y="168266"/>
                  </a:lnTo>
                  <a:cubicBezTo>
                    <a:pt x="14432" y="186554"/>
                    <a:pt x="30339" y="199793"/>
                    <a:pt x="48627" y="198079"/>
                  </a:cubicBezTo>
                  <a:cubicBezTo>
                    <a:pt x="66915" y="196364"/>
                    <a:pt x="80155" y="180458"/>
                    <a:pt x="78441" y="162265"/>
                  </a:cubicBezTo>
                  <a:lnTo>
                    <a:pt x="66248" y="29963"/>
                  </a:lnTo>
                  <a:cubicBezTo>
                    <a:pt x="64534" y="11675"/>
                    <a:pt x="48627" y="-1565"/>
                    <a:pt x="30434" y="149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2057863" y="-23607"/>
              <a:ext cx="8076274" cy="450109"/>
            </a:xfrm>
            <a:custGeom>
              <a:avLst/>
              <a:gdLst/>
              <a:ahLst/>
              <a:cxnLst/>
              <a:rect l="l" t="t" r="r" b="b"/>
              <a:pathLst>
                <a:path w="8076274" h="450109" extrusionOk="0">
                  <a:moveTo>
                    <a:pt x="38483" y="491"/>
                  </a:moveTo>
                  <a:cubicBezTo>
                    <a:pt x="20386" y="-2652"/>
                    <a:pt x="3622" y="9635"/>
                    <a:pt x="479" y="27732"/>
                  </a:cubicBezTo>
                  <a:cubicBezTo>
                    <a:pt x="-2569" y="45830"/>
                    <a:pt x="9242" y="63070"/>
                    <a:pt x="27244" y="66118"/>
                  </a:cubicBezTo>
                  <a:cubicBezTo>
                    <a:pt x="28387" y="66309"/>
                    <a:pt x="99158" y="78024"/>
                    <a:pt x="127733" y="82596"/>
                  </a:cubicBezTo>
                  <a:cubicBezTo>
                    <a:pt x="209171" y="95741"/>
                    <a:pt x="303374" y="110124"/>
                    <a:pt x="409006" y="125935"/>
                  </a:cubicBezTo>
                  <a:cubicBezTo>
                    <a:pt x="710663" y="170893"/>
                    <a:pt x="1043466" y="216137"/>
                    <a:pt x="1398368" y="258047"/>
                  </a:cubicBezTo>
                  <a:cubicBezTo>
                    <a:pt x="2197039" y="352535"/>
                    <a:pt x="2986471" y="417972"/>
                    <a:pt x="3724563" y="441117"/>
                  </a:cubicBezTo>
                  <a:cubicBezTo>
                    <a:pt x="3903157" y="446737"/>
                    <a:pt x="4077274" y="449690"/>
                    <a:pt x="4246533" y="450071"/>
                  </a:cubicBezTo>
                  <a:cubicBezTo>
                    <a:pt x="5128548" y="451976"/>
                    <a:pt x="6033804" y="382824"/>
                    <a:pt x="6912009" y="266524"/>
                  </a:cubicBezTo>
                  <a:cubicBezTo>
                    <a:pt x="7215190" y="226424"/>
                    <a:pt x="7493606" y="183180"/>
                    <a:pt x="7740684" y="140127"/>
                  </a:cubicBezTo>
                  <a:cubicBezTo>
                    <a:pt x="7827171" y="125078"/>
                    <a:pt x="7903658" y="111171"/>
                    <a:pt x="7969284" y="98598"/>
                  </a:cubicBezTo>
                  <a:cubicBezTo>
                    <a:pt x="7992240" y="94217"/>
                    <a:pt x="8048723" y="83168"/>
                    <a:pt x="8049675" y="82977"/>
                  </a:cubicBezTo>
                  <a:cubicBezTo>
                    <a:pt x="8067678" y="79263"/>
                    <a:pt x="8079298" y="61641"/>
                    <a:pt x="8075584" y="43639"/>
                  </a:cubicBezTo>
                  <a:cubicBezTo>
                    <a:pt x="8071869" y="25732"/>
                    <a:pt x="8054248" y="14016"/>
                    <a:pt x="8036341" y="17731"/>
                  </a:cubicBezTo>
                  <a:cubicBezTo>
                    <a:pt x="8035483" y="17922"/>
                    <a:pt x="7979667" y="28971"/>
                    <a:pt x="7956902" y="33352"/>
                  </a:cubicBezTo>
                  <a:cubicBezTo>
                    <a:pt x="7891561" y="45830"/>
                    <a:pt x="7815361" y="59832"/>
                    <a:pt x="7729159" y="74881"/>
                  </a:cubicBezTo>
                  <a:cubicBezTo>
                    <a:pt x="7482938" y="117744"/>
                    <a:pt x="7205856" y="160797"/>
                    <a:pt x="6903627" y="200802"/>
                  </a:cubicBezTo>
                  <a:cubicBezTo>
                    <a:pt x="6028089" y="316721"/>
                    <a:pt x="5125405" y="385301"/>
                    <a:pt x="4246629" y="383396"/>
                  </a:cubicBezTo>
                  <a:cubicBezTo>
                    <a:pt x="4078036" y="383015"/>
                    <a:pt x="3904872" y="380062"/>
                    <a:pt x="3726945" y="374442"/>
                  </a:cubicBezTo>
                  <a:cubicBezTo>
                    <a:pt x="2990948" y="351392"/>
                    <a:pt x="2203421" y="286146"/>
                    <a:pt x="1406559" y="191848"/>
                  </a:cubicBezTo>
                  <a:cubicBezTo>
                    <a:pt x="1052325" y="149938"/>
                    <a:pt x="719902" y="105075"/>
                    <a:pt x="418912" y="60117"/>
                  </a:cubicBezTo>
                  <a:cubicBezTo>
                    <a:pt x="313470" y="44592"/>
                    <a:pt x="219649" y="30114"/>
                    <a:pt x="138496" y="16969"/>
                  </a:cubicBezTo>
                  <a:cubicBezTo>
                    <a:pt x="110016" y="12397"/>
                    <a:pt x="39531" y="681"/>
                    <a:pt x="38483" y="4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3" name="Google Shape;113;p2"/>
          <p:cNvGrpSpPr/>
          <p:nvPr/>
        </p:nvGrpSpPr>
        <p:grpSpPr>
          <a:xfrm rot="1602182" flipH="1">
            <a:off x="5754593" y="5922228"/>
            <a:ext cx="431892" cy="431345"/>
            <a:chOff x="6194401" y="2973417"/>
            <a:chExt cx="646065" cy="645246"/>
          </a:xfrm>
        </p:grpSpPr>
        <p:sp>
          <p:nvSpPr>
            <p:cNvPr id="114" name="Google Shape;114;p2"/>
            <p:cNvSpPr/>
            <p:nvPr/>
          </p:nvSpPr>
          <p:spPr>
            <a:xfrm>
              <a:off x="6194401" y="2973417"/>
              <a:ext cx="646065" cy="645246"/>
            </a:xfrm>
            <a:custGeom>
              <a:avLst/>
              <a:gdLst/>
              <a:ahLst/>
              <a:cxnLst/>
              <a:rect l="l" t="t" r="r" b="b"/>
              <a:pathLst>
                <a:path w="646065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359" y="330614"/>
                    <a:pt x="462525" y="415196"/>
                    <a:pt x="462525" y="415196"/>
                  </a:cubicBezTo>
                  <a:cubicBezTo>
                    <a:pt x="462525" y="415196"/>
                    <a:pt x="513294" y="619317"/>
                    <a:pt x="468907" y="642843"/>
                  </a:cubicBezTo>
                  <a:cubicBezTo>
                    <a:pt x="424521" y="666370"/>
                    <a:pt x="284884" y="509398"/>
                    <a:pt x="284884" y="509398"/>
                  </a:cubicBezTo>
                  <a:cubicBezTo>
                    <a:pt x="284884" y="509398"/>
                    <a:pt x="107148" y="620745"/>
                    <a:pt x="71143" y="585693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6262305" y="3079146"/>
              <a:ext cx="358902" cy="262604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604"/>
                  </a:cubicBezTo>
                  <a:lnTo>
                    <a:pt x="358902" y="100489"/>
                  </a:lnTo>
                  <a:cubicBezTo>
                    <a:pt x="357473" y="87535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6257383" y="3194017"/>
              <a:ext cx="582317" cy="371291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0"/>
                    <a:pt x="374683" y="207454"/>
                    <a:pt x="400496" y="195263"/>
                  </a:cubicBezTo>
                  <a:cubicBezTo>
                    <a:pt x="587567" y="107156"/>
                    <a:pt x="582995" y="69532"/>
                    <a:pt x="582138" y="58960"/>
                  </a:cubicBezTo>
                  <a:cubicBezTo>
                    <a:pt x="578233" y="12001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7" name="Google Shape;117;p2"/>
          <p:cNvGrpSpPr/>
          <p:nvPr/>
        </p:nvGrpSpPr>
        <p:grpSpPr>
          <a:xfrm>
            <a:off x="1480294" y="939468"/>
            <a:ext cx="431248" cy="430702"/>
            <a:chOff x="1480294" y="939468"/>
            <a:chExt cx="431248" cy="430702"/>
          </a:xfrm>
        </p:grpSpPr>
        <p:sp>
          <p:nvSpPr>
            <p:cNvPr id="118" name="Google Shape;118;p2"/>
            <p:cNvSpPr/>
            <p:nvPr/>
          </p:nvSpPr>
          <p:spPr>
            <a:xfrm>
              <a:off x="1480294" y="939468"/>
              <a:ext cx="431248" cy="430702"/>
            </a:xfrm>
            <a:custGeom>
              <a:avLst/>
              <a:gdLst/>
              <a:ahLst/>
              <a:cxnLst/>
              <a:rect l="l" t="t" r="r" b="b"/>
              <a:pathLst>
                <a:path w="646065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359" y="330614"/>
                    <a:pt x="462525" y="415196"/>
                    <a:pt x="462525" y="415196"/>
                  </a:cubicBezTo>
                  <a:cubicBezTo>
                    <a:pt x="462525" y="415196"/>
                    <a:pt x="513294" y="619317"/>
                    <a:pt x="468907" y="642843"/>
                  </a:cubicBezTo>
                  <a:cubicBezTo>
                    <a:pt x="424521" y="666370"/>
                    <a:pt x="284884" y="509398"/>
                    <a:pt x="284884" y="509398"/>
                  </a:cubicBezTo>
                  <a:cubicBezTo>
                    <a:pt x="284884" y="509398"/>
                    <a:pt x="107148" y="620745"/>
                    <a:pt x="71143" y="585693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525689" y="1010150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604"/>
                  </a:cubicBezTo>
                  <a:lnTo>
                    <a:pt x="358902" y="100489"/>
                  </a:lnTo>
                  <a:cubicBezTo>
                    <a:pt x="357473" y="87535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522399" y="1086943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0"/>
                    <a:pt x="374683" y="207454"/>
                    <a:pt x="400496" y="195263"/>
                  </a:cubicBezTo>
                  <a:cubicBezTo>
                    <a:pt x="587567" y="107156"/>
                    <a:pt x="582995" y="69532"/>
                    <a:pt x="582138" y="58960"/>
                  </a:cubicBezTo>
                  <a:cubicBezTo>
                    <a:pt x="578233" y="12001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1" name="Google Shape;121;p2"/>
          <p:cNvGrpSpPr/>
          <p:nvPr/>
        </p:nvGrpSpPr>
        <p:grpSpPr>
          <a:xfrm rot="-1169911">
            <a:off x="1326674" y="2888235"/>
            <a:ext cx="431212" cy="430724"/>
            <a:chOff x="1326633" y="2888003"/>
            <a:chExt cx="431189" cy="430702"/>
          </a:xfrm>
        </p:grpSpPr>
        <p:sp>
          <p:nvSpPr>
            <p:cNvPr id="122" name="Google Shape;122;p2"/>
            <p:cNvSpPr/>
            <p:nvPr/>
          </p:nvSpPr>
          <p:spPr>
            <a:xfrm>
              <a:off x="1326633" y="2888003"/>
              <a:ext cx="431189" cy="430702"/>
            </a:xfrm>
            <a:custGeom>
              <a:avLst/>
              <a:gdLst/>
              <a:ahLst/>
              <a:cxnLst/>
              <a:rect l="l" t="t" r="r" b="b"/>
              <a:pathLst>
                <a:path w="645976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7950" y="216600"/>
                    <a:pt x="427950" y="216600"/>
                  </a:cubicBezTo>
                  <a:cubicBezTo>
                    <a:pt x="427950" y="216600"/>
                    <a:pt x="637119" y="231363"/>
                    <a:pt x="645691" y="280989"/>
                  </a:cubicBezTo>
                  <a:cubicBezTo>
                    <a:pt x="654359" y="330614"/>
                    <a:pt x="462430" y="415196"/>
                    <a:pt x="462430" y="415196"/>
                  </a:cubicBezTo>
                  <a:cubicBezTo>
                    <a:pt x="462430" y="415196"/>
                    <a:pt x="513198" y="619317"/>
                    <a:pt x="468812" y="642843"/>
                  </a:cubicBezTo>
                  <a:cubicBezTo>
                    <a:pt x="424425" y="666370"/>
                    <a:pt x="284789" y="509398"/>
                    <a:pt x="284789" y="509398"/>
                  </a:cubicBezTo>
                  <a:cubicBezTo>
                    <a:pt x="284789" y="509398"/>
                    <a:pt x="107052" y="620745"/>
                    <a:pt x="71048" y="585693"/>
                  </a:cubicBezTo>
                  <a:cubicBezTo>
                    <a:pt x="35043" y="550546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72029" y="2958685"/>
              <a:ext cx="239566" cy="175224"/>
            </a:xfrm>
            <a:custGeom>
              <a:avLst/>
              <a:gdLst/>
              <a:ahLst/>
              <a:cxnLst/>
              <a:rect l="l" t="t" r="r" b="b"/>
              <a:pathLst>
                <a:path w="358901" h="262508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509"/>
                  </a:cubicBezTo>
                  <a:lnTo>
                    <a:pt x="358902" y="100489"/>
                  </a:lnTo>
                  <a:cubicBezTo>
                    <a:pt x="357569" y="87630"/>
                    <a:pt x="352997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68738" y="3035478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7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604"/>
                    <a:pt x="314485" y="240125"/>
                  </a:cubicBezTo>
                  <a:cubicBezTo>
                    <a:pt x="358015" y="217361"/>
                    <a:pt x="374683" y="207454"/>
                    <a:pt x="400496" y="195263"/>
                  </a:cubicBezTo>
                  <a:cubicBezTo>
                    <a:pt x="587567" y="107156"/>
                    <a:pt x="582995" y="69533"/>
                    <a:pt x="582138" y="58960"/>
                  </a:cubicBezTo>
                  <a:cubicBezTo>
                    <a:pt x="578328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5" name="Google Shape;125;p2"/>
          <p:cNvGrpSpPr/>
          <p:nvPr/>
        </p:nvGrpSpPr>
        <p:grpSpPr>
          <a:xfrm>
            <a:off x="323735" y="1784106"/>
            <a:ext cx="431133" cy="430702"/>
            <a:chOff x="323735" y="1784106"/>
            <a:chExt cx="431133" cy="430702"/>
          </a:xfrm>
        </p:grpSpPr>
        <p:sp>
          <p:nvSpPr>
            <p:cNvPr id="126" name="Google Shape;126;p2"/>
            <p:cNvSpPr/>
            <p:nvPr/>
          </p:nvSpPr>
          <p:spPr>
            <a:xfrm>
              <a:off x="323735" y="1784106"/>
              <a:ext cx="431133" cy="430702"/>
            </a:xfrm>
            <a:custGeom>
              <a:avLst/>
              <a:gdLst/>
              <a:ahLst/>
              <a:cxnLst/>
              <a:rect l="l" t="t" r="r" b="b"/>
              <a:pathLst>
                <a:path w="645892" h="645246" extrusionOk="0">
                  <a:moveTo>
                    <a:pt x="140598" y="368904"/>
                  </a:moveTo>
                  <a:cubicBezTo>
                    <a:pt x="140598" y="368904"/>
                    <a:pt x="-20089" y="233649"/>
                    <a:pt x="2104" y="188406"/>
                  </a:cubicBezTo>
                  <a:cubicBezTo>
                    <a:pt x="24202" y="143162"/>
                    <a:pt x="229085" y="188025"/>
                    <a:pt x="229085" y="188025"/>
                  </a:cubicBezTo>
                  <a:cubicBezTo>
                    <a:pt x="229085" y="188025"/>
                    <a:pt x="307476" y="-6952"/>
                    <a:pt x="357196" y="192"/>
                  </a:cubicBezTo>
                  <a:cubicBezTo>
                    <a:pt x="406917" y="7335"/>
                    <a:pt x="427872" y="216600"/>
                    <a:pt x="427872" y="216600"/>
                  </a:cubicBezTo>
                  <a:cubicBezTo>
                    <a:pt x="427872" y="216600"/>
                    <a:pt x="637041" y="231363"/>
                    <a:pt x="645613" y="280989"/>
                  </a:cubicBezTo>
                  <a:cubicBezTo>
                    <a:pt x="654186" y="330614"/>
                    <a:pt x="462447" y="415196"/>
                    <a:pt x="462447" y="415196"/>
                  </a:cubicBezTo>
                  <a:cubicBezTo>
                    <a:pt x="462447" y="415196"/>
                    <a:pt x="513216" y="619317"/>
                    <a:pt x="468924" y="642843"/>
                  </a:cubicBezTo>
                  <a:cubicBezTo>
                    <a:pt x="424538" y="666370"/>
                    <a:pt x="284901" y="509398"/>
                    <a:pt x="284901" y="509398"/>
                  </a:cubicBezTo>
                  <a:cubicBezTo>
                    <a:pt x="284901" y="509398"/>
                    <a:pt x="107165" y="620745"/>
                    <a:pt x="71065" y="585598"/>
                  </a:cubicBezTo>
                  <a:cubicBezTo>
                    <a:pt x="35061" y="550546"/>
                    <a:pt x="140598" y="368904"/>
                    <a:pt x="140598" y="36890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69142" y="1854788"/>
              <a:ext cx="239567" cy="175224"/>
            </a:xfrm>
            <a:custGeom>
              <a:avLst/>
              <a:gdLst/>
              <a:ahLst/>
              <a:cxnLst/>
              <a:rect l="l" t="t" r="r" b="b"/>
              <a:pathLst>
                <a:path w="358902" h="262508" extrusionOk="0">
                  <a:moveTo>
                    <a:pt x="341662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509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662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65820" y="1931581"/>
              <a:ext cx="388727" cy="247837"/>
            </a:xfrm>
            <a:custGeom>
              <a:avLst/>
              <a:gdLst/>
              <a:ahLst/>
              <a:cxnLst/>
              <a:rect l="l" t="t" r="r" b="b"/>
              <a:pathLst>
                <a:path w="582363" h="371291" extrusionOk="0">
                  <a:moveTo>
                    <a:pt x="417116" y="0"/>
                  </a:moveTo>
                  <a:lnTo>
                    <a:pt x="45451" y="207550"/>
                  </a:lnTo>
                  <a:cubicBezTo>
                    <a:pt x="34973" y="228124"/>
                    <a:pt x="25829" y="251270"/>
                    <a:pt x="16876" y="273653"/>
                  </a:cubicBezTo>
                  <a:cubicBezTo>
                    <a:pt x="12113" y="286322"/>
                    <a:pt x="-7699" y="319850"/>
                    <a:pt x="3255" y="356997"/>
                  </a:cubicBezTo>
                  <a:cubicBezTo>
                    <a:pt x="10303" y="380905"/>
                    <a:pt x="53737" y="368522"/>
                    <a:pt x="67072" y="364426"/>
                  </a:cubicBezTo>
                  <a:cubicBezTo>
                    <a:pt x="78407" y="361188"/>
                    <a:pt x="112221" y="352901"/>
                    <a:pt x="221187" y="288989"/>
                  </a:cubicBezTo>
                  <a:cubicBezTo>
                    <a:pt x="248714" y="272796"/>
                    <a:pt x="275384" y="260604"/>
                    <a:pt x="314437" y="240125"/>
                  </a:cubicBezTo>
                  <a:cubicBezTo>
                    <a:pt x="357966" y="217361"/>
                    <a:pt x="374635" y="207454"/>
                    <a:pt x="400543" y="195263"/>
                  </a:cubicBezTo>
                  <a:cubicBezTo>
                    <a:pt x="587614" y="107156"/>
                    <a:pt x="583042" y="69532"/>
                    <a:pt x="582185" y="58960"/>
                  </a:cubicBezTo>
                  <a:cubicBezTo>
                    <a:pt x="578279" y="12002"/>
                    <a:pt x="417307" y="0"/>
                    <a:pt x="417116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9" name="Google Shape;129;p2"/>
          <p:cNvGrpSpPr/>
          <p:nvPr/>
        </p:nvGrpSpPr>
        <p:grpSpPr>
          <a:xfrm rot="1986505">
            <a:off x="11099542" y="1092217"/>
            <a:ext cx="431233" cy="430681"/>
            <a:chOff x="10883932" y="1045036"/>
            <a:chExt cx="431252" cy="430701"/>
          </a:xfrm>
        </p:grpSpPr>
        <p:sp>
          <p:nvSpPr>
            <p:cNvPr id="130" name="Google Shape;130;p2"/>
            <p:cNvSpPr/>
            <p:nvPr/>
          </p:nvSpPr>
          <p:spPr>
            <a:xfrm flipH="1">
              <a:off x="10883932" y="1045036"/>
              <a:ext cx="431252" cy="430701"/>
            </a:xfrm>
            <a:custGeom>
              <a:avLst/>
              <a:gdLst/>
              <a:ahLst/>
              <a:cxnLst/>
              <a:rect l="l" t="t" r="r" b="b"/>
              <a:pathLst>
                <a:path w="646071" h="645245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458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454" y="330614"/>
                    <a:pt x="462525" y="415196"/>
                    <a:pt x="462525" y="415196"/>
                  </a:cubicBezTo>
                  <a:cubicBezTo>
                    <a:pt x="462525" y="415196"/>
                    <a:pt x="513389" y="619317"/>
                    <a:pt x="468907" y="642843"/>
                  </a:cubicBezTo>
                  <a:cubicBezTo>
                    <a:pt x="424521" y="666370"/>
                    <a:pt x="284884" y="509303"/>
                    <a:pt x="284884" y="509303"/>
                  </a:cubicBezTo>
                  <a:cubicBezTo>
                    <a:pt x="284884" y="509303"/>
                    <a:pt x="107148" y="620650"/>
                    <a:pt x="71143" y="585598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 flipH="1">
              <a:off x="11030222" y="1115717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604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 flipH="1">
              <a:off x="10884320" y="1192511"/>
              <a:ext cx="388760" cy="247837"/>
            </a:xfrm>
            <a:custGeom>
              <a:avLst/>
              <a:gdLst/>
              <a:ahLst/>
              <a:cxnLst/>
              <a:rect l="l" t="t" r="r" b="b"/>
              <a:pathLst>
                <a:path w="582412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927" y="228124"/>
                    <a:pt x="25783" y="251270"/>
                    <a:pt x="16829" y="273653"/>
                  </a:cubicBezTo>
                  <a:cubicBezTo>
                    <a:pt x="12067" y="286417"/>
                    <a:pt x="-7745" y="319850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9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1"/>
                    <a:pt x="374683" y="207455"/>
                    <a:pt x="400591" y="195263"/>
                  </a:cubicBezTo>
                  <a:cubicBezTo>
                    <a:pt x="587662" y="107156"/>
                    <a:pt x="583090" y="69533"/>
                    <a:pt x="582233" y="58960"/>
                  </a:cubicBezTo>
                  <a:cubicBezTo>
                    <a:pt x="578233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3" name="Google Shape;133;p2"/>
          <p:cNvGrpSpPr/>
          <p:nvPr/>
        </p:nvGrpSpPr>
        <p:grpSpPr>
          <a:xfrm rot="2305576">
            <a:off x="10893638" y="4394444"/>
            <a:ext cx="431244" cy="430697"/>
            <a:chOff x="11099889" y="4504928"/>
            <a:chExt cx="431248" cy="430702"/>
          </a:xfrm>
        </p:grpSpPr>
        <p:sp>
          <p:nvSpPr>
            <p:cNvPr id="134" name="Google Shape;134;p2"/>
            <p:cNvSpPr/>
            <p:nvPr/>
          </p:nvSpPr>
          <p:spPr>
            <a:xfrm flipH="1">
              <a:off x="11099889" y="4504928"/>
              <a:ext cx="431248" cy="430702"/>
            </a:xfrm>
            <a:custGeom>
              <a:avLst/>
              <a:gdLst/>
              <a:ahLst/>
              <a:cxnLst/>
              <a:rect l="l" t="t" r="r" b="b"/>
              <a:pathLst>
                <a:path w="646065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359" y="330614"/>
                    <a:pt x="462525" y="415196"/>
                    <a:pt x="462525" y="415196"/>
                  </a:cubicBezTo>
                  <a:cubicBezTo>
                    <a:pt x="462525" y="415196"/>
                    <a:pt x="513294" y="619317"/>
                    <a:pt x="468907" y="642843"/>
                  </a:cubicBezTo>
                  <a:cubicBezTo>
                    <a:pt x="424521" y="666370"/>
                    <a:pt x="284884" y="509398"/>
                    <a:pt x="284884" y="509398"/>
                  </a:cubicBezTo>
                  <a:cubicBezTo>
                    <a:pt x="284884" y="509398"/>
                    <a:pt x="107148" y="620745"/>
                    <a:pt x="71143" y="585693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 flipH="1">
              <a:off x="11246175" y="4575610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604"/>
                  </a:cubicBezTo>
                  <a:lnTo>
                    <a:pt x="358902" y="100489"/>
                  </a:lnTo>
                  <a:cubicBezTo>
                    <a:pt x="357473" y="87535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 flipH="1">
              <a:off x="11100335" y="4652403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0"/>
                    <a:pt x="374683" y="207454"/>
                    <a:pt x="400496" y="195263"/>
                  </a:cubicBezTo>
                  <a:cubicBezTo>
                    <a:pt x="587567" y="107156"/>
                    <a:pt x="582995" y="69532"/>
                    <a:pt x="582138" y="58960"/>
                  </a:cubicBezTo>
                  <a:cubicBezTo>
                    <a:pt x="578233" y="12001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7" name="Google Shape;137;p2"/>
          <p:cNvGrpSpPr/>
          <p:nvPr/>
        </p:nvGrpSpPr>
        <p:grpSpPr>
          <a:xfrm rot="2004146">
            <a:off x="11186673" y="3166161"/>
            <a:ext cx="431176" cy="430689"/>
            <a:chOff x="11531794" y="3177356"/>
            <a:chExt cx="431189" cy="430702"/>
          </a:xfrm>
        </p:grpSpPr>
        <p:sp>
          <p:nvSpPr>
            <p:cNvPr id="138" name="Google Shape;138;p2"/>
            <p:cNvSpPr/>
            <p:nvPr/>
          </p:nvSpPr>
          <p:spPr>
            <a:xfrm flipH="1">
              <a:off x="11531794" y="3177356"/>
              <a:ext cx="431189" cy="430702"/>
            </a:xfrm>
            <a:custGeom>
              <a:avLst/>
              <a:gdLst/>
              <a:ahLst/>
              <a:cxnLst/>
              <a:rect l="l" t="t" r="r" b="b"/>
              <a:pathLst>
                <a:path w="645976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7950" y="216600"/>
                    <a:pt x="427950" y="216600"/>
                  </a:cubicBezTo>
                  <a:cubicBezTo>
                    <a:pt x="427950" y="216600"/>
                    <a:pt x="637119" y="231363"/>
                    <a:pt x="645691" y="280989"/>
                  </a:cubicBezTo>
                  <a:cubicBezTo>
                    <a:pt x="654359" y="330614"/>
                    <a:pt x="462430" y="415196"/>
                    <a:pt x="462430" y="415196"/>
                  </a:cubicBezTo>
                  <a:cubicBezTo>
                    <a:pt x="462430" y="415196"/>
                    <a:pt x="513198" y="619317"/>
                    <a:pt x="468812" y="642843"/>
                  </a:cubicBezTo>
                  <a:cubicBezTo>
                    <a:pt x="424425" y="666370"/>
                    <a:pt x="284789" y="509398"/>
                    <a:pt x="284789" y="509398"/>
                  </a:cubicBezTo>
                  <a:cubicBezTo>
                    <a:pt x="284789" y="509398"/>
                    <a:pt x="107052" y="620745"/>
                    <a:pt x="71048" y="585693"/>
                  </a:cubicBezTo>
                  <a:cubicBezTo>
                    <a:pt x="35043" y="550546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 flipH="1">
              <a:off x="11678021" y="3248038"/>
              <a:ext cx="239566" cy="175224"/>
            </a:xfrm>
            <a:custGeom>
              <a:avLst/>
              <a:gdLst/>
              <a:ahLst/>
              <a:cxnLst/>
              <a:rect l="l" t="t" r="r" b="b"/>
              <a:pathLst>
                <a:path w="358901" h="262508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509"/>
                  </a:cubicBezTo>
                  <a:lnTo>
                    <a:pt x="358902" y="100489"/>
                  </a:lnTo>
                  <a:cubicBezTo>
                    <a:pt x="357569" y="87630"/>
                    <a:pt x="352997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 flipH="1">
              <a:off x="11532182" y="3324831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7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604"/>
                    <a:pt x="314485" y="240125"/>
                  </a:cubicBezTo>
                  <a:cubicBezTo>
                    <a:pt x="358015" y="217361"/>
                    <a:pt x="374683" y="207454"/>
                    <a:pt x="400496" y="195263"/>
                  </a:cubicBezTo>
                  <a:cubicBezTo>
                    <a:pt x="587567" y="107156"/>
                    <a:pt x="582995" y="69533"/>
                    <a:pt x="582138" y="58960"/>
                  </a:cubicBezTo>
                  <a:cubicBezTo>
                    <a:pt x="578328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1" name="Google Shape;141;p2"/>
          <p:cNvGrpSpPr/>
          <p:nvPr/>
        </p:nvGrpSpPr>
        <p:grpSpPr>
          <a:xfrm rot="-2684442">
            <a:off x="10418966" y="2220786"/>
            <a:ext cx="431133" cy="430702"/>
            <a:chOff x="10536305" y="2220435"/>
            <a:chExt cx="431133" cy="430702"/>
          </a:xfrm>
        </p:grpSpPr>
        <p:sp>
          <p:nvSpPr>
            <p:cNvPr id="142" name="Google Shape;142;p2"/>
            <p:cNvSpPr/>
            <p:nvPr/>
          </p:nvSpPr>
          <p:spPr>
            <a:xfrm flipH="1">
              <a:off x="10536305" y="2220435"/>
              <a:ext cx="431133" cy="430702"/>
            </a:xfrm>
            <a:custGeom>
              <a:avLst/>
              <a:gdLst/>
              <a:ahLst/>
              <a:cxnLst/>
              <a:rect l="l" t="t" r="r" b="b"/>
              <a:pathLst>
                <a:path w="645892" h="645246" extrusionOk="0">
                  <a:moveTo>
                    <a:pt x="140598" y="368904"/>
                  </a:moveTo>
                  <a:cubicBezTo>
                    <a:pt x="140598" y="368904"/>
                    <a:pt x="-20089" y="233649"/>
                    <a:pt x="2104" y="188406"/>
                  </a:cubicBezTo>
                  <a:cubicBezTo>
                    <a:pt x="24202" y="143162"/>
                    <a:pt x="229085" y="188025"/>
                    <a:pt x="229085" y="188025"/>
                  </a:cubicBezTo>
                  <a:cubicBezTo>
                    <a:pt x="229085" y="188025"/>
                    <a:pt x="307476" y="-6952"/>
                    <a:pt x="357196" y="192"/>
                  </a:cubicBezTo>
                  <a:cubicBezTo>
                    <a:pt x="406917" y="7335"/>
                    <a:pt x="427872" y="216600"/>
                    <a:pt x="427872" y="216600"/>
                  </a:cubicBezTo>
                  <a:cubicBezTo>
                    <a:pt x="427872" y="216600"/>
                    <a:pt x="637041" y="231363"/>
                    <a:pt x="645613" y="280989"/>
                  </a:cubicBezTo>
                  <a:cubicBezTo>
                    <a:pt x="654186" y="330614"/>
                    <a:pt x="462447" y="415196"/>
                    <a:pt x="462447" y="415196"/>
                  </a:cubicBezTo>
                  <a:cubicBezTo>
                    <a:pt x="462447" y="415196"/>
                    <a:pt x="513216" y="619317"/>
                    <a:pt x="468924" y="642843"/>
                  </a:cubicBezTo>
                  <a:cubicBezTo>
                    <a:pt x="424538" y="666370"/>
                    <a:pt x="284901" y="509398"/>
                    <a:pt x="284901" y="509398"/>
                  </a:cubicBezTo>
                  <a:cubicBezTo>
                    <a:pt x="284901" y="509398"/>
                    <a:pt x="107165" y="620745"/>
                    <a:pt x="71065" y="585598"/>
                  </a:cubicBezTo>
                  <a:cubicBezTo>
                    <a:pt x="35061" y="550546"/>
                    <a:pt x="140598" y="368904"/>
                    <a:pt x="140598" y="36890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 flipH="1">
              <a:off x="10682464" y="2291117"/>
              <a:ext cx="239567" cy="175224"/>
            </a:xfrm>
            <a:custGeom>
              <a:avLst/>
              <a:gdLst/>
              <a:ahLst/>
              <a:cxnLst/>
              <a:rect l="l" t="t" r="r" b="b"/>
              <a:pathLst>
                <a:path w="358902" h="262508" extrusionOk="0">
                  <a:moveTo>
                    <a:pt x="341662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509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662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 flipH="1">
              <a:off x="10536627" y="2367910"/>
              <a:ext cx="388727" cy="247837"/>
            </a:xfrm>
            <a:custGeom>
              <a:avLst/>
              <a:gdLst/>
              <a:ahLst/>
              <a:cxnLst/>
              <a:rect l="l" t="t" r="r" b="b"/>
              <a:pathLst>
                <a:path w="582363" h="371291" extrusionOk="0">
                  <a:moveTo>
                    <a:pt x="417116" y="0"/>
                  </a:moveTo>
                  <a:lnTo>
                    <a:pt x="45451" y="207550"/>
                  </a:lnTo>
                  <a:cubicBezTo>
                    <a:pt x="34973" y="228124"/>
                    <a:pt x="25829" y="251270"/>
                    <a:pt x="16876" y="273653"/>
                  </a:cubicBezTo>
                  <a:cubicBezTo>
                    <a:pt x="12113" y="286322"/>
                    <a:pt x="-7699" y="319850"/>
                    <a:pt x="3255" y="356997"/>
                  </a:cubicBezTo>
                  <a:cubicBezTo>
                    <a:pt x="10303" y="380905"/>
                    <a:pt x="53737" y="368522"/>
                    <a:pt x="67072" y="364426"/>
                  </a:cubicBezTo>
                  <a:cubicBezTo>
                    <a:pt x="78407" y="361188"/>
                    <a:pt x="112221" y="352901"/>
                    <a:pt x="221187" y="288989"/>
                  </a:cubicBezTo>
                  <a:cubicBezTo>
                    <a:pt x="248714" y="272796"/>
                    <a:pt x="275384" y="260604"/>
                    <a:pt x="314437" y="240125"/>
                  </a:cubicBezTo>
                  <a:cubicBezTo>
                    <a:pt x="357966" y="217361"/>
                    <a:pt x="374635" y="207454"/>
                    <a:pt x="400543" y="195263"/>
                  </a:cubicBezTo>
                  <a:cubicBezTo>
                    <a:pt x="587614" y="107156"/>
                    <a:pt x="583042" y="69532"/>
                    <a:pt x="582185" y="58960"/>
                  </a:cubicBezTo>
                  <a:cubicBezTo>
                    <a:pt x="578279" y="12002"/>
                    <a:pt x="417307" y="0"/>
                    <a:pt x="417116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5" name="Google Shape;145;p2"/>
          <p:cNvGrpSpPr/>
          <p:nvPr/>
        </p:nvGrpSpPr>
        <p:grpSpPr>
          <a:xfrm>
            <a:off x="10507983" y="5444229"/>
            <a:ext cx="431252" cy="430701"/>
            <a:chOff x="10507983" y="5444229"/>
            <a:chExt cx="431252" cy="430701"/>
          </a:xfrm>
        </p:grpSpPr>
        <p:sp>
          <p:nvSpPr>
            <p:cNvPr id="146" name="Google Shape;146;p2"/>
            <p:cNvSpPr/>
            <p:nvPr/>
          </p:nvSpPr>
          <p:spPr>
            <a:xfrm flipH="1">
              <a:off x="10507983" y="5444229"/>
              <a:ext cx="431252" cy="430701"/>
            </a:xfrm>
            <a:custGeom>
              <a:avLst/>
              <a:gdLst/>
              <a:ahLst/>
              <a:cxnLst/>
              <a:rect l="l" t="t" r="r" b="b"/>
              <a:pathLst>
                <a:path w="646071" h="645245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458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454" y="330614"/>
                    <a:pt x="462525" y="415196"/>
                    <a:pt x="462525" y="415196"/>
                  </a:cubicBezTo>
                  <a:cubicBezTo>
                    <a:pt x="462525" y="415196"/>
                    <a:pt x="513389" y="619317"/>
                    <a:pt x="468907" y="642843"/>
                  </a:cubicBezTo>
                  <a:cubicBezTo>
                    <a:pt x="424521" y="666370"/>
                    <a:pt x="284884" y="509303"/>
                    <a:pt x="284884" y="509303"/>
                  </a:cubicBezTo>
                  <a:cubicBezTo>
                    <a:pt x="284884" y="509303"/>
                    <a:pt x="107148" y="620650"/>
                    <a:pt x="71143" y="585598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 flipH="1">
              <a:off x="10654273" y="5514910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604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 flipH="1">
              <a:off x="10508371" y="5591704"/>
              <a:ext cx="388760" cy="247837"/>
            </a:xfrm>
            <a:custGeom>
              <a:avLst/>
              <a:gdLst/>
              <a:ahLst/>
              <a:cxnLst/>
              <a:rect l="l" t="t" r="r" b="b"/>
              <a:pathLst>
                <a:path w="582412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927" y="228124"/>
                    <a:pt x="25783" y="251270"/>
                    <a:pt x="16829" y="273653"/>
                  </a:cubicBezTo>
                  <a:cubicBezTo>
                    <a:pt x="12067" y="286417"/>
                    <a:pt x="-7745" y="319850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9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1"/>
                    <a:pt x="374683" y="207455"/>
                    <a:pt x="400591" y="195263"/>
                  </a:cubicBezTo>
                  <a:cubicBezTo>
                    <a:pt x="587662" y="107156"/>
                    <a:pt x="583090" y="69533"/>
                    <a:pt x="582233" y="58960"/>
                  </a:cubicBezTo>
                  <a:cubicBezTo>
                    <a:pt x="578233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49;p2"/>
          <p:cNvGrpSpPr/>
          <p:nvPr/>
        </p:nvGrpSpPr>
        <p:grpSpPr>
          <a:xfrm rot="1218194">
            <a:off x="1205991" y="4720680"/>
            <a:ext cx="431262" cy="430716"/>
            <a:chOff x="1205795" y="4720607"/>
            <a:chExt cx="431248" cy="430702"/>
          </a:xfrm>
        </p:grpSpPr>
        <p:sp>
          <p:nvSpPr>
            <p:cNvPr id="150" name="Google Shape;150;p2"/>
            <p:cNvSpPr/>
            <p:nvPr/>
          </p:nvSpPr>
          <p:spPr>
            <a:xfrm>
              <a:off x="1205795" y="4720607"/>
              <a:ext cx="431248" cy="430702"/>
            </a:xfrm>
            <a:custGeom>
              <a:avLst/>
              <a:gdLst/>
              <a:ahLst/>
              <a:cxnLst/>
              <a:rect l="l" t="t" r="r" b="b"/>
              <a:pathLst>
                <a:path w="646065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359" y="330614"/>
                    <a:pt x="462525" y="415196"/>
                    <a:pt x="462525" y="415196"/>
                  </a:cubicBezTo>
                  <a:cubicBezTo>
                    <a:pt x="462525" y="415196"/>
                    <a:pt x="513294" y="619317"/>
                    <a:pt x="468907" y="642843"/>
                  </a:cubicBezTo>
                  <a:cubicBezTo>
                    <a:pt x="424521" y="666370"/>
                    <a:pt x="284884" y="509398"/>
                    <a:pt x="284884" y="509398"/>
                  </a:cubicBezTo>
                  <a:cubicBezTo>
                    <a:pt x="284884" y="509398"/>
                    <a:pt x="107148" y="620745"/>
                    <a:pt x="71143" y="585693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251190" y="4791289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604"/>
                  </a:cubicBezTo>
                  <a:lnTo>
                    <a:pt x="358902" y="100489"/>
                  </a:lnTo>
                  <a:cubicBezTo>
                    <a:pt x="357473" y="87535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247900" y="4868082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0"/>
                    <a:pt x="374683" y="207454"/>
                    <a:pt x="400496" y="195263"/>
                  </a:cubicBezTo>
                  <a:cubicBezTo>
                    <a:pt x="587567" y="107156"/>
                    <a:pt x="582995" y="69532"/>
                    <a:pt x="582138" y="58960"/>
                  </a:cubicBezTo>
                  <a:cubicBezTo>
                    <a:pt x="578233" y="12001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3002109" y="5991468"/>
            <a:ext cx="431189" cy="430702"/>
            <a:chOff x="3002109" y="5991468"/>
            <a:chExt cx="431189" cy="430702"/>
          </a:xfrm>
        </p:grpSpPr>
        <p:sp>
          <p:nvSpPr>
            <p:cNvPr id="154" name="Google Shape;154;p2"/>
            <p:cNvSpPr/>
            <p:nvPr/>
          </p:nvSpPr>
          <p:spPr>
            <a:xfrm>
              <a:off x="3002109" y="5991468"/>
              <a:ext cx="431189" cy="430702"/>
            </a:xfrm>
            <a:custGeom>
              <a:avLst/>
              <a:gdLst/>
              <a:ahLst/>
              <a:cxnLst/>
              <a:rect l="l" t="t" r="r" b="b"/>
              <a:pathLst>
                <a:path w="645976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7950" y="216600"/>
                    <a:pt x="427950" y="216600"/>
                  </a:cubicBezTo>
                  <a:cubicBezTo>
                    <a:pt x="427950" y="216600"/>
                    <a:pt x="637119" y="231363"/>
                    <a:pt x="645691" y="280989"/>
                  </a:cubicBezTo>
                  <a:cubicBezTo>
                    <a:pt x="654359" y="330614"/>
                    <a:pt x="462430" y="415196"/>
                    <a:pt x="462430" y="415196"/>
                  </a:cubicBezTo>
                  <a:cubicBezTo>
                    <a:pt x="462430" y="415196"/>
                    <a:pt x="513198" y="619317"/>
                    <a:pt x="468812" y="642843"/>
                  </a:cubicBezTo>
                  <a:cubicBezTo>
                    <a:pt x="424425" y="666370"/>
                    <a:pt x="284789" y="509398"/>
                    <a:pt x="284789" y="509398"/>
                  </a:cubicBezTo>
                  <a:cubicBezTo>
                    <a:pt x="284789" y="509398"/>
                    <a:pt x="107052" y="620745"/>
                    <a:pt x="71048" y="585693"/>
                  </a:cubicBezTo>
                  <a:cubicBezTo>
                    <a:pt x="35043" y="550546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3047505" y="6062150"/>
              <a:ext cx="239566" cy="175224"/>
            </a:xfrm>
            <a:custGeom>
              <a:avLst/>
              <a:gdLst/>
              <a:ahLst/>
              <a:cxnLst/>
              <a:rect l="l" t="t" r="r" b="b"/>
              <a:pathLst>
                <a:path w="358901" h="262508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509"/>
                  </a:cubicBezTo>
                  <a:lnTo>
                    <a:pt x="358902" y="100489"/>
                  </a:lnTo>
                  <a:cubicBezTo>
                    <a:pt x="357569" y="87630"/>
                    <a:pt x="352997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3044214" y="6138943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7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604"/>
                    <a:pt x="314485" y="240125"/>
                  </a:cubicBezTo>
                  <a:cubicBezTo>
                    <a:pt x="358015" y="217361"/>
                    <a:pt x="374683" y="207454"/>
                    <a:pt x="400496" y="195263"/>
                  </a:cubicBezTo>
                  <a:cubicBezTo>
                    <a:pt x="587567" y="107156"/>
                    <a:pt x="582995" y="69533"/>
                    <a:pt x="582138" y="58960"/>
                  </a:cubicBezTo>
                  <a:cubicBezTo>
                    <a:pt x="578328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7" name="Google Shape;157;p2"/>
          <p:cNvGrpSpPr/>
          <p:nvPr/>
        </p:nvGrpSpPr>
        <p:grpSpPr>
          <a:xfrm rot="-1484420">
            <a:off x="866668" y="6165421"/>
            <a:ext cx="431126" cy="430695"/>
            <a:chOff x="866928" y="6165263"/>
            <a:chExt cx="431133" cy="430702"/>
          </a:xfrm>
        </p:grpSpPr>
        <p:sp>
          <p:nvSpPr>
            <p:cNvPr id="158" name="Google Shape;158;p2"/>
            <p:cNvSpPr/>
            <p:nvPr/>
          </p:nvSpPr>
          <p:spPr>
            <a:xfrm>
              <a:off x="866928" y="6165263"/>
              <a:ext cx="431133" cy="430702"/>
            </a:xfrm>
            <a:custGeom>
              <a:avLst/>
              <a:gdLst/>
              <a:ahLst/>
              <a:cxnLst/>
              <a:rect l="l" t="t" r="r" b="b"/>
              <a:pathLst>
                <a:path w="645892" h="645246" extrusionOk="0">
                  <a:moveTo>
                    <a:pt x="140598" y="368904"/>
                  </a:moveTo>
                  <a:cubicBezTo>
                    <a:pt x="140598" y="368904"/>
                    <a:pt x="-20089" y="233649"/>
                    <a:pt x="2104" y="188406"/>
                  </a:cubicBezTo>
                  <a:cubicBezTo>
                    <a:pt x="24202" y="143162"/>
                    <a:pt x="229085" y="188025"/>
                    <a:pt x="229085" y="188025"/>
                  </a:cubicBezTo>
                  <a:cubicBezTo>
                    <a:pt x="229085" y="188025"/>
                    <a:pt x="307476" y="-6952"/>
                    <a:pt x="357196" y="192"/>
                  </a:cubicBezTo>
                  <a:cubicBezTo>
                    <a:pt x="406917" y="7335"/>
                    <a:pt x="427872" y="216600"/>
                    <a:pt x="427872" y="216600"/>
                  </a:cubicBezTo>
                  <a:cubicBezTo>
                    <a:pt x="427872" y="216600"/>
                    <a:pt x="637041" y="231363"/>
                    <a:pt x="645613" y="280989"/>
                  </a:cubicBezTo>
                  <a:cubicBezTo>
                    <a:pt x="654186" y="330614"/>
                    <a:pt x="462447" y="415196"/>
                    <a:pt x="462447" y="415196"/>
                  </a:cubicBezTo>
                  <a:cubicBezTo>
                    <a:pt x="462447" y="415196"/>
                    <a:pt x="513216" y="619317"/>
                    <a:pt x="468924" y="642843"/>
                  </a:cubicBezTo>
                  <a:cubicBezTo>
                    <a:pt x="424538" y="666370"/>
                    <a:pt x="284901" y="509398"/>
                    <a:pt x="284901" y="509398"/>
                  </a:cubicBezTo>
                  <a:cubicBezTo>
                    <a:pt x="284901" y="509398"/>
                    <a:pt x="107165" y="620745"/>
                    <a:pt x="71065" y="585598"/>
                  </a:cubicBezTo>
                  <a:cubicBezTo>
                    <a:pt x="35061" y="550546"/>
                    <a:pt x="140598" y="368904"/>
                    <a:pt x="140598" y="36890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912335" y="6235945"/>
              <a:ext cx="239567" cy="175224"/>
            </a:xfrm>
            <a:custGeom>
              <a:avLst/>
              <a:gdLst/>
              <a:ahLst/>
              <a:cxnLst/>
              <a:rect l="l" t="t" r="r" b="b"/>
              <a:pathLst>
                <a:path w="358902" h="262508" extrusionOk="0">
                  <a:moveTo>
                    <a:pt x="341662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509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662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909013" y="6312738"/>
              <a:ext cx="388727" cy="247837"/>
            </a:xfrm>
            <a:custGeom>
              <a:avLst/>
              <a:gdLst/>
              <a:ahLst/>
              <a:cxnLst/>
              <a:rect l="l" t="t" r="r" b="b"/>
              <a:pathLst>
                <a:path w="582363" h="371291" extrusionOk="0">
                  <a:moveTo>
                    <a:pt x="417116" y="0"/>
                  </a:moveTo>
                  <a:lnTo>
                    <a:pt x="45451" y="207550"/>
                  </a:lnTo>
                  <a:cubicBezTo>
                    <a:pt x="34973" y="228124"/>
                    <a:pt x="25829" y="251270"/>
                    <a:pt x="16876" y="273653"/>
                  </a:cubicBezTo>
                  <a:cubicBezTo>
                    <a:pt x="12113" y="286322"/>
                    <a:pt x="-7699" y="319850"/>
                    <a:pt x="3255" y="356997"/>
                  </a:cubicBezTo>
                  <a:cubicBezTo>
                    <a:pt x="10303" y="380905"/>
                    <a:pt x="53737" y="368522"/>
                    <a:pt x="67072" y="364426"/>
                  </a:cubicBezTo>
                  <a:cubicBezTo>
                    <a:pt x="78407" y="361188"/>
                    <a:pt x="112221" y="352901"/>
                    <a:pt x="221187" y="288989"/>
                  </a:cubicBezTo>
                  <a:cubicBezTo>
                    <a:pt x="248714" y="272796"/>
                    <a:pt x="275384" y="260604"/>
                    <a:pt x="314437" y="240125"/>
                  </a:cubicBezTo>
                  <a:cubicBezTo>
                    <a:pt x="357966" y="217361"/>
                    <a:pt x="374635" y="207454"/>
                    <a:pt x="400543" y="195263"/>
                  </a:cubicBezTo>
                  <a:cubicBezTo>
                    <a:pt x="587614" y="107156"/>
                    <a:pt x="583042" y="69532"/>
                    <a:pt x="582185" y="58960"/>
                  </a:cubicBezTo>
                  <a:cubicBezTo>
                    <a:pt x="578279" y="12002"/>
                    <a:pt x="417307" y="0"/>
                    <a:pt x="417116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1" name="Google Shape;161;p2"/>
          <p:cNvGrpSpPr/>
          <p:nvPr/>
        </p:nvGrpSpPr>
        <p:grpSpPr>
          <a:xfrm rot="-1590828">
            <a:off x="4711741" y="6283534"/>
            <a:ext cx="431239" cy="430688"/>
            <a:chOff x="4712181" y="6283221"/>
            <a:chExt cx="431252" cy="430701"/>
          </a:xfrm>
        </p:grpSpPr>
        <p:sp>
          <p:nvSpPr>
            <p:cNvPr id="162" name="Google Shape;162;p2"/>
            <p:cNvSpPr/>
            <p:nvPr/>
          </p:nvSpPr>
          <p:spPr>
            <a:xfrm>
              <a:off x="4712181" y="6283221"/>
              <a:ext cx="431252" cy="430701"/>
            </a:xfrm>
            <a:custGeom>
              <a:avLst/>
              <a:gdLst/>
              <a:ahLst/>
              <a:cxnLst/>
              <a:rect l="l" t="t" r="r" b="b"/>
              <a:pathLst>
                <a:path w="646071" h="645245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458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454" y="330614"/>
                    <a:pt x="462525" y="415196"/>
                    <a:pt x="462525" y="415196"/>
                  </a:cubicBezTo>
                  <a:cubicBezTo>
                    <a:pt x="462525" y="415196"/>
                    <a:pt x="513389" y="619317"/>
                    <a:pt x="468907" y="642843"/>
                  </a:cubicBezTo>
                  <a:cubicBezTo>
                    <a:pt x="424521" y="666370"/>
                    <a:pt x="284884" y="509303"/>
                    <a:pt x="284884" y="509303"/>
                  </a:cubicBezTo>
                  <a:cubicBezTo>
                    <a:pt x="284884" y="509303"/>
                    <a:pt x="107148" y="620650"/>
                    <a:pt x="71143" y="585598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4757576" y="6353902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604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4754286" y="6430696"/>
              <a:ext cx="388760" cy="247837"/>
            </a:xfrm>
            <a:custGeom>
              <a:avLst/>
              <a:gdLst/>
              <a:ahLst/>
              <a:cxnLst/>
              <a:rect l="l" t="t" r="r" b="b"/>
              <a:pathLst>
                <a:path w="582412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927" y="228124"/>
                    <a:pt x="25783" y="251270"/>
                    <a:pt x="16829" y="273653"/>
                  </a:cubicBezTo>
                  <a:cubicBezTo>
                    <a:pt x="12067" y="286417"/>
                    <a:pt x="-7745" y="319850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9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1"/>
                    <a:pt x="374683" y="207455"/>
                    <a:pt x="400591" y="195263"/>
                  </a:cubicBezTo>
                  <a:cubicBezTo>
                    <a:pt x="587662" y="107156"/>
                    <a:pt x="583090" y="69533"/>
                    <a:pt x="582233" y="58960"/>
                  </a:cubicBezTo>
                  <a:cubicBezTo>
                    <a:pt x="578233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 rot="2017304">
            <a:off x="7361768" y="5922104"/>
            <a:ext cx="431183" cy="430696"/>
            <a:chOff x="7361226" y="5922131"/>
            <a:chExt cx="431189" cy="430702"/>
          </a:xfrm>
        </p:grpSpPr>
        <p:sp>
          <p:nvSpPr>
            <p:cNvPr id="166" name="Google Shape;166;p2"/>
            <p:cNvSpPr/>
            <p:nvPr/>
          </p:nvSpPr>
          <p:spPr>
            <a:xfrm flipH="1">
              <a:off x="7361226" y="5922131"/>
              <a:ext cx="431189" cy="430702"/>
            </a:xfrm>
            <a:custGeom>
              <a:avLst/>
              <a:gdLst/>
              <a:ahLst/>
              <a:cxnLst/>
              <a:rect l="l" t="t" r="r" b="b"/>
              <a:pathLst>
                <a:path w="645976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7950" y="216600"/>
                    <a:pt x="427950" y="216600"/>
                  </a:cubicBezTo>
                  <a:cubicBezTo>
                    <a:pt x="427950" y="216600"/>
                    <a:pt x="637119" y="231363"/>
                    <a:pt x="645691" y="280989"/>
                  </a:cubicBezTo>
                  <a:cubicBezTo>
                    <a:pt x="654359" y="330614"/>
                    <a:pt x="462430" y="415196"/>
                    <a:pt x="462430" y="415196"/>
                  </a:cubicBezTo>
                  <a:cubicBezTo>
                    <a:pt x="462430" y="415196"/>
                    <a:pt x="513198" y="619317"/>
                    <a:pt x="468812" y="642843"/>
                  </a:cubicBezTo>
                  <a:cubicBezTo>
                    <a:pt x="424425" y="666370"/>
                    <a:pt x="284789" y="509398"/>
                    <a:pt x="284789" y="509398"/>
                  </a:cubicBezTo>
                  <a:cubicBezTo>
                    <a:pt x="284789" y="509398"/>
                    <a:pt x="107052" y="620745"/>
                    <a:pt x="71048" y="585693"/>
                  </a:cubicBezTo>
                  <a:cubicBezTo>
                    <a:pt x="35043" y="550546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flipH="1">
              <a:off x="7507453" y="5992813"/>
              <a:ext cx="239566" cy="175224"/>
            </a:xfrm>
            <a:custGeom>
              <a:avLst/>
              <a:gdLst/>
              <a:ahLst/>
              <a:cxnLst/>
              <a:rect l="l" t="t" r="r" b="b"/>
              <a:pathLst>
                <a:path w="358901" h="262508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509"/>
                  </a:cubicBezTo>
                  <a:lnTo>
                    <a:pt x="358902" y="100489"/>
                  </a:lnTo>
                  <a:cubicBezTo>
                    <a:pt x="357569" y="87630"/>
                    <a:pt x="352997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 flipH="1">
              <a:off x="7361614" y="6069606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7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604"/>
                    <a:pt x="314485" y="240125"/>
                  </a:cubicBezTo>
                  <a:cubicBezTo>
                    <a:pt x="358015" y="217361"/>
                    <a:pt x="374683" y="207454"/>
                    <a:pt x="400496" y="195263"/>
                  </a:cubicBezTo>
                  <a:cubicBezTo>
                    <a:pt x="587567" y="107156"/>
                    <a:pt x="582995" y="69533"/>
                    <a:pt x="582138" y="58960"/>
                  </a:cubicBezTo>
                  <a:cubicBezTo>
                    <a:pt x="578328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9" name="Google Shape;169;p2"/>
          <p:cNvGrpSpPr/>
          <p:nvPr/>
        </p:nvGrpSpPr>
        <p:grpSpPr>
          <a:xfrm rot="5926991">
            <a:off x="9089687" y="6237003"/>
            <a:ext cx="431145" cy="430713"/>
            <a:chOff x="9089811" y="6235944"/>
            <a:chExt cx="431133" cy="430702"/>
          </a:xfrm>
        </p:grpSpPr>
        <p:sp>
          <p:nvSpPr>
            <p:cNvPr id="170" name="Google Shape;170;p2"/>
            <p:cNvSpPr/>
            <p:nvPr/>
          </p:nvSpPr>
          <p:spPr>
            <a:xfrm flipH="1">
              <a:off x="9089811" y="6235944"/>
              <a:ext cx="431133" cy="430702"/>
            </a:xfrm>
            <a:custGeom>
              <a:avLst/>
              <a:gdLst/>
              <a:ahLst/>
              <a:cxnLst/>
              <a:rect l="l" t="t" r="r" b="b"/>
              <a:pathLst>
                <a:path w="645892" h="645246" extrusionOk="0">
                  <a:moveTo>
                    <a:pt x="140598" y="368904"/>
                  </a:moveTo>
                  <a:cubicBezTo>
                    <a:pt x="140598" y="368904"/>
                    <a:pt x="-20089" y="233649"/>
                    <a:pt x="2104" y="188406"/>
                  </a:cubicBezTo>
                  <a:cubicBezTo>
                    <a:pt x="24202" y="143162"/>
                    <a:pt x="229085" y="188025"/>
                    <a:pt x="229085" y="188025"/>
                  </a:cubicBezTo>
                  <a:cubicBezTo>
                    <a:pt x="229085" y="188025"/>
                    <a:pt x="307476" y="-6952"/>
                    <a:pt x="357196" y="192"/>
                  </a:cubicBezTo>
                  <a:cubicBezTo>
                    <a:pt x="406917" y="7335"/>
                    <a:pt x="427872" y="216600"/>
                    <a:pt x="427872" y="216600"/>
                  </a:cubicBezTo>
                  <a:cubicBezTo>
                    <a:pt x="427872" y="216600"/>
                    <a:pt x="637041" y="231363"/>
                    <a:pt x="645613" y="280989"/>
                  </a:cubicBezTo>
                  <a:cubicBezTo>
                    <a:pt x="654186" y="330614"/>
                    <a:pt x="462447" y="415196"/>
                    <a:pt x="462447" y="415196"/>
                  </a:cubicBezTo>
                  <a:cubicBezTo>
                    <a:pt x="462447" y="415196"/>
                    <a:pt x="513216" y="619317"/>
                    <a:pt x="468924" y="642843"/>
                  </a:cubicBezTo>
                  <a:cubicBezTo>
                    <a:pt x="424538" y="666370"/>
                    <a:pt x="284901" y="509398"/>
                    <a:pt x="284901" y="509398"/>
                  </a:cubicBezTo>
                  <a:cubicBezTo>
                    <a:pt x="284901" y="509398"/>
                    <a:pt x="107165" y="620745"/>
                    <a:pt x="71065" y="585598"/>
                  </a:cubicBezTo>
                  <a:cubicBezTo>
                    <a:pt x="35061" y="550546"/>
                    <a:pt x="140598" y="368904"/>
                    <a:pt x="140598" y="36890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 flipH="1">
              <a:off x="9235970" y="6306626"/>
              <a:ext cx="239567" cy="175224"/>
            </a:xfrm>
            <a:custGeom>
              <a:avLst/>
              <a:gdLst/>
              <a:ahLst/>
              <a:cxnLst/>
              <a:rect l="l" t="t" r="r" b="b"/>
              <a:pathLst>
                <a:path w="358902" h="262508" extrusionOk="0">
                  <a:moveTo>
                    <a:pt x="341662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509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662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 flipH="1">
              <a:off x="9090133" y="6383419"/>
              <a:ext cx="388727" cy="247837"/>
            </a:xfrm>
            <a:custGeom>
              <a:avLst/>
              <a:gdLst/>
              <a:ahLst/>
              <a:cxnLst/>
              <a:rect l="l" t="t" r="r" b="b"/>
              <a:pathLst>
                <a:path w="582363" h="371291" extrusionOk="0">
                  <a:moveTo>
                    <a:pt x="417116" y="0"/>
                  </a:moveTo>
                  <a:lnTo>
                    <a:pt x="45451" y="207550"/>
                  </a:lnTo>
                  <a:cubicBezTo>
                    <a:pt x="34973" y="228124"/>
                    <a:pt x="25829" y="251270"/>
                    <a:pt x="16876" y="273653"/>
                  </a:cubicBezTo>
                  <a:cubicBezTo>
                    <a:pt x="12113" y="286322"/>
                    <a:pt x="-7699" y="319850"/>
                    <a:pt x="3255" y="356997"/>
                  </a:cubicBezTo>
                  <a:cubicBezTo>
                    <a:pt x="10303" y="380905"/>
                    <a:pt x="53737" y="368522"/>
                    <a:pt x="67072" y="364426"/>
                  </a:cubicBezTo>
                  <a:cubicBezTo>
                    <a:pt x="78407" y="361188"/>
                    <a:pt x="112221" y="352901"/>
                    <a:pt x="221187" y="288989"/>
                  </a:cubicBezTo>
                  <a:cubicBezTo>
                    <a:pt x="248714" y="272796"/>
                    <a:pt x="275384" y="260604"/>
                    <a:pt x="314437" y="240125"/>
                  </a:cubicBezTo>
                  <a:cubicBezTo>
                    <a:pt x="357966" y="217361"/>
                    <a:pt x="374635" y="207454"/>
                    <a:pt x="400543" y="195263"/>
                  </a:cubicBezTo>
                  <a:cubicBezTo>
                    <a:pt x="587614" y="107156"/>
                    <a:pt x="583042" y="69532"/>
                    <a:pt x="582185" y="58960"/>
                  </a:cubicBezTo>
                  <a:cubicBezTo>
                    <a:pt x="578279" y="12002"/>
                    <a:pt x="417307" y="0"/>
                    <a:pt x="417116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3" name="Google Shape;173;p2"/>
          <p:cNvGrpSpPr/>
          <p:nvPr/>
        </p:nvGrpSpPr>
        <p:grpSpPr>
          <a:xfrm rot="2305576">
            <a:off x="11545780" y="92742"/>
            <a:ext cx="431244" cy="430697"/>
            <a:chOff x="11099889" y="4504928"/>
            <a:chExt cx="431248" cy="430702"/>
          </a:xfrm>
        </p:grpSpPr>
        <p:sp>
          <p:nvSpPr>
            <p:cNvPr id="174" name="Google Shape;174;p2"/>
            <p:cNvSpPr/>
            <p:nvPr/>
          </p:nvSpPr>
          <p:spPr>
            <a:xfrm flipH="1">
              <a:off x="11099889" y="4504928"/>
              <a:ext cx="431248" cy="430702"/>
            </a:xfrm>
            <a:custGeom>
              <a:avLst/>
              <a:gdLst/>
              <a:ahLst/>
              <a:cxnLst/>
              <a:rect l="l" t="t" r="r" b="b"/>
              <a:pathLst>
                <a:path w="646065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359" y="330614"/>
                    <a:pt x="462525" y="415196"/>
                    <a:pt x="462525" y="415196"/>
                  </a:cubicBezTo>
                  <a:cubicBezTo>
                    <a:pt x="462525" y="415196"/>
                    <a:pt x="513294" y="619317"/>
                    <a:pt x="468907" y="642843"/>
                  </a:cubicBezTo>
                  <a:cubicBezTo>
                    <a:pt x="424521" y="666370"/>
                    <a:pt x="284884" y="509398"/>
                    <a:pt x="284884" y="509398"/>
                  </a:cubicBezTo>
                  <a:cubicBezTo>
                    <a:pt x="284884" y="509398"/>
                    <a:pt x="107148" y="620745"/>
                    <a:pt x="71143" y="585693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 flipH="1">
              <a:off x="11246175" y="4575610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604"/>
                  </a:cubicBezTo>
                  <a:lnTo>
                    <a:pt x="358902" y="100489"/>
                  </a:lnTo>
                  <a:cubicBezTo>
                    <a:pt x="357473" y="87535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 flipH="1">
              <a:off x="11100335" y="4652403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0"/>
                    <a:pt x="374683" y="207454"/>
                    <a:pt x="400496" y="195263"/>
                  </a:cubicBezTo>
                  <a:cubicBezTo>
                    <a:pt x="587567" y="107156"/>
                    <a:pt x="582995" y="69532"/>
                    <a:pt x="582138" y="58960"/>
                  </a:cubicBezTo>
                  <a:cubicBezTo>
                    <a:pt x="578233" y="12001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7" name="Google Shape;177;p2"/>
          <p:cNvGrpSpPr/>
          <p:nvPr/>
        </p:nvGrpSpPr>
        <p:grpSpPr>
          <a:xfrm rot="-1590828">
            <a:off x="190166" y="3913659"/>
            <a:ext cx="431239" cy="430688"/>
            <a:chOff x="4712181" y="6283221"/>
            <a:chExt cx="431252" cy="430701"/>
          </a:xfrm>
        </p:grpSpPr>
        <p:sp>
          <p:nvSpPr>
            <p:cNvPr id="178" name="Google Shape;178;p2"/>
            <p:cNvSpPr/>
            <p:nvPr/>
          </p:nvSpPr>
          <p:spPr>
            <a:xfrm>
              <a:off x="4712181" y="6283221"/>
              <a:ext cx="431252" cy="430701"/>
            </a:xfrm>
            <a:custGeom>
              <a:avLst/>
              <a:gdLst/>
              <a:ahLst/>
              <a:cxnLst/>
              <a:rect l="l" t="t" r="r" b="b"/>
              <a:pathLst>
                <a:path w="646071" h="645245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458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454" y="330614"/>
                    <a:pt x="462525" y="415196"/>
                    <a:pt x="462525" y="415196"/>
                  </a:cubicBezTo>
                  <a:cubicBezTo>
                    <a:pt x="462525" y="415196"/>
                    <a:pt x="513389" y="619317"/>
                    <a:pt x="468907" y="642843"/>
                  </a:cubicBezTo>
                  <a:cubicBezTo>
                    <a:pt x="424521" y="666370"/>
                    <a:pt x="284884" y="509303"/>
                    <a:pt x="284884" y="509303"/>
                  </a:cubicBezTo>
                  <a:cubicBezTo>
                    <a:pt x="284884" y="509303"/>
                    <a:pt x="107148" y="620650"/>
                    <a:pt x="71143" y="585598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4757576" y="6353902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604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4754286" y="6430696"/>
              <a:ext cx="388760" cy="247837"/>
            </a:xfrm>
            <a:custGeom>
              <a:avLst/>
              <a:gdLst/>
              <a:ahLst/>
              <a:cxnLst/>
              <a:rect l="l" t="t" r="r" b="b"/>
              <a:pathLst>
                <a:path w="582412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927" y="228124"/>
                    <a:pt x="25783" y="251270"/>
                    <a:pt x="16829" y="273653"/>
                  </a:cubicBezTo>
                  <a:cubicBezTo>
                    <a:pt x="12067" y="286417"/>
                    <a:pt x="-7745" y="319850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9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1"/>
                    <a:pt x="374683" y="207455"/>
                    <a:pt x="400591" y="195263"/>
                  </a:cubicBezTo>
                  <a:cubicBezTo>
                    <a:pt x="587662" y="107156"/>
                    <a:pt x="583090" y="69533"/>
                    <a:pt x="582233" y="58960"/>
                  </a:cubicBezTo>
                  <a:cubicBezTo>
                    <a:pt x="578233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1" name="Google Shape;181;p2"/>
          <p:cNvGrpSpPr/>
          <p:nvPr/>
        </p:nvGrpSpPr>
        <p:grpSpPr>
          <a:xfrm rot="1752158">
            <a:off x="190331" y="92966"/>
            <a:ext cx="431253" cy="430701"/>
            <a:chOff x="4712181" y="6283221"/>
            <a:chExt cx="431252" cy="430701"/>
          </a:xfrm>
        </p:grpSpPr>
        <p:sp>
          <p:nvSpPr>
            <p:cNvPr id="182" name="Google Shape;182;p2"/>
            <p:cNvSpPr/>
            <p:nvPr/>
          </p:nvSpPr>
          <p:spPr>
            <a:xfrm>
              <a:off x="4712181" y="6283221"/>
              <a:ext cx="431252" cy="430701"/>
            </a:xfrm>
            <a:custGeom>
              <a:avLst/>
              <a:gdLst/>
              <a:ahLst/>
              <a:cxnLst/>
              <a:rect l="l" t="t" r="r" b="b"/>
              <a:pathLst>
                <a:path w="646071" h="645245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458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454" y="330614"/>
                    <a:pt x="462525" y="415196"/>
                    <a:pt x="462525" y="415196"/>
                  </a:cubicBezTo>
                  <a:cubicBezTo>
                    <a:pt x="462525" y="415196"/>
                    <a:pt x="513389" y="619317"/>
                    <a:pt x="468907" y="642843"/>
                  </a:cubicBezTo>
                  <a:cubicBezTo>
                    <a:pt x="424521" y="666370"/>
                    <a:pt x="284884" y="509303"/>
                    <a:pt x="284884" y="509303"/>
                  </a:cubicBezTo>
                  <a:cubicBezTo>
                    <a:pt x="284884" y="509303"/>
                    <a:pt x="107148" y="620650"/>
                    <a:pt x="71143" y="585598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4757576" y="6353902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604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4754286" y="6430696"/>
              <a:ext cx="388760" cy="247837"/>
            </a:xfrm>
            <a:custGeom>
              <a:avLst/>
              <a:gdLst/>
              <a:ahLst/>
              <a:cxnLst/>
              <a:rect l="l" t="t" r="r" b="b"/>
              <a:pathLst>
                <a:path w="582412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927" y="228124"/>
                    <a:pt x="25783" y="251270"/>
                    <a:pt x="16829" y="273653"/>
                  </a:cubicBezTo>
                  <a:cubicBezTo>
                    <a:pt x="12067" y="286417"/>
                    <a:pt x="-7745" y="319850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9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1"/>
                    <a:pt x="374683" y="207455"/>
                    <a:pt x="400591" y="195263"/>
                  </a:cubicBezTo>
                  <a:cubicBezTo>
                    <a:pt x="587662" y="107156"/>
                    <a:pt x="583090" y="69533"/>
                    <a:pt x="582233" y="58960"/>
                  </a:cubicBezTo>
                  <a:cubicBezTo>
                    <a:pt x="578233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5" name="Google Shape;185;p2"/>
          <p:cNvGrpSpPr/>
          <p:nvPr/>
        </p:nvGrpSpPr>
        <p:grpSpPr>
          <a:xfrm rot="2004146">
            <a:off x="11620148" y="6152761"/>
            <a:ext cx="431176" cy="430689"/>
            <a:chOff x="11531794" y="3177356"/>
            <a:chExt cx="431189" cy="430702"/>
          </a:xfrm>
        </p:grpSpPr>
        <p:sp>
          <p:nvSpPr>
            <p:cNvPr id="186" name="Google Shape;186;p2"/>
            <p:cNvSpPr/>
            <p:nvPr/>
          </p:nvSpPr>
          <p:spPr>
            <a:xfrm flipH="1">
              <a:off x="11531794" y="3177356"/>
              <a:ext cx="431189" cy="430702"/>
            </a:xfrm>
            <a:custGeom>
              <a:avLst/>
              <a:gdLst/>
              <a:ahLst/>
              <a:cxnLst/>
              <a:rect l="l" t="t" r="r" b="b"/>
              <a:pathLst>
                <a:path w="645976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7950" y="216600"/>
                    <a:pt x="427950" y="216600"/>
                  </a:cubicBezTo>
                  <a:cubicBezTo>
                    <a:pt x="427950" y="216600"/>
                    <a:pt x="637119" y="231363"/>
                    <a:pt x="645691" y="280989"/>
                  </a:cubicBezTo>
                  <a:cubicBezTo>
                    <a:pt x="654359" y="330614"/>
                    <a:pt x="462430" y="415196"/>
                    <a:pt x="462430" y="415196"/>
                  </a:cubicBezTo>
                  <a:cubicBezTo>
                    <a:pt x="462430" y="415196"/>
                    <a:pt x="513198" y="619317"/>
                    <a:pt x="468812" y="642843"/>
                  </a:cubicBezTo>
                  <a:cubicBezTo>
                    <a:pt x="424425" y="666370"/>
                    <a:pt x="284789" y="509398"/>
                    <a:pt x="284789" y="509398"/>
                  </a:cubicBezTo>
                  <a:cubicBezTo>
                    <a:pt x="284789" y="509398"/>
                    <a:pt x="107052" y="620745"/>
                    <a:pt x="71048" y="585693"/>
                  </a:cubicBezTo>
                  <a:cubicBezTo>
                    <a:pt x="35043" y="550546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 flipH="1">
              <a:off x="11678021" y="3248038"/>
              <a:ext cx="239566" cy="175224"/>
            </a:xfrm>
            <a:custGeom>
              <a:avLst/>
              <a:gdLst/>
              <a:ahLst/>
              <a:cxnLst/>
              <a:rect l="l" t="t" r="r" b="b"/>
              <a:pathLst>
                <a:path w="358901" h="262508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509"/>
                  </a:cubicBezTo>
                  <a:lnTo>
                    <a:pt x="358902" y="100489"/>
                  </a:lnTo>
                  <a:cubicBezTo>
                    <a:pt x="357569" y="87630"/>
                    <a:pt x="352997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 flipH="1">
              <a:off x="11532182" y="3324831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7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604"/>
                    <a:pt x="314485" y="240125"/>
                  </a:cubicBezTo>
                  <a:cubicBezTo>
                    <a:pt x="358015" y="217361"/>
                    <a:pt x="374683" y="207454"/>
                    <a:pt x="400496" y="195263"/>
                  </a:cubicBezTo>
                  <a:cubicBezTo>
                    <a:pt x="587567" y="107156"/>
                    <a:pt x="582995" y="69533"/>
                    <a:pt x="582138" y="58960"/>
                  </a:cubicBezTo>
                  <a:cubicBezTo>
                    <a:pt x="578328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CUSTOM_2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" name="Google Shape;367;p6"/>
          <p:cNvGrpSpPr/>
          <p:nvPr/>
        </p:nvGrpSpPr>
        <p:grpSpPr>
          <a:xfrm>
            <a:off x="906334" y="470813"/>
            <a:ext cx="10379332" cy="5916375"/>
            <a:chOff x="1999625" y="1115268"/>
            <a:chExt cx="8192700" cy="4669962"/>
          </a:xfrm>
        </p:grpSpPr>
        <p:pic>
          <p:nvPicPr>
            <p:cNvPr id="368" name="Google Shape;368;p6" descr="A picture containing night sky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004312" y="1115268"/>
              <a:ext cx="8187943" cy="46625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9" name="Google Shape;369;p6"/>
            <p:cNvSpPr/>
            <p:nvPr/>
          </p:nvSpPr>
          <p:spPr>
            <a:xfrm>
              <a:off x="1999625" y="1116030"/>
              <a:ext cx="8192700" cy="4669200"/>
            </a:xfrm>
            <a:prstGeom prst="frame">
              <a:avLst>
                <a:gd name="adj1" fmla="val 3718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0" name="Google Shape;370;p6"/>
          <p:cNvSpPr txBox="1">
            <a:spLocks noGrp="1"/>
          </p:cNvSpPr>
          <p:nvPr>
            <p:ph type="title"/>
          </p:nvPr>
        </p:nvSpPr>
        <p:spPr>
          <a:xfrm>
            <a:off x="1329600" y="904275"/>
            <a:ext cx="95406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1" name="Google Shape;371;p6"/>
          <p:cNvSpPr txBox="1">
            <a:spLocks noGrp="1"/>
          </p:cNvSpPr>
          <p:nvPr>
            <p:ph type="body" idx="1"/>
          </p:nvPr>
        </p:nvSpPr>
        <p:spPr>
          <a:xfrm>
            <a:off x="1329600" y="2589968"/>
            <a:ext cx="28038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72" name="Google Shape;372;p6"/>
          <p:cNvSpPr txBox="1">
            <a:spLocks noGrp="1"/>
          </p:cNvSpPr>
          <p:nvPr>
            <p:ph type="body" idx="2"/>
          </p:nvPr>
        </p:nvSpPr>
        <p:spPr>
          <a:xfrm>
            <a:off x="4697940" y="2589968"/>
            <a:ext cx="28038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73" name="Google Shape;373;p6"/>
          <p:cNvSpPr txBox="1">
            <a:spLocks noGrp="1"/>
          </p:cNvSpPr>
          <p:nvPr>
            <p:ph type="body" idx="3"/>
          </p:nvPr>
        </p:nvSpPr>
        <p:spPr>
          <a:xfrm>
            <a:off x="1329600" y="4631025"/>
            <a:ext cx="28038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6"/>
          <p:cNvSpPr txBox="1">
            <a:spLocks noGrp="1"/>
          </p:cNvSpPr>
          <p:nvPr>
            <p:ph type="body" idx="4"/>
          </p:nvPr>
        </p:nvSpPr>
        <p:spPr>
          <a:xfrm>
            <a:off x="4697940" y="4631025"/>
            <a:ext cx="28038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75" name="Google Shape;375;p6"/>
          <p:cNvSpPr txBox="1">
            <a:spLocks noGrp="1"/>
          </p:cNvSpPr>
          <p:nvPr>
            <p:ph type="title" idx="5"/>
          </p:nvPr>
        </p:nvSpPr>
        <p:spPr>
          <a:xfrm>
            <a:off x="1329600" y="1894199"/>
            <a:ext cx="28038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6" name="Google Shape;376;p6"/>
          <p:cNvSpPr txBox="1">
            <a:spLocks noGrp="1"/>
          </p:cNvSpPr>
          <p:nvPr>
            <p:ph type="title" idx="6"/>
          </p:nvPr>
        </p:nvSpPr>
        <p:spPr>
          <a:xfrm>
            <a:off x="4697940" y="1894199"/>
            <a:ext cx="28038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7" name="Google Shape;377;p6"/>
          <p:cNvSpPr txBox="1">
            <a:spLocks noGrp="1"/>
          </p:cNvSpPr>
          <p:nvPr>
            <p:ph type="title" idx="7"/>
          </p:nvPr>
        </p:nvSpPr>
        <p:spPr>
          <a:xfrm>
            <a:off x="1329600" y="3935256"/>
            <a:ext cx="28038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8" name="Google Shape;378;p6"/>
          <p:cNvSpPr txBox="1">
            <a:spLocks noGrp="1"/>
          </p:cNvSpPr>
          <p:nvPr>
            <p:ph type="title" idx="8"/>
          </p:nvPr>
        </p:nvSpPr>
        <p:spPr>
          <a:xfrm>
            <a:off x="4697940" y="3935256"/>
            <a:ext cx="28038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9" name="Google Shape;379;p6"/>
          <p:cNvSpPr txBox="1">
            <a:spLocks noGrp="1"/>
          </p:cNvSpPr>
          <p:nvPr>
            <p:ph type="body" idx="9"/>
          </p:nvPr>
        </p:nvSpPr>
        <p:spPr>
          <a:xfrm>
            <a:off x="8066280" y="2589968"/>
            <a:ext cx="28038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80" name="Google Shape;380;p6"/>
          <p:cNvSpPr txBox="1">
            <a:spLocks noGrp="1"/>
          </p:cNvSpPr>
          <p:nvPr>
            <p:ph type="body" idx="13"/>
          </p:nvPr>
        </p:nvSpPr>
        <p:spPr>
          <a:xfrm>
            <a:off x="8066280" y="4631025"/>
            <a:ext cx="28038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81" name="Google Shape;381;p6"/>
          <p:cNvSpPr txBox="1">
            <a:spLocks noGrp="1"/>
          </p:cNvSpPr>
          <p:nvPr>
            <p:ph type="title" idx="14"/>
          </p:nvPr>
        </p:nvSpPr>
        <p:spPr>
          <a:xfrm>
            <a:off x="8066280" y="1894199"/>
            <a:ext cx="28038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82" name="Google Shape;382;p6"/>
          <p:cNvSpPr txBox="1">
            <a:spLocks noGrp="1"/>
          </p:cNvSpPr>
          <p:nvPr>
            <p:ph type="title" idx="15"/>
          </p:nvPr>
        </p:nvSpPr>
        <p:spPr>
          <a:xfrm>
            <a:off x="8066280" y="3935256"/>
            <a:ext cx="28038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383" name="Google Shape;383;p6"/>
          <p:cNvGrpSpPr/>
          <p:nvPr/>
        </p:nvGrpSpPr>
        <p:grpSpPr>
          <a:xfrm>
            <a:off x="2058140" y="-28600"/>
            <a:ext cx="8076274" cy="972948"/>
            <a:chOff x="2057863" y="-23607"/>
            <a:chExt cx="8076274" cy="972948"/>
          </a:xfrm>
        </p:grpSpPr>
        <p:sp>
          <p:nvSpPr>
            <p:cNvPr id="384" name="Google Shape;384;p6"/>
            <p:cNvSpPr/>
            <p:nvPr/>
          </p:nvSpPr>
          <p:spPr>
            <a:xfrm>
              <a:off x="2448389" y="95851"/>
              <a:ext cx="563119" cy="600924"/>
            </a:xfrm>
            <a:custGeom>
              <a:avLst/>
              <a:gdLst/>
              <a:ahLst/>
              <a:cxnLst/>
              <a:rect l="l" t="t" r="r" b="b"/>
              <a:pathLst>
                <a:path w="563119" h="600924" extrusionOk="0">
                  <a:moveTo>
                    <a:pt x="54675" y="0"/>
                  </a:moveTo>
                  <a:cubicBezTo>
                    <a:pt x="54675" y="0"/>
                    <a:pt x="-31812" y="548926"/>
                    <a:pt x="12765" y="551879"/>
                  </a:cubicBezTo>
                  <a:cubicBezTo>
                    <a:pt x="53627" y="554641"/>
                    <a:pt x="264511" y="445103"/>
                    <a:pt x="264511" y="445103"/>
                  </a:cubicBezTo>
                  <a:cubicBezTo>
                    <a:pt x="264511" y="445103"/>
                    <a:pt x="476537" y="610838"/>
                    <a:pt x="509684" y="600456"/>
                  </a:cubicBezTo>
                  <a:cubicBezTo>
                    <a:pt x="548642" y="588264"/>
                    <a:pt x="563120" y="53245"/>
                    <a:pt x="563120" y="53245"/>
                  </a:cubicBezTo>
                  <a:lnTo>
                    <a:pt x="546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2506611" y="155596"/>
              <a:ext cx="79391" cy="198169"/>
            </a:xfrm>
            <a:custGeom>
              <a:avLst/>
              <a:gdLst/>
              <a:ahLst/>
              <a:cxnLst/>
              <a:rect l="l" t="t" r="r" b="b"/>
              <a:pathLst>
                <a:path w="79391" h="198169" extrusionOk="0">
                  <a:moveTo>
                    <a:pt x="49698" y="168"/>
                  </a:moveTo>
                  <a:cubicBezTo>
                    <a:pt x="31505" y="-1642"/>
                    <a:pt x="14931" y="11407"/>
                    <a:pt x="13122" y="29600"/>
                  </a:cubicBezTo>
                  <a:lnTo>
                    <a:pt x="168" y="161807"/>
                  </a:lnTo>
                  <a:cubicBezTo>
                    <a:pt x="-1642" y="180000"/>
                    <a:pt x="11407" y="196097"/>
                    <a:pt x="29600" y="198002"/>
                  </a:cubicBezTo>
                  <a:cubicBezTo>
                    <a:pt x="47793" y="199812"/>
                    <a:pt x="63890" y="186762"/>
                    <a:pt x="65795" y="168570"/>
                  </a:cubicBezTo>
                  <a:lnTo>
                    <a:pt x="79225" y="36363"/>
                  </a:lnTo>
                  <a:cubicBezTo>
                    <a:pt x="81035" y="18170"/>
                    <a:pt x="67890" y="2073"/>
                    <a:pt x="49698" y="168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3364033" y="214805"/>
              <a:ext cx="580068" cy="617942"/>
            </a:xfrm>
            <a:custGeom>
              <a:avLst/>
              <a:gdLst/>
              <a:ahLst/>
              <a:cxnLst/>
              <a:rect l="l" t="t" r="r" b="b"/>
              <a:pathLst>
                <a:path w="580068" h="617942" extrusionOk="0">
                  <a:moveTo>
                    <a:pt x="74101" y="0"/>
                  </a:moveTo>
                  <a:cubicBezTo>
                    <a:pt x="74101" y="0"/>
                    <a:pt x="-33723" y="545116"/>
                    <a:pt x="10759" y="549783"/>
                  </a:cubicBezTo>
                  <a:cubicBezTo>
                    <a:pt x="51526" y="554069"/>
                    <a:pt x="266506" y="452819"/>
                    <a:pt x="266506" y="452819"/>
                  </a:cubicBezTo>
                  <a:cubicBezTo>
                    <a:pt x="266506" y="452819"/>
                    <a:pt x="471960" y="626650"/>
                    <a:pt x="505393" y="617601"/>
                  </a:cubicBezTo>
                  <a:cubicBezTo>
                    <a:pt x="544826" y="606933"/>
                    <a:pt x="580069" y="72866"/>
                    <a:pt x="580069" y="72866"/>
                  </a:cubicBezTo>
                  <a:lnTo>
                    <a:pt x="741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3432844" y="276382"/>
              <a:ext cx="84491" cy="197457"/>
            </a:xfrm>
            <a:custGeom>
              <a:avLst/>
              <a:gdLst/>
              <a:ahLst/>
              <a:cxnLst/>
              <a:rect l="l" t="t" r="r" b="b"/>
              <a:pathLst>
                <a:path w="84491" h="197457" extrusionOk="0">
                  <a:moveTo>
                    <a:pt x="56152" y="336"/>
                  </a:moveTo>
                  <a:cubicBezTo>
                    <a:pt x="37959" y="-2236"/>
                    <a:pt x="21005" y="10242"/>
                    <a:pt x="18433" y="28339"/>
                  </a:cubicBezTo>
                  <a:lnTo>
                    <a:pt x="336" y="159879"/>
                  </a:lnTo>
                  <a:cubicBezTo>
                    <a:pt x="-2236" y="178072"/>
                    <a:pt x="10242" y="194646"/>
                    <a:pt x="28339" y="197122"/>
                  </a:cubicBezTo>
                  <a:cubicBezTo>
                    <a:pt x="46532" y="199694"/>
                    <a:pt x="63105" y="187216"/>
                    <a:pt x="65582" y="169119"/>
                  </a:cubicBezTo>
                  <a:lnTo>
                    <a:pt x="84156" y="37578"/>
                  </a:lnTo>
                  <a:cubicBezTo>
                    <a:pt x="86728" y="19481"/>
                    <a:pt x="74250" y="2907"/>
                    <a:pt x="56152" y="336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6"/>
            <p:cNvSpPr/>
            <p:nvPr/>
          </p:nvSpPr>
          <p:spPr>
            <a:xfrm rot="249423">
              <a:off x="4340636" y="329659"/>
              <a:ext cx="539310" cy="591904"/>
            </a:xfrm>
            <a:custGeom>
              <a:avLst/>
              <a:gdLst/>
              <a:ahLst/>
              <a:cxnLst/>
              <a:rect l="l" t="t" r="r" b="b"/>
              <a:pathLst>
                <a:path w="539239" h="591826" extrusionOk="0">
                  <a:moveTo>
                    <a:pt x="14529" y="0"/>
                  </a:moveTo>
                  <a:cubicBezTo>
                    <a:pt x="14529" y="0"/>
                    <a:pt x="-22713" y="587693"/>
                    <a:pt x="22054" y="586645"/>
                  </a:cubicBezTo>
                  <a:cubicBezTo>
                    <a:pt x="63012" y="585692"/>
                    <a:pt x="263227" y="450056"/>
                    <a:pt x="263227" y="450056"/>
                  </a:cubicBezTo>
                  <a:cubicBezTo>
                    <a:pt x="263227" y="450056"/>
                    <a:pt x="489255" y="604933"/>
                    <a:pt x="521259" y="590931"/>
                  </a:cubicBezTo>
                  <a:cubicBezTo>
                    <a:pt x="558978" y="574357"/>
                    <a:pt x="525641" y="8096"/>
                    <a:pt x="525641" y="8096"/>
                  </a:cubicBezTo>
                  <a:lnTo>
                    <a:pt x="145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6"/>
            <p:cNvSpPr/>
            <p:nvPr/>
          </p:nvSpPr>
          <p:spPr>
            <a:xfrm rot="249423">
              <a:off x="4378743" y="387697"/>
              <a:ext cx="67544" cy="210819"/>
            </a:xfrm>
            <a:custGeom>
              <a:avLst/>
              <a:gdLst/>
              <a:ahLst/>
              <a:cxnLst/>
              <a:rect l="l" t="t" r="r" b="b"/>
              <a:pathLst>
                <a:path w="67535" h="210791" extrusionOk="0">
                  <a:moveTo>
                    <a:pt x="34959" y="2"/>
                  </a:moveTo>
                  <a:cubicBezTo>
                    <a:pt x="16671" y="-189"/>
                    <a:pt x="1335" y="15147"/>
                    <a:pt x="1145" y="34577"/>
                  </a:cubicBezTo>
                  <a:lnTo>
                    <a:pt x="2" y="175357"/>
                  </a:lnTo>
                  <a:cubicBezTo>
                    <a:pt x="-189" y="194788"/>
                    <a:pt x="14289" y="210504"/>
                    <a:pt x="32577" y="210790"/>
                  </a:cubicBezTo>
                  <a:cubicBezTo>
                    <a:pt x="50865" y="210981"/>
                    <a:pt x="65724" y="195645"/>
                    <a:pt x="66010" y="176214"/>
                  </a:cubicBezTo>
                  <a:lnTo>
                    <a:pt x="67534" y="35435"/>
                  </a:lnTo>
                  <a:cubicBezTo>
                    <a:pt x="67725" y="16004"/>
                    <a:pt x="53247" y="192"/>
                    <a:pt x="34959" y="2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5316478" y="378077"/>
              <a:ext cx="540768" cy="571264"/>
            </a:xfrm>
            <a:custGeom>
              <a:avLst/>
              <a:gdLst/>
              <a:ahLst/>
              <a:cxnLst/>
              <a:rect l="l" t="t" r="r" b="b"/>
              <a:pathLst>
                <a:path w="540768" h="571264" extrusionOk="0">
                  <a:moveTo>
                    <a:pt x="25227" y="0"/>
                  </a:moveTo>
                  <a:cubicBezTo>
                    <a:pt x="25227" y="0"/>
                    <a:pt x="-26494" y="553307"/>
                    <a:pt x="18178" y="553403"/>
                  </a:cubicBezTo>
                  <a:cubicBezTo>
                    <a:pt x="59136" y="553593"/>
                    <a:pt x="262685" y="430911"/>
                    <a:pt x="262685" y="430911"/>
                  </a:cubicBezTo>
                  <a:cubicBezTo>
                    <a:pt x="262685" y="430911"/>
                    <a:pt x="484808" y="582930"/>
                    <a:pt x="517098" y="570548"/>
                  </a:cubicBezTo>
                  <a:cubicBezTo>
                    <a:pt x="555198" y="555974"/>
                    <a:pt x="535862" y="21050"/>
                    <a:pt x="535862" y="21050"/>
                  </a:cubicBezTo>
                  <a:lnTo>
                    <a:pt x="252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5359303" y="434442"/>
              <a:ext cx="71006" cy="198641"/>
            </a:xfrm>
            <a:custGeom>
              <a:avLst/>
              <a:gdLst/>
              <a:ahLst/>
              <a:cxnLst/>
              <a:rect l="l" t="t" r="r" b="b"/>
              <a:pathLst>
                <a:path w="71006" h="198641" extrusionOk="0">
                  <a:moveTo>
                    <a:pt x="39266" y="23"/>
                  </a:moveTo>
                  <a:cubicBezTo>
                    <a:pt x="20978" y="-644"/>
                    <a:pt x="5262" y="13453"/>
                    <a:pt x="4595" y="31741"/>
                  </a:cubicBezTo>
                  <a:lnTo>
                    <a:pt x="23" y="164424"/>
                  </a:lnTo>
                  <a:cubicBezTo>
                    <a:pt x="-644" y="182712"/>
                    <a:pt x="13358" y="197952"/>
                    <a:pt x="31741" y="198619"/>
                  </a:cubicBezTo>
                  <a:cubicBezTo>
                    <a:pt x="50029" y="199286"/>
                    <a:pt x="65269" y="185284"/>
                    <a:pt x="65936" y="166901"/>
                  </a:cubicBezTo>
                  <a:lnTo>
                    <a:pt x="70984" y="34122"/>
                  </a:lnTo>
                  <a:cubicBezTo>
                    <a:pt x="71651" y="16025"/>
                    <a:pt x="57554" y="785"/>
                    <a:pt x="39266" y="23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6"/>
            <p:cNvSpPr/>
            <p:nvPr/>
          </p:nvSpPr>
          <p:spPr>
            <a:xfrm>
              <a:off x="6273418" y="384554"/>
              <a:ext cx="540360" cy="555502"/>
            </a:xfrm>
            <a:custGeom>
              <a:avLst/>
              <a:gdLst/>
              <a:ahLst/>
              <a:cxnLst/>
              <a:rect l="l" t="t" r="r" b="b"/>
              <a:pathLst>
                <a:path w="540360" h="555502" extrusionOk="0">
                  <a:moveTo>
                    <a:pt x="7738" y="2381"/>
                  </a:moveTo>
                  <a:cubicBezTo>
                    <a:pt x="7738" y="2381"/>
                    <a:pt x="-18647" y="557403"/>
                    <a:pt x="26026" y="555498"/>
                  </a:cubicBezTo>
                  <a:cubicBezTo>
                    <a:pt x="66983" y="553784"/>
                    <a:pt x="264627" y="421958"/>
                    <a:pt x="264627" y="421958"/>
                  </a:cubicBezTo>
                  <a:cubicBezTo>
                    <a:pt x="264627" y="421958"/>
                    <a:pt x="493417" y="563594"/>
                    <a:pt x="525231" y="549783"/>
                  </a:cubicBezTo>
                  <a:cubicBezTo>
                    <a:pt x="562664" y="533400"/>
                    <a:pt x="518849" y="0"/>
                    <a:pt x="518849" y="0"/>
                  </a:cubicBezTo>
                  <a:lnTo>
                    <a:pt x="7738" y="238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6"/>
            <p:cNvSpPr/>
            <p:nvPr/>
          </p:nvSpPr>
          <p:spPr>
            <a:xfrm>
              <a:off x="6307442" y="440656"/>
              <a:ext cx="67534" cy="198787"/>
            </a:xfrm>
            <a:custGeom>
              <a:avLst/>
              <a:gdLst/>
              <a:ahLst/>
              <a:cxnLst/>
              <a:rect l="l" t="t" r="r" b="b"/>
              <a:pathLst>
                <a:path w="67534" h="198787" extrusionOk="0">
                  <a:moveTo>
                    <a:pt x="33149" y="0"/>
                  </a:moveTo>
                  <a:cubicBezTo>
                    <a:pt x="14861" y="191"/>
                    <a:pt x="-189" y="14955"/>
                    <a:pt x="2" y="33243"/>
                  </a:cubicBezTo>
                  <a:lnTo>
                    <a:pt x="1526" y="166021"/>
                  </a:lnTo>
                  <a:cubicBezTo>
                    <a:pt x="1716" y="184309"/>
                    <a:pt x="16385" y="198882"/>
                    <a:pt x="34768" y="198787"/>
                  </a:cubicBezTo>
                  <a:cubicBezTo>
                    <a:pt x="53151" y="198692"/>
                    <a:pt x="67629" y="183928"/>
                    <a:pt x="67534" y="165545"/>
                  </a:cubicBezTo>
                  <a:lnTo>
                    <a:pt x="66486" y="32671"/>
                  </a:lnTo>
                  <a:cubicBezTo>
                    <a:pt x="66201" y="14478"/>
                    <a:pt x="51437" y="-95"/>
                    <a:pt x="33149" y="0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6"/>
            <p:cNvSpPr/>
            <p:nvPr/>
          </p:nvSpPr>
          <p:spPr>
            <a:xfrm>
              <a:off x="7316078" y="348930"/>
              <a:ext cx="540855" cy="557503"/>
            </a:xfrm>
            <a:custGeom>
              <a:avLst/>
              <a:gdLst/>
              <a:ahLst/>
              <a:cxnLst/>
              <a:rect l="l" t="t" r="r" b="b"/>
              <a:pathLst>
                <a:path w="540855" h="557503" extrusionOk="0">
                  <a:moveTo>
                    <a:pt x="6541" y="4381"/>
                  </a:moveTo>
                  <a:cubicBezTo>
                    <a:pt x="6541" y="4381"/>
                    <a:pt x="-17653" y="559499"/>
                    <a:pt x="27020" y="557498"/>
                  </a:cubicBezTo>
                  <a:cubicBezTo>
                    <a:pt x="67977" y="555593"/>
                    <a:pt x="265145" y="423005"/>
                    <a:pt x="265145" y="423005"/>
                  </a:cubicBezTo>
                  <a:cubicBezTo>
                    <a:pt x="265145" y="423005"/>
                    <a:pt x="494507" y="563785"/>
                    <a:pt x="526225" y="549783"/>
                  </a:cubicBezTo>
                  <a:cubicBezTo>
                    <a:pt x="563563" y="533305"/>
                    <a:pt x="517653" y="0"/>
                    <a:pt x="517653" y="0"/>
                  </a:cubicBezTo>
                  <a:lnTo>
                    <a:pt x="6541" y="43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6"/>
            <p:cNvSpPr/>
            <p:nvPr/>
          </p:nvSpPr>
          <p:spPr>
            <a:xfrm>
              <a:off x="7349097" y="406840"/>
              <a:ext cx="67919" cy="198792"/>
            </a:xfrm>
            <a:custGeom>
              <a:avLst/>
              <a:gdLst/>
              <a:ahLst/>
              <a:cxnLst/>
              <a:rect l="l" t="t" r="r" b="b"/>
              <a:pathLst>
                <a:path w="67919" h="198792" extrusionOk="0">
                  <a:moveTo>
                    <a:pt x="33053" y="2"/>
                  </a:moveTo>
                  <a:cubicBezTo>
                    <a:pt x="14765" y="192"/>
                    <a:pt x="-189" y="15051"/>
                    <a:pt x="2" y="33435"/>
                  </a:cubicBezTo>
                  <a:lnTo>
                    <a:pt x="2002" y="166213"/>
                  </a:lnTo>
                  <a:cubicBezTo>
                    <a:pt x="2192" y="184501"/>
                    <a:pt x="17051" y="199074"/>
                    <a:pt x="35339" y="198789"/>
                  </a:cubicBezTo>
                  <a:cubicBezTo>
                    <a:pt x="53628" y="198598"/>
                    <a:pt x="68201" y="183739"/>
                    <a:pt x="67915" y="165451"/>
                  </a:cubicBezTo>
                  <a:lnTo>
                    <a:pt x="66391" y="32577"/>
                  </a:lnTo>
                  <a:cubicBezTo>
                    <a:pt x="66201" y="14289"/>
                    <a:pt x="51436" y="-189"/>
                    <a:pt x="33053" y="2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6"/>
            <p:cNvSpPr/>
            <p:nvPr/>
          </p:nvSpPr>
          <p:spPr>
            <a:xfrm>
              <a:off x="8233494" y="241202"/>
              <a:ext cx="582156" cy="606613"/>
            </a:xfrm>
            <a:custGeom>
              <a:avLst/>
              <a:gdLst/>
              <a:ahLst/>
              <a:cxnLst/>
              <a:rect l="l" t="t" r="r" b="b"/>
              <a:pathLst>
                <a:path w="582156" h="606613" extrusionOk="0">
                  <a:moveTo>
                    <a:pt x="0" y="58769"/>
                  </a:moveTo>
                  <a:cubicBezTo>
                    <a:pt x="0" y="58769"/>
                    <a:pt x="35052" y="613315"/>
                    <a:pt x="79248" y="606552"/>
                  </a:cubicBezTo>
                  <a:cubicBezTo>
                    <a:pt x="119729" y="600266"/>
                    <a:pt x="301657" y="447485"/>
                    <a:pt x="301657" y="447485"/>
                  </a:cubicBezTo>
                  <a:cubicBezTo>
                    <a:pt x="301657" y="447485"/>
                    <a:pt x="544735" y="563023"/>
                    <a:pt x="574739" y="545783"/>
                  </a:cubicBezTo>
                  <a:cubicBezTo>
                    <a:pt x="610076" y="525399"/>
                    <a:pt x="507682" y="0"/>
                    <a:pt x="507682" y="0"/>
                  </a:cubicBezTo>
                  <a:lnTo>
                    <a:pt x="0" y="587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8268882" y="346592"/>
              <a:ext cx="82108" cy="197939"/>
            </a:xfrm>
            <a:custGeom>
              <a:avLst/>
              <a:gdLst/>
              <a:ahLst/>
              <a:cxnLst/>
              <a:rect l="l" t="t" r="r" b="b"/>
              <a:pathLst>
                <a:path w="82108" h="197939" extrusionOk="0">
                  <a:moveTo>
                    <a:pt x="29573" y="243"/>
                  </a:moveTo>
                  <a:cubicBezTo>
                    <a:pt x="11380" y="2434"/>
                    <a:pt x="-1955" y="18817"/>
                    <a:pt x="236" y="37010"/>
                  </a:cubicBezTo>
                  <a:lnTo>
                    <a:pt x="16333" y="168836"/>
                  </a:lnTo>
                  <a:cubicBezTo>
                    <a:pt x="18524" y="187028"/>
                    <a:pt x="34811" y="199887"/>
                    <a:pt x="53005" y="197696"/>
                  </a:cubicBezTo>
                  <a:cubicBezTo>
                    <a:pt x="71197" y="195506"/>
                    <a:pt x="84056" y="179218"/>
                    <a:pt x="81865" y="161025"/>
                  </a:cubicBezTo>
                  <a:lnTo>
                    <a:pt x="66149" y="29104"/>
                  </a:lnTo>
                  <a:cubicBezTo>
                    <a:pt x="64053" y="10911"/>
                    <a:pt x="47766" y="-1948"/>
                    <a:pt x="29573" y="243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6"/>
            <p:cNvSpPr/>
            <p:nvPr/>
          </p:nvSpPr>
          <p:spPr>
            <a:xfrm>
              <a:off x="9167992" y="106043"/>
              <a:ext cx="570176" cy="594878"/>
            </a:xfrm>
            <a:custGeom>
              <a:avLst/>
              <a:gdLst/>
              <a:ahLst/>
              <a:cxnLst/>
              <a:rect l="l" t="t" r="r" b="b"/>
              <a:pathLst>
                <a:path w="570176" h="594878" extrusionOk="0">
                  <a:moveTo>
                    <a:pt x="0" y="45149"/>
                  </a:moveTo>
                  <a:cubicBezTo>
                    <a:pt x="0" y="45149"/>
                    <a:pt x="20288" y="600456"/>
                    <a:pt x="64675" y="594836"/>
                  </a:cubicBezTo>
                  <a:cubicBezTo>
                    <a:pt x="105347" y="589693"/>
                    <a:pt x="291275" y="441770"/>
                    <a:pt x="291275" y="441770"/>
                  </a:cubicBezTo>
                  <a:cubicBezTo>
                    <a:pt x="291275" y="441770"/>
                    <a:pt x="531209" y="563785"/>
                    <a:pt x="561594" y="547307"/>
                  </a:cubicBezTo>
                  <a:cubicBezTo>
                    <a:pt x="597504" y="527876"/>
                    <a:pt x="509111" y="0"/>
                    <a:pt x="509111" y="0"/>
                  </a:cubicBezTo>
                  <a:lnTo>
                    <a:pt x="0" y="451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6"/>
            <p:cNvSpPr/>
            <p:nvPr/>
          </p:nvSpPr>
          <p:spPr>
            <a:xfrm>
              <a:off x="9201280" y="199715"/>
              <a:ext cx="78589" cy="198228"/>
            </a:xfrm>
            <a:custGeom>
              <a:avLst/>
              <a:gdLst/>
              <a:ahLst/>
              <a:cxnLst/>
              <a:rect l="l" t="t" r="r" b="b"/>
              <a:pathLst>
                <a:path w="78589" h="198228" extrusionOk="0">
                  <a:moveTo>
                    <a:pt x="30434" y="149"/>
                  </a:moveTo>
                  <a:cubicBezTo>
                    <a:pt x="12146" y="1864"/>
                    <a:pt x="-1570" y="17866"/>
                    <a:pt x="145" y="36059"/>
                  </a:cubicBezTo>
                  <a:lnTo>
                    <a:pt x="12718" y="168266"/>
                  </a:lnTo>
                  <a:cubicBezTo>
                    <a:pt x="14432" y="186554"/>
                    <a:pt x="30339" y="199793"/>
                    <a:pt x="48627" y="198079"/>
                  </a:cubicBezTo>
                  <a:cubicBezTo>
                    <a:pt x="66915" y="196364"/>
                    <a:pt x="80155" y="180458"/>
                    <a:pt x="78441" y="162265"/>
                  </a:cubicBezTo>
                  <a:lnTo>
                    <a:pt x="66248" y="29963"/>
                  </a:lnTo>
                  <a:cubicBezTo>
                    <a:pt x="64534" y="11675"/>
                    <a:pt x="48627" y="-1565"/>
                    <a:pt x="30434" y="149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2057863" y="-23607"/>
              <a:ext cx="8076274" cy="450109"/>
            </a:xfrm>
            <a:custGeom>
              <a:avLst/>
              <a:gdLst/>
              <a:ahLst/>
              <a:cxnLst/>
              <a:rect l="l" t="t" r="r" b="b"/>
              <a:pathLst>
                <a:path w="8076274" h="450109" extrusionOk="0">
                  <a:moveTo>
                    <a:pt x="38483" y="491"/>
                  </a:moveTo>
                  <a:cubicBezTo>
                    <a:pt x="20386" y="-2652"/>
                    <a:pt x="3622" y="9635"/>
                    <a:pt x="479" y="27732"/>
                  </a:cubicBezTo>
                  <a:cubicBezTo>
                    <a:pt x="-2569" y="45830"/>
                    <a:pt x="9242" y="63070"/>
                    <a:pt x="27244" y="66118"/>
                  </a:cubicBezTo>
                  <a:cubicBezTo>
                    <a:pt x="28387" y="66309"/>
                    <a:pt x="99158" y="78024"/>
                    <a:pt x="127733" y="82596"/>
                  </a:cubicBezTo>
                  <a:cubicBezTo>
                    <a:pt x="209171" y="95741"/>
                    <a:pt x="303374" y="110124"/>
                    <a:pt x="409006" y="125935"/>
                  </a:cubicBezTo>
                  <a:cubicBezTo>
                    <a:pt x="710663" y="170893"/>
                    <a:pt x="1043466" y="216137"/>
                    <a:pt x="1398368" y="258047"/>
                  </a:cubicBezTo>
                  <a:cubicBezTo>
                    <a:pt x="2197039" y="352535"/>
                    <a:pt x="2986471" y="417972"/>
                    <a:pt x="3724563" y="441117"/>
                  </a:cubicBezTo>
                  <a:cubicBezTo>
                    <a:pt x="3903157" y="446737"/>
                    <a:pt x="4077274" y="449690"/>
                    <a:pt x="4246533" y="450071"/>
                  </a:cubicBezTo>
                  <a:cubicBezTo>
                    <a:pt x="5128548" y="451976"/>
                    <a:pt x="6033804" y="382824"/>
                    <a:pt x="6912009" y="266524"/>
                  </a:cubicBezTo>
                  <a:cubicBezTo>
                    <a:pt x="7215190" y="226424"/>
                    <a:pt x="7493606" y="183180"/>
                    <a:pt x="7740684" y="140127"/>
                  </a:cubicBezTo>
                  <a:cubicBezTo>
                    <a:pt x="7827171" y="125078"/>
                    <a:pt x="7903658" y="111171"/>
                    <a:pt x="7969284" y="98598"/>
                  </a:cubicBezTo>
                  <a:cubicBezTo>
                    <a:pt x="7992240" y="94217"/>
                    <a:pt x="8048723" y="83168"/>
                    <a:pt x="8049675" y="82977"/>
                  </a:cubicBezTo>
                  <a:cubicBezTo>
                    <a:pt x="8067678" y="79263"/>
                    <a:pt x="8079298" y="61641"/>
                    <a:pt x="8075584" y="43639"/>
                  </a:cubicBezTo>
                  <a:cubicBezTo>
                    <a:pt x="8071869" y="25732"/>
                    <a:pt x="8054248" y="14016"/>
                    <a:pt x="8036341" y="17731"/>
                  </a:cubicBezTo>
                  <a:cubicBezTo>
                    <a:pt x="8035483" y="17922"/>
                    <a:pt x="7979667" y="28971"/>
                    <a:pt x="7956902" y="33352"/>
                  </a:cubicBezTo>
                  <a:cubicBezTo>
                    <a:pt x="7891561" y="45830"/>
                    <a:pt x="7815361" y="59832"/>
                    <a:pt x="7729159" y="74881"/>
                  </a:cubicBezTo>
                  <a:cubicBezTo>
                    <a:pt x="7482938" y="117744"/>
                    <a:pt x="7205856" y="160797"/>
                    <a:pt x="6903627" y="200802"/>
                  </a:cubicBezTo>
                  <a:cubicBezTo>
                    <a:pt x="6028089" y="316721"/>
                    <a:pt x="5125405" y="385301"/>
                    <a:pt x="4246629" y="383396"/>
                  </a:cubicBezTo>
                  <a:cubicBezTo>
                    <a:pt x="4078036" y="383015"/>
                    <a:pt x="3904872" y="380062"/>
                    <a:pt x="3726945" y="374442"/>
                  </a:cubicBezTo>
                  <a:cubicBezTo>
                    <a:pt x="2990948" y="351392"/>
                    <a:pt x="2203421" y="286146"/>
                    <a:pt x="1406559" y="191848"/>
                  </a:cubicBezTo>
                  <a:cubicBezTo>
                    <a:pt x="1052325" y="149938"/>
                    <a:pt x="719902" y="105075"/>
                    <a:pt x="418912" y="60117"/>
                  </a:cubicBezTo>
                  <a:cubicBezTo>
                    <a:pt x="313470" y="44592"/>
                    <a:pt x="219649" y="30114"/>
                    <a:pt x="138496" y="16969"/>
                  </a:cubicBezTo>
                  <a:cubicBezTo>
                    <a:pt x="110016" y="12397"/>
                    <a:pt x="39531" y="681"/>
                    <a:pt x="38483" y="4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CUSTOM_5"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8" name="Google Shape;528;p9"/>
          <p:cNvGrpSpPr/>
          <p:nvPr/>
        </p:nvGrpSpPr>
        <p:grpSpPr>
          <a:xfrm>
            <a:off x="1605870" y="715270"/>
            <a:ext cx="8980838" cy="5427430"/>
            <a:chOff x="1999625" y="1115268"/>
            <a:chExt cx="8192700" cy="4669962"/>
          </a:xfrm>
        </p:grpSpPr>
        <p:pic>
          <p:nvPicPr>
            <p:cNvPr id="529" name="Google Shape;529;p9" descr="A picture containing night sky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004312" y="1115268"/>
              <a:ext cx="8187943" cy="46625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0" name="Google Shape;530;p9"/>
            <p:cNvSpPr/>
            <p:nvPr/>
          </p:nvSpPr>
          <p:spPr>
            <a:xfrm>
              <a:off x="1999625" y="1116030"/>
              <a:ext cx="8192700" cy="4669200"/>
            </a:xfrm>
            <a:prstGeom prst="frame">
              <a:avLst>
                <a:gd name="adj1" fmla="val 3718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1" name="Google Shape;531;p9"/>
          <p:cNvGrpSpPr/>
          <p:nvPr/>
        </p:nvGrpSpPr>
        <p:grpSpPr>
          <a:xfrm>
            <a:off x="1605874" y="734275"/>
            <a:ext cx="8980817" cy="1081918"/>
            <a:chOff x="2057863" y="-23607"/>
            <a:chExt cx="8076274" cy="972948"/>
          </a:xfrm>
        </p:grpSpPr>
        <p:sp>
          <p:nvSpPr>
            <p:cNvPr id="532" name="Google Shape;532;p9"/>
            <p:cNvSpPr/>
            <p:nvPr/>
          </p:nvSpPr>
          <p:spPr>
            <a:xfrm>
              <a:off x="2448389" y="95851"/>
              <a:ext cx="563119" cy="600924"/>
            </a:xfrm>
            <a:custGeom>
              <a:avLst/>
              <a:gdLst/>
              <a:ahLst/>
              <a:cxnLst/>
              <a:rect l="l" t="t" r="r" b="b"/>
              <a:pathLst>
                <a:path w="563119" h="600924" extrusionOk="0">
                  <a:moveTo>
                    <a:pt x="54675" y="0"/>
                  </a:moveTo>
                  <a:cubicBezTo>
                    <a:pt x="54675" y="0"/>
                    <a:pt x="-31812" y="548926"/>
                    <a:pt x="12765" y="551879"/>
                  </a:cubicBezTo>
                  <a:cubicBezTo>
                    <a:pt x="53627" y="554641"/>
                    <a:pt x="264511" y="445103"/>
                    <a:pt x="264511" y="445103"/>
                  </a:cubicBezTo>
                  <a:cubicBezTo>
                    <a:pt x="264511" y="445103"/>
                    <a:pt x="476537" y="610838"/>
                    <a:pt x="509684" y="600456"/>
                  </a:cubicBezTo>
                  <a:cubicBezTo>
                    <a:pt x="548642" y="588264"/>
                    <a:pt x="563120" y="53245"/>
                    <a:pt x="563120" y="53245"/>
                  </a:cubicBezTo>
                  <a:lnTo>
                    <a:pt x="546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9"/>
            <p:cNvSpPr/>
            <p:nvPr/>
          </p:nvSpPr>
          <p:spPr>
            <a:xfrm>
              <a:off x="2506611" y="155596"/>
              <a:ext cx="79391" cy="198169"/>
            </a:xfrm>
            <a:custGeom>
              <a:avLst/>
              <a:gdLst/>
              <a:ahLst/>
              <a:cxnLst/>
              <a:rect l="l" t="t" r="r" b="b"/>
              <a:pathLst>
                <a:path w="79391" h="198169" extrusionOk="0">
                  <a:moveTo>
                    <a:pt x="49698" y="168"/>
                  </a:moveTo>
                  <a:cubicBezTo>
                    <a:pt x="31505" y="-1642"/>
                    <a:pt x="14931" y="11407"/>
                    <a:pt x="13122" y="29600"/>
                  </a:cubicBezTo>
                  <a:lnTo>
                    <a:pt x="168" y="161807"/>
                  </a:lnTo>
                  <a:cubicBezTo>
                    <a:pt x="-1642" y="180000"/>
                    <a:pt x="11407" y="196097"/>
                    <a:pt x="29600" y="198002"/>
                  </a:cubicBezTo>
                  <a:cubicBezTo>
                    <a:pt x="47793" y="199812"/>
                    <a:pt x="63890" y="186762"/>
                    <a:pt x="65795" y="168570"/>
                  </a:cubicBezTo>
                  <a:lnTo>
                    <a:pt x="79225" y="36363"/>
                  </a:lnTo>
                  <a:cubicBezTo>
                    <a:pt x="81035" y="18170"/>
                    <a:pt x="67890" y="2073"/>
                    <a:pt x="49698" y="168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p9"/>
            <p:cNvSpPr/>
            <p:nvPr/>
          </p:nvSpPr>
          <p:spPr>
            <a:xfrm>
              <a:off x="3364033" y="214805"/>
              <a:ext cx="580068" cy="617942"/>
            </a:xfrm>
            <a:custGeom>
              <a:avLst/>
              <a:gdLst/>
              <a:ahLst/>
              <a:cxnLst/>
              <a:rect l="l" t="t" r="r" b="b"/>
              <a:pathLst>
                <a:path w="580068" h="617942" extrusionOk="0">
                  <a:moveTo>
                    <a:pt x="74101" y="0"/>
                  </a:moveTo>
                  <a:cubicBezTo>
                    <a:pt x="74101" y="0"/>
                    <a:pt x="-33723" y="545116"/>
                    <a:pt x="10759" y="549783"/>
                  </a:cubicBezTo>
                  <a:cubicBezTo>
                    <a:pt x="51526" y="554069"/>
                    <a:pt x="266506" y="452819"/>
                    <a:pt x="266506" y="452819"/>
                  </a:cubicBezTo>
                  <a:cubicBezTo>
                    <a:pt x="266506" y="452819"/>
                    <a:pt x="471960" y="626650"/>
                    <a:pt x="505393" y="617601"/>
                  </a:cubicBezTo>
                  <a:cubicBezTo>
                    <a:pt x="544826" y="606933"/>
                    <a:pt x="580069" y="72866"/>
                    <a:pt x="580069" y="72866"/>
                  </a:cubicBezTo>
                  <a:lnTo>
                    <a:pt x="741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9"/>
            <p:cNvSpPr/>
            <p:nvPr/>
          </p:nvSpPr>
          <p:spPr>
            <a:xfrm>
              <a:off x="3432844" y="276382"/>
              <a:ext cx="84491" cy="197457"/>
            </a:xfrm>
            <a:custGeom>
              <a:avLst/>
              <a:gdLst/>
              <a:ahLst/>
              <a:cxnLst/>
              <a:rect l="l" t="t" r="r" b="b"/>
              <a:pathLst>
                <a:path w="84491" h="197457" extrusionOk="0">
                  <a:moveTo>
                    <a:pt x="56152" y="336"/>
                  </a:moveTo>
                  <a:cubicBezTo>
                    <a:pt x="37959" y="-2236"/>
                    <a:pt x="21005" y="10242"/>
                    <a:pt x="18433" y="28339"/>
                  </a:cubicBezTo>
                  <a:lnTo>
                    <a:pt x="336" y="159879"/>
                  </a:lnTo>
                  <a:cubicBezTo>
                    <a:pt x="-2236" y="178072"/>
                    <a:pt x="10242" y="194646"/>
                    <a:pt x="28339" y="197122"/>
                  </a:cubicBezTo>
                  <a:cubicBezTo>
                    <a:pt x="46532" y="199694"/>
                    <a:pt x="63105" y="187216"/>
                    <a:pt x="65582" y="169119"/>
                  </a:cubicBezTo>
                  <a:lnTo>
                    <a:pt x="84156" y="37578"/>
                  </a:lnTo>
                  <a:cubicBezTo>
                    <a:pt x="86728" y="19481"/>
                    <a:pt x="74250" y="2907"/>
                    <a:pt x="56152" y="336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p9"/>
            <p:cNvSpPr/>
            <p:nvPr/>
          </p:nvSpPr>
          <p:spPr>
            <a:xfrm rot="249423">
              <a:off x="4340636" y="329659"/>
              <a:ext cx="539310" cy="591904"/>
            </a:xfrm>
            <a:custGeom>
              <a:avLst/>
              <a:gdLst/>
              <a:ahLst/>
              <a:cxnLst/>
              <a:rect l="l" t="t" r="r" b="b"/>
              <a:pathLst>
                <a:path w="539239" h="591826" extrusionOk="0">
                  <a:moveTo>
                    <a:pt x="14529" y="0"/>
                  </a:moveTo>
                  <a:cubicBezTo>
                    <a:pt x="14529" y="0"/>
                    <a:pt x="-22713" y="587693"/>
                    <a:pt x="22054" y="586645"/>
                  </a:cubicBezTo>
                  <a:cubicBezTo>
                    <a:pt x="63012" y="585692"/>
                    <a:pt x="263227" y="450056"/>
                    <a:pt x="263227" y="450056"/>
                  </a:cubicBezTo>
                  <a:cubicBezTo>
                    <a:pt x="263227" y="450056"/>
                    <a:pt x="489255" y="604933"/>
                    <a:pt x="521259" y="590931"/>
                  </a:cubicBezTo>
                  <a:cubicBezTo>
                    <a:pt x="558978" y="574357"/>
                    <a:pt x="525641" y="8096"/>
                    <a:pt x="525641" y="8096"/>
                  </a:cubicBezTo>
                  <a:lnTo>
                    <a:pt x="145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9"/>
            <p:cNvSpPr/>
            <p:nvPr/>
          </p:nvSpPr>
          <p:spPr>
            <a:xfrm rot="249423">
              <a:off x="4378743" y="387697"/>
              <a:ext cx="67544" cy="210819"/>
            </a:xfrm>
            <a:custGeom>
              <a:avLst/>
              <a:gdLst/>
              <a:ahLst/>
              <a:cxnLst/>
              <a:rect l="l" t="t" r="r" b="b"/>
              <a:pathLst>
                <a:path w="67535" h="210791" extrusionOk="0">
                  <a:moveTo>
                    <a:pt x="34959" y="2"/>
                  </a:moveTo>
                  <a:cubicBezTo>
                    <a:pt x="16671" y="-189"/>
                    <a:pt x="1335" y="15147"/>
                    <a:pt x="1145" y="34577"/>
                  </a:cubicBezTo>
                  <a:lnTo>
                    <a:pt x="2" y="175357"/>
                  </a:lnTo>
                  <a:cubicBezTo>
                    <a:pt x="-189" y="194788"/>
                    <a:pt x="14289" y="210504"/>
                    <a:pt x="32577" y="210790"/>
                  </a:cubicBezTo>
                  <a:cubicBezTo>
                    <a:pt x="50865" y="210981"/>
                    <a:pt x="65724" y="195645"/>
                    <a:pt x="66010" y="176214"/>
                  </a:cubicBezTo>
                  <a:lnTo>
                    <a:pt x="67534" y="35435"/>
                  </a:lnTo>
                  <a:cubicBezTo>
                    <a:pt x="67725" y="16004"/>
                    <a:pt x="53247" y="192"/>
                    <a:pt x="34959" y="2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5316478" y="378077"/>
              <a:ext cx="540768" cy="571264"/>
            </a:xfrm>
            <a:custGeom>
              <a:avLst/>
              <a:gdLst/>
              <a:ahLst/>
              <a:cxnLst/>
              <a:rect l="l" t="t" r="r" b="b"/>
              <a:pathLst>
                <a:path w="540768" h="571264" extrusionOk="0">
                  <a:moveTo>
                    <a:pt x="25227" y="0"/>
                  </a:moveTo>
                  <a:cubicBezTo>
                    <a:pt x="25227" y="0"/>
                    <a:pt x="-26494" y="553307"/>
                    <a:pt x="18178" y="553403"/>
                  </a:cubicBezTo>
                  <a:cubicBezTo>
                    <a:pt x="59136" y="553593"/>
                    <a:pt x="262685" y="430911"/>
                    <a:pt x="262685" y="430911"/>
                  </a:cubicBezTo>
                  <a:cubicBezTo>
                    <a:pt x="262685" y="430911"/>
                    <a:pt x="484808" y="582930"/>
                    <a:pt x="517098" y="570548"/>
                  </a:cubicBezTo>
                  <a:cubicBezTo>
                    <a:pt x="555198" y="555974"/>
                    <a:pt x="535862" y="21050"/>
                    <a:pt x="535862" y="21050"/>
                  </a:cubicBezTo>
                  <a:lnTo>
                    <a:pt x="252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5359303" y="434442"/>
              <a:ext cx="71006" cy="198641"/>
            </a:xfrm>
            <a:custGeom>
              <a:avLst/>
              <a:gdLst/>
              <a:ahLst/>
              <a:cxnLst/>
              <a:rect l="l" t="t" r="r" b="b"/>
              <a:pathLst>
                <a:path w="71006" h="198641" extrusionOk="0">
                  <a:moveTo>
                    <a:pt x="39266" y="23"/>
                  </a:moveTo>
                  <a:cubicBezTo>
                    <a:pt x="20978" y="-644"/>
                    <a:pt x="5262" y="13453"/>
                    <a:pt x="4595" y="31741"/>
                  </a:cubicBezTo>
                  <a:lnTo>
                    <a:pt x="23" y="164424"/>
                  </a:lnTo>
                  <a:cubicBezTo>
                    <a:pt x="-644" y="182712"/>
                    <a:pt x="13358" y="197952"/>
                    <a:pt x="31741" y="198619"/>
                  </a:cubicBezTo>
                  <a:cubicBezTo>
                    <a:pt x="50029" y="199286"/>
                    <a:pt x="65269" y="185284"/>
                    <a:pt x="65936" y="166901"/>
                  </a:cubicBezTo>
                  <a:lnTo>
                    <a:pt x="70984" y="34122"/>
                  </a:lnTo>
                  <a:cubicBezTo>
                    <a:pt x="71651" y="16025"/>
                    <a:pt x="57554" y="785"/>
                    <a:pt x="39266" y="23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9"/>
            <p:cNvSpPr/>
            <p:nvPr/>
          </p:nvSpPr>
          <p:spPr>
            <a:xfrm>
              <a:off x="6273418" y="384554"/>
              <a:ext cx="540360" cy="555502"/>
            </a:xfrm>
            <a:custGeom>
              <a:avLst/>
              <a:gdLst/>
              <a:ahLst/>
              <a:cxnLst/>
              <a:rect l="l" t="t" r="r" b="b"/>
              <a:pathLst>
                <a:path w="540360" h="555502" extrusionOk="0">
                  <a:moveTo>
                    <a:pt x="7738" y="2381"/>
                  </a:moveTo>
                  <a:cubicBezTo>
                    <a:pt x="7738" y="2381"/>
                    <a:pt x="-18647" y="557403"/>
                    <a:pt x="26026" y="555498"/>
                  </a:cubicBezTo>
                  <a:cubicBezTo>
                    <a:pt x="66983" y="553784"/>
                    <a:pt x="264627" y="421958"/>
                    <a:pt x="264627" y="421958"/>
                  </a:cubicBezTo>
                  <a:cubicBezTo>
                    <a:pt x="264627" y="421958"/>
                    <a:pt x="493417" y="563594"/>
                    <a:pt x="525231" y="549783"/>
                  </a:cubicBezTo>
                  <a:cubicBezTo>
                    <a:pt x="562664" y="533400"/>
                    <a:pt x="518849" y="0"/>
                    <a:pt x="518849" y="0"/>
                  </a:cubicBezTo>
                  <a:lnTo>
                    <a:pt x="7738" y="238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9"/>
            <p:cNvSpPr/>
            <p:nvPr/>
          </p:nvSpPr>
          <p:spPr>
            <a:xfrm>
              <a:off x="6307442" y="440656"/>
              <a:ext cx="67534" cy="198787"/>
            </a:xfrm>
            <a:custGeom>
              <a:avLst/>
              <a:gdLst/>
              <a:ahLst/>
              <a:cxnLst/>
              <a:rect l="l" t="t" r="r" b="b"/>
              <a:pathLst>
                <a:path w="67534" h="198787" extrusionOk="0">
                  <a:moveTo>
                    <a:pt x="33149" y="0"/>
                  </a:moveTo>
                  <a:cubicBezTo>
                    <a:pt x="14861" y="191"/>
                    <a:pt x="-189" y="14955"/>
                    <a:pt x="2" y="33243"/>
                  </a:cubicBezTo>
                  <a:lnTo>
                    <a:pt x="1526" y="166021"/>
                  </a:lnTo>
                  <a:cubicBezTo>
                    <a:pt x="1716" y="184309"/>
                    <a:pt x="16385" y="198882"/>
                    <a:pt x="34768" y="198787"/>
                  </a:cubicBezTo>
                  <a:cubicBezTo>
                    <a:pt x="53151" y="198692"/>
                    <a:pt x="67629" y="183928"/>
                    <a:pt x="67534" y="165545"/>
                  </a:cubicBezTo>
                  <a:lnTo>
                    <a:pt x="66486" y="32671"/>
                  </a:lnTo>
                  <a:cubicBezTo>
                    <a:pt x="66201" y="14478"/>
                    <a:pt x="51437" y="-95"/>
                    <a:pt x="33149" y="0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7316078" y="348930"/>
              <a:ext cx="540855" cy="557503"/>
            </a:xfrm>
            <a:custGeom>
              <a:avLst/>
              <a:gdLst/>
              <a:ahLst/>
              <a:cxnLst/>
              <a:rect l="l" t="t" r="r" b="b"/>
              <a:pathLst>
                <a:path w="540855" h="557503" extrusionOk="0">
                  <a:moveTo>
                    <a:pt x="6541" y="4381"/>
                  </a:moveTo>
                  <a:cubicBezTo>
                    <a:pt x="6541" y="4381"/>
                    <a:pt x="-17653" y="559499"/>
                    <a:pt x="27020" y="557498"/>
                  </a:cubicBezTo>
                  <a:cubicBezTo>
                    <a:pt x="67977" y="555593"/>
                    <a:pt x="265145" y="423005"/>
                    <a:pt x="265145" y="423005"/>
                  </a:cubicBezTo>
                  <a:cubicBezTo>
                    <a:pt x="265145" y="423005"/>
                    <a:pt x="494507" y="563785"/>
                    <a:pt x="526225" y="549783"/>
                  </a:cubicBezTo>
                  <a:cubicBezTo>
                    <a:pt x="563563" y="533305"/>
                    <a:pt x="517653" y="0"/>
                    <a:pt x="517653" y="0"/>
                  </a:cubicBezTo>
                  <a:lnTo>
                    <a:pt x="6541" y="43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9"/>
            <p:cNvSpPr/>
            <p:nvPr/>
          </p:nvSpPr>
          <p:spPr>
            <a:xfrm>
              <a:off x="7349097" y="406840"/>
              <a:ext cx="67919" cy="198792"/>
            </a:xfrm>
            <a:custGeom>
              <a:avLst/>
              <a:gdLst/>
              <a:ahLst/>
              <a:cxnLst/>
              <a:rect l="l" t="t" r="r" b="b"/>
              <a:pathLst>
                <a:path w="67919" h="198792" extrusionOk="0">
                  <a:moveTo>
                    <a:pt x="33053" y="2"/>
                  </a:moveTo>
                  <a:cubicBezTo>
                    <a:pt x="14765" y="192"/>
                    <a:pt x="-189" y="15051"/>
                    <a:pt x="2" y="33435"/>
                  </a:cubicBezTo>
                  <a:lnTo>
                    <a:pt x="2002" y="166213"/>
                  </a:lnTo>
                  <a:cubicBezTo>
                    <a:pt x="2192" y="184501"/>
                    <a:pt x="17051" y="199074"/>
                    <a:pt x="35339" y="198789"/>
                  </a:cubicBezTo>
                  <a:cubicBezTo>
                    <a:pt x="53628" y="198598"/>
                    <a:pt x="68201" y="183739"/>
                    <a:pt x="67915" y="165451"/>
                  </a:cubicBezTo>
                  <a:lnTo>
                    <a:pt x="66391" y="32577"/>
                  </a:lnTo>
                  <a:cubicBezTo>
                    <a:pt x="66201" y="14289"/>
                    <a:pt x="51436" y="-189"/>
                    <a:pt x="33053" y="2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9"/>
            <p:cNvSpPr/>
            <p:nvPr/>
          </p:nvSpPr>
          <p:spPr>
            <a:xfrm>
              <a:off x="8233494" y="241202"/>
              <a:ext cx="582156" cy="606613"/>
            </a:xfrm>
            <a:custGeom>
              <a:avLst/>
              <a:gdLst/>
              <a:ahLst/>
              <a:cxnLst/>
              <a:rect l="l" t="t" r="r" b="b"/>
              <a:pathLst>
                <a:path w="582156" h="606613" extrusionOk="0">
                  <a:moveTo>
                    <a:pt x="0" y="58769"/>
                  </a:moveTo>
                  <a:cubicBezTo>
                    <a:pt x="0" y="58769"/>
                    <a:pt x="35052" y="613315"/>
                    <a:pt x="79248" y="606552"/>
                  </a:cubicBezTo>
                  <a:cubicBezTo>
                    <a:pt x="119729" y="600266"/>
                    <a:pt x="301657" y="447485"/>
                    <a:pt x="301657" y="447485"/>
                  </a:cubicBezTo>
                  <a:cubicBezTo>
                    <a:pt x="301657" y="447485"/>
                    <a:pt x="544735" y="563023"/>
                    <a:pt x="574739" y="545783"/>
                  </a:cubicBezTo>
                  <a:cubicBezTo>
                    <a:pt x="610076" y="525399"/>
                    <a:pt x="507682" y="0"/>
                    <a:pt x="507682" y="0"/>
                  </a:cubicBezTo>
                  <a:lnTo>
                    <a:pt x="0" y="587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p9"/>
            <p:cNvSpPr/>
            <p:nvPr/>
          </p:nvSpPr>
          <p:spPr>
            <a:xfrm>
              <a:off x="8268882" y="346592"/>
              <a:ext cx="82108" cy="197939"/>
            </a:xfrm>
            <a:custGeom>
              <a:avLst/>
              <a:gdLst/>
              <a:ahLst/>
              <a:cxnLst/>
              <a:rect l="l" t="t" r="r" b="b"/>
              <a:pathLst>
                <a:path w="82108" h="197939" extrusionOk="0">
                  <a:moveTo>
                    <a:pt x="29573" y="243"/>
                  </a:moveTo>
                  <a:cubicBezTo>
                    <a:pt x="11380" y="2434"/>
                    <a:pt x="-1955" y="18817"/>
                    <a:pt x="236" y="37010"/>
                  </a:cubicBezTo>
                  <a:lnTo>
                    <a:pt x="16333" y="168836"/>
                  </a:lnTo>
                  <a:cubicBezTo>
                    <a:pt x="18524" y="187028"/>
                    <a:pt x="34811" y="199887"/>
                    <a:pt x="53005" y="197696"/>
                  </a:cubicBezTo>
                  <a:cubicBezTo>
                    <a:pt x="71197" y="195506"/>
                    <a:pt x="84056" y="179218"/>
                    <a:pt x="81865" y="161025"/>
                  </a:cubicBezTo>
                  <a:lnTo>
                    <a:pt x="66149" y="29104"/>
                  </a:lnTo>
                  <a:cubicBezTo>
                    <a:pt x="64053" y="10911"/>
                    <a:pt x="47766" y="-1948"/>
                    <a:pt x="29573" y="243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546;p9"/>
            <p:cNvSpPr/>
            <p:nvPr/>
          </p:nvSpPr>
          <p:spPr>
            <a:xfrm>
              <a:off x="9167992" y="106043"/>
              <a:ext cx="570176" cy="594878"/>
            </a:xfrm>
            <a:custGeom>
              <a:avLst/>
              <a:gdLst/>
              <a:ahLst/>
              <a:cxnLst/>
              <a:rect l="l" t="t" r="r" b="b"/>
              <a:pathLst>
                <a:path w="570176" h="594878" extrusionOk="0">
                  <a:moveTo>
                    <a:pt x="0" y="45149"/>
                  </a:moveTo>
                  <a:cubicBezTo>
                    <a:pt x="0" y="45149"/>
                    <a:pt x="20288" y="600456"/>
                    <a:pt x="64675" y="594836"/>
                  </a:cubicBezTo>
                  <a:cubicBezTo>
                    <a:pt x="105347" y="589693"/>
                    <a:pt x="291275" y="441770"/>
                    <a:pt x="291275" y="441770"/>
                  </a:cubicBezTo>
                  <a:cubicBezTo>
                    <a:pt x="291275" y="441770"/>
                    <a:pt x="531209" y="563785"/>
                    <a:pt x="561594" y="547307"/>
                  </a:cubicBezTo>
                  <a:cubicBezTo>
                    <a:pt x="597504" y="527876"/>
                    <a:pt x="509111" y="0"/>
                    <a:pt x="509111" y="0"/>
                  </a:cubicBezTo>
                  <a:lnTo>
                    <a:pt x="0" y="451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9201280" y="199715"/>
              <a:ext cx="78589" cy="198228"/>
            </a:xfrm>
            <a:custGeom>
              <a:avLst/>
              <a:gdLst/>
              <a:ahLst/>
              <a:cxnLst/>
              <a:rect l="l" t="t" r="r" b="b"/>
              <a:pathLst>
                <a:path w="78589" h="198228" extrusionOk="0">
                  <a:moveTo>
                    <a:pt x="30434" y="149"/>
                  </a:moveTo>
                  <a:cubicBezTo>
                    <a:pt x="12146" y="1864"/>
                    <a:pt x="-1570" y="17866"/>
                    <a:pt x="145" y="36059"/>
                  </a:cubicBezTo>
                  <a:lnTo>
                    <a:pt x="12718" y="168266"/>
                  </a:lnTo>
                  <a:cubicBezTo>
                    <a:pt x="14432" y="186554"/>
                    <a:pt x="30339" y="199793"/>
                    <a:pt x="48627" y="198079"/>
                  </a:cubicBezTo>
                  <a:cubicBezTo>
                    <a:pt x="66915" y="196364"/>
                    <a:pt x="80155" y="180458"/>
                    <a:pt x="78441" y="162265"/>
                  </a:cubicBezTo>
                  <a:lnTo>
                    <a:pt x="66248" y="29963"/>
                  </a:lnTo>
                  <a:cubicBezTo>
                    <a:pt x="64534" y="11675"/>
                    <a:pt x="48627" y="-1565"/>
                    <a:pt x="30434" y="149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2057863" y="-23607"/>
              <a:ext cx="8076274" cy="450109"/>
            </a:xfrm>
            <a:custGeom>
              <a:avLst/>
              <a:gdLst/>
              <a:ahLst/>
              <a:cxnLst/>
              <a:rect l="l" t="t" r="r" b="b"/>
              <a:pathLst>
                <a:path w="8076274" h="450109" extrusionOk="0">
                  <a:moveTo>
                    <a:pt x="38483" y="491"/>
                  </a:moveTo>
                  <a:cubicBezTo>
                    <a:pt x="20386" y="-2652"/>
                    <a:pt x="3622" y="9635"/>
                    <a:pt x="479" y="27732"/>
                  </a:cubicBezTo>
                  <a:cubicBezTo>
                    <a:pt x="-2569" y="45830"/>
                    <a:pt x="9242" y="63070"/>
                    <a:pt x="27244" y="66118"/>
                  </a:cubicBezTo>
                  <a:cubicBezTo>
                    <a:pt x="28387" y="66309"/>
                    <a:pt x="99158" y="78024"/>
                    <a:pt x="127733" y="82596"/>
                  </a:cubicBezTo>
                  <a:cubicBezTo>
                    <a:pt x="209171" y="95741"/>
                    <a:pt x="303374" y="110124"/>
                    <a:pt x="409006" y="125935"/>
                  </a:cubicBezTo>
                  <a:cubicBezTo>
                    <a:pt x="710663" y="170893"/>
                    <a:pt x="1043466" y="216137"/>
                    <a:pt x="1398368" y="258047"/>
                  </a:cubicBezTo>
                  <a:cubicBezTo>
                    <a:pt x="2197039" y="352535"/>
                    <a:pt x="2986471" y="417972"/>
                    <a:pt x="3724563" y="441117"/>
                  </a:cubicBezTo>
                  <a:cubicBezTo>
                    <a:pt x="3903157" y="446737"/>
                    <a:pt x="4077274" y="449690"/>
                    <a:pt x="4246533" y="450071"/>
                  </a:cubicBezTo>
                  <a:cubicBezTo>
                    <a:pt x="5128548" y="451976"/>
                    <a:pt x="6033804" y="382824"/>
                    <a:pt x="6912009" y="266524"/>
                  </a:cubicBezTo>
                  <a:cubicBezTo>
                    <a:pt x="7215190" y="226424"/>
                    <a:pt x="7493606" y="183180"/>
                    <a:pt x="7740684" y="140127"/>
                  </a:cubicBezTo>
                  <a:cubicBezTo>
                    <a:pt x="7827171" y="125078"/>
                    <a:pt x="7903658" y="111171"/>
                    <a:pt x="7969284" y="98598"/>
                  </a:cubicBezTo>
                  <a:cubicBezTo>
                    <a:pt x="7992240" y="94217"/>
                    <a:pt x="8048723" y="83168"/>
                    <a:pt x="8049675" y="82977"/>
                  </a:cubicBezTo>
                  <a:cubicBezTo>
                    <a:pt x="8067678" y="79263"/>
                    <a:pt x="8079298" y="61641"/>
                    <a:pt x="8075584" y="43639"/>
                  </a:cubicBezTo>
                  <a:cubicBezTo>
                    <a:pt x="8071869" y="25732"/>
                    <a:pt x="8054248" y="14016"/>
                    <a:pt x="8036341" y="17731"/>
                  </a:cubicBezTo>
                  <a:cubicBezTo>
                    <a:pt x="8035483" y="17922"/>
                    <a:pt x="7979667" y="28971"/>
                    <a:pt x="7956902" y="33352"/>
                  </a:cubicBezTo>
                  <a:cubicBezTo>
                    <a:pt x="7891561" y="45830"/>
                    <a:pt x="7815361" y="59832"/>
                    <a:pt x="7729159" y="74881"/>
                  </a:cubicBezTo>
                  <a:cubicBezTo>
                    <a:pt x="7482938" y="117744"/>
                    <a:pt x="7205856" y="160797"/>
                    <a:pt x="6903627" y="200802"/>
                  </a:cubicBezTo>
                  <a:cubicBezTo>
                    <a:pt x="6028089" y="316721"/>
                    <a:pt x="5125405" y="385301"/>
                    <a:pt x="4246629" y="383396"/>
                  </a:cubicBezTo>
                  <a:cubicBezTo>
                    <a:pt x="4078036" y="383015"/>
                    <a:pt x="3904872" y="380062"/>
                    <a:pt x="3726945" y="374442"/>
                  </a:cubicBezTo>
                  <a:cubicBezTo>
                    <a:pt x="2990948" y="351392"/>
                    <a:pt x="2203421" y="286146"/>
                    <a:pt x="1406559" y="191848"/>
                  </a:cubicBezTo>
                  <a:cubicBezTo>
                    <a:pt x="1052325" y="149938"/>
                    <a:pt x="719902" y="105075"/>
                    <a:pt x="418912" y="60117"/>
                  </a:cubicBezTo>
                  <a:cubicBezTo>
                    <a:pt x="313470" y="44592"/>
                    <a:pt x="219649" y="30114"/>
                    <a:pt x="138496" y="16969"/>
                  </a:cubicBezTo>
                  <a:cubicBezTo>
                    <a:pt x="110016" y="12397"/>
                    <a:pt x="39531" y="681"/>
                    <a:pt x="38483" y="4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9" name="Google Shape;549;p9"/>
          <p:cNvSpPr txBox="1">
            <a:spLocks noGrp="1"/>
          </p:cNvSpPr>
          <p:nvPr>
            <p:ph type="title"/>
          </p:nvPr>
        </p:nvSpPr>
        <p:spPr>
          <a:xfrm>
            <a:off x="2175025" y="2006075"/>
            <a:ext cx="7849800" cy="591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50" name="Google Shape;550;p9"/>
          <p:cNvSpPr txBox="1">
            <a:spLocks noGrp="1"/>
          </p:cNvSpPr>
          <p:nvPr>
            <p:ph type="body" idx="1"/>
          </p:nvPr>
        </p:nvSpPr>
        <p:spPr>
          <a:xfrm>
            <a:off x="2175025" y="2783625"/>
            <a:ext cx="7849800" cy="2581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551" name="Google Shape;551;p9"/>
          <p:cNvGrpSpPr/>
          <p:nvPr/>
        </p:nvGrpSpPr>
        <p:grpSpPr>
          <a:xfrm>
            <a:off x="232530" y="3756568"/>
            <a:ext cx="1225887" cy="1332706"/>
            <a:chOff x="130330" y="1547568"/>
            <a:chExt cx="1225887" cy="1332706"/>
          </a:xfrm>
        </p:grpSpPr>
        <p:grpSp>
          <p:nvGrpSpPr>
            <p:cNvPr id="552" name="Google Shape;552;p9"/>
            <p:cNvGrpSpPr/>
            <p:nvPr/>
          </p:nvGrpSpPr>
          <p:grpSpPr>
            <a:xfrm>
              <a:off x="924969" y="1547568"/>
              <a:ext cx="431248" cy="430702"/>
              <a:chOff x="1480294" y="939468"/>
              <a:chExt cx="431248" cy="430702"/>
            </a:xfrm>
          </p:grpSpPr>
          <p:sp>
            <p:nvSpPr>
              <p:cNvPr id="553" name="Google Shape;553;p9"/>
              <p:cNvSpPr/>
              <p:nvPr/>
            </p:nvSpPr>
            <p:spPr>
              <a:xfrm>
                <a:off x="1480294" y="939468"/>
                <a:ext cx="431248" cy="430702"/>
              </a:xfrm>
              <a:custGeom>
                <a:avLst/>
                <a:gdLst/>
                <a:ahLst/>
                <a:cxnLst/>
                <a:rect l="l" t="t" r="r" b="b"/>
                <a:pathLst>
                  <a:path w="646065" h="645246" extrusionOk="0">
                    <a:moveTo>
                      <a:pt x="140676" y="368904"/>
                    </a:moveTo>
                    <a:cubicBezTo>
                      <a:pt x="140676" y="368904"/>
                      <a:pt x="-20011" y="233649"/>
                      <a:pt x="2087" y="188406"/>
                    </a:cubicBezTo>
                    <a:cubicBezTo>
                      <a:pt x="24185" y="143162"/>
                      <a:pt x="229068" y="188025"/>
                      <a:pt x="229068" y="188025"/>
                    </a:cubicBezTo>
                    <a:cubicBezTo>
                      <a:pt x="229068" y="188025"/>
                      <a:pt x="307554" y="-6952"/>
                      <a:pt x="357274" y="192"/>
                    </a:cubicBezTo>
                    <a:cubicBezTo>
                      <a:pt x="406995" y="7335"/>
                      <a:pt x="428045" y="216600"/>
                      <a:pt x="428045" y="216600"/>
                    </a:cubicBezTo>
                    <a:cubicBezTo>
                      <a:pt x="428045" y="216600"/>
                      <a:pt x="637214" y="231363"/>
                      <a:pt x="645786" y="280989"/>
                    </a:cubicBezTo>
                    <a:cubicBezTo>
                      <a:pt x="654359" y="330614"/>
                      <a:pt x="462525" y="415196"/>
                      <a:pt x="462525" y="415196"/>
                    </a:cubicBezTo>
                    <a:cubicBezTo>
                      <a:pt x="462525" y="415196"/>
                      <a:pt x="513294" y="619317"/>
                      <a:pt x="468907" y="642843"/>
                    </a:cubicBezTo>
                    <a:cubicBezTo>
                      <a:pt x="424521" y="666370"/>
                      <a:pt x="284884" y="509398"/>
                      <a:pt x="284884" y="509398"/>
                    </a:cubicBezTo>
                    <a:cubicBezTo>
                      <a:pt x="284884" y="509398"/>
                      <a:pt x="107148" y="620745"/>
                      <a:pt x="71143" y="585693"/>
                    </a:cubicBezTo>
                    <a:cubicBezTo>
                      <a:pt x="35043" y="550451"/>
                      <a:pt x="140676" y="368904"/>
                      <a:pt x="140676" y="36890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dist="63500" dir="2700000" algn="tl" rotWithShape="0">
                  <a:schemeClr val="accent6">
                    <a:alpha val="44310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4" name="Google Shape;554;p9"/>
              <p:cNvSpPr/>
              <p:nvPr/>
            </p:nvSpPr>
            <p:spPr>
              <a:xfrm>
                <a:off x="1525689" y="1010150"/>
                <a:ext cx="239567" cy="175288"/>
              </a:xfrm>
              <a:custGeom>
                <a:avLst/>
                <a:gdLst/>
                <a:ahLst/>
                <a:cxnLst/>
                <a:rect l="l" t="t" r="r" b="b"/>
                <a:pathLst>
                  <a:path w="358902" h="262604" extrusionOk="0">
                    <a:moveTo>
                      <a:pt x="341757" y="0"/>
                    </a:moveTo>
                    <a:lnTo>
                      <a:pt x="0" y="193358"/>
                    </a:lnTo>
                    <a:cubicBezTo>
                      <a:pt x="34671" y="230505"/>
                      <a:pt x="67246" y="258223"/>
                      <a:pt x="72295" y="262604"/>
                    </a:cubicBezTo>
                    <a:lnTo>
                      <a:pt x="358902" y="100489"/>
                    </a:lnTo>
                    <a:cubicBezTo>
                      <a:pt x="357473" y="87535"/>
                      <a:pt x="352901" y="49054"/>
                      <a:pt x="341757" y="0"/>
                    </a:cubicBezTo>
                    <a:close/>
                  </a:path>
                </a:pathLst>
              </a:custGeom>
              <a:solidFill>
                <a:srgbClr val="FFFFFF">
                  <a:alpha val="2039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5" name="Google Shape;555;p9"/>
              <p:cNvSpPr/>
              <p:nvPr/>
            </p:nvSpPr>
            <p:spPr>
              <a:xfrm>
                <a:off x="1522399" y="1086943"/>
                <a:ext cx="388697" cy="247837"/>
              </a:xfrm>
              <a:custGeom>
                <a:avLst/>
                <a:gdLst/>
                <a:ahLst/>
                <a:cxnLst/>
                <a:rect l="l" t="t" r="r" b="b"/>
                <a:pathLst>
                  <a:path w="582317" h="371291" extrusionOk="0">
                    <a:moveTo>
                      <a:pt x="417070" y="0"/>
                    </a:moveTo>
                    <a:lnTo>
                      <a:pt x="45404" y="207550"/>
                    </a:lnTo>
                    <a:cubicBezTo>
                      <a:pt x="34831" y="228124"/>
                      <a:pt x="25783" y="251270"/>
                      <a:pt x="16829" y="273653"/>
                    </a:cubicBezTo>
                    <a:cubicBezTo>
                      <a:pt x="12067" y="286321"/>
                      <a:pt x="-7745" y="319754"/>
                      <a:pt x="3304" y="356997"/>
                    </a:cubicBezTo>
                    <a:cubicBezTo>
                      <a:pt x="10352" y="380905"/>
                      <a:pt x="53786" y="368522"/>
                      <a:pt x="67121" y="364426"/>
                    </a:cubicBezTo>
                    <a:cubicBezTo>
                      <a:pt x="78456" y="361188"/>
                      <a:pt x="112270" y="352901"/>
                      <a:pt x="221236" y="288988"/>
                    </a:cubicBezTo>
                    <a:cubicBezTo>
                      <a:pt x="248763" y="272796"/>
                      <a:pt x="275433" y="260509"/>
                      <a:pt x="314485" y="240125"/>
                    </a:cubicBezTo>
                    <a:cubicBezTo>
                      <a:pt x="358015" y="217360"/>
                      <a:pt x="374683" y="207454"/>
                      <a:pt x="400496" y="195263"/>
                    </a:cubicBezTo>
                    <a:cubicBezTo>
                      <a:pt x="587567" y="107156"/>
                      <a:pt x="582995" y="69532"/>
                      <a:pt x="582138" y="58960"/>
                    </a:cubicBezTo>
                    <a:cubicBezTo>
                      <a:pt x="578233" y="12001"/>
                      <a:pt x="417260" y="0"/>
                      <a:pt x="417070" y="0"/>
                    </a:cubicBezTo>
                    <a:close/>
                  </a:path>
                </a:pathLst>
              </a:custGeom>
              <a:solidFill>
                <a:srgbClr val="FFFFFF">
                  <a:alpha val="184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6" name="Google Shape;556;p9"/>
            <p:cNvGrpSpPr/>
            <p:nvPr/>
          </p:nvGrpSpPr>
          <p:grpSpPr>
            <a:xfrm rot="-1169911">
              <a:off x="189849" y="2389935"/>
              <a:ext cx="431212" cy="430724"/>
              <a:chOff x="1326633" y="2888003"/>
              <a:chExt cx="431189" cy="430702"/>
            </a:xfrm>
          </p:grpSpPr>
          <p:sp>
            <p:nvSpPr>
              <p:cNvPr id="557" name="Google Shape;557;p9"/>
              <p:cNvSpPr/>
              <p:nvPr/>
            </p:nvSpPr>
            <p:spPr>
              <a:xfrm>
                <a:off x="1326633" y="2888003"/>
                <a:ext cx="431189" cy="430702"/>
              </a:xfrm>
              <a:custGeom>
                <a:avLst/>
                <a:gdLst/>
                <a:ahLst/>
                <a:cxnLst/>
                <a:rect l="l" t="t" r="r" b="b"/>
                <a:pathLst>
                  <a:path w="645976" h="645246" extrusionOk="0">
                    <a:moveTo>
                      <a:pt x="140676" y="368904"/>
                    </a:moveTo>
                    <a:cubicBezTo>
                      <a:pt x="140676" y="368904"/>
                      <a:pt x="-20011" y="233649"/>
                      <a:pt x="2087" y="188406"/>
                    </a:cubicBezTo>
                    <a:cubicBezTo>
                      <a:pt x="24185" y="143162"/>
                      <a:pt x="229068" y="188025"/>
                      <a:pt x="229068" y="188025"/>
                    </a:cubicBezTo>
                    <a:cubicBezTo>
                      <a:pt x="229068" y="188025"/>
                      <a:pt x="307554" y="-6952"/>
                      <a:pt x="357274" y="192"/>
                    </a:cubicBezTo>
                    <a:cubicBezTo>
                      <a:pt x="406995" y="7335"/>
                      <a:pt x="427950" y="216600"/>
                      <a:pt x="427950" y="216600"/>
                    </a:cubicBezTo>
                    <a:cubicBezTo>
                      <a:pt x="427950" y="216600"/>
                      <a:pt x="637119" y="231363"/>
                      <a:pt x="645691" y="280989"/>
                    </a:cubicBezTo>
                    <a:cubicBezTo>
                      <a:pt x="654359" y="330614"/>
                      <a:pt x="462430" y="415196"/>
                      <a:pt x="462430" y="415196"/>
                    </a:cubicBezTo>
                    <a:cubicBezTo>
                      <a:pt x="462430" y="415196"/>
                      <a:pt x="513198" y="619317"/>
                      <a:pt x="468812" y="642843"/>
                    </a:cubicBezTo>
                    <a:cubicBezTo>
                      <a:pt x="424425" y="666370"/>
                      <a:pt x="284789" y="509398"/>
                      <a:pt x="284789" y="509398"/>
                    </a:cubicBezTo>
                    <a:cubicBezTo>
                      <a:pt x="284789" y="509398"/>
                      <a:pt x="107052" y="620745"/>
                      <a:pt x="71048" y="585693"/>
                    </a:cubicBezTo>
                    <a:cubicBezTo>
                      <a:pt x="35043" y="550546"/>
                      <a:pt x="140676" y="368904"/>
                      <a:pt x="140676" y="36890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dist="63500" dir="2700000" algn="tl" rotWithShape="0">
                  <a:schemeClr val="accent6">
                    <a:alpha val="44310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8" name="Google Shape;558;p9"/>
              <p:cNvSpPr/>
              <p:nvPr/>
            </p:nvSpPr>
            <p:spPr>
              <a:xfrm>
                <a:off x="1372029" y="2958685"/>
                <a:ext cx="239566" cy="175224"/>
              </a:xfrm>
              <a:custGeom>
                <a:avLst/>
                <a:gdLst/>
                <a:ahLst/>
                <a:cxnLst/>
                <a:rect l="l" t="t" r="r" b="b"/>
                <a:pathLst>
                  <a:path w="358901" h="262508" extrusionOk="0">
                    <a:moveTo>
                      <a:pt x="341757" y="0"/>
                    </a:moveTo>
                    <a:lnTo>
                      <a:pt x="0" y="193358"/>
                    </a:lnTo>
                    <a:cubicBezTo>
                      <a:pt x="34671" y="230505"/>
                      <a:pt x="67247" y="258223"/>
                      <a:pt x="72295" y="262509"/>
                    </a:cubicBezTo>
                    <a:lnTo>
                      <a:pt x="358902" y="100489"/>
                    </a:lnTo>
                    <a:cubicBezTo>
                      <a:pt x="357569" y="87630"/>
                      <a:pt x="352997" y="49054"/>
                      <a:pt x="341757" y="0"/>
                    </a:cubicBezTo>
                    <a:close/>
                  </a:path>
                </a:pathLst>
              </a:custGeom>
              <a:solidFill>
                <a:srgbClr val="FFFFFF">
                  <a:alpha val="2039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9" name="Google Shape;559;p9"/>
              <p:cNvSpPr/>
              <p:nvPr/>
            </p:nvSpPr>
            <p:spPr>
              <a:xfrm>
                <a:off x="1368738" y="3035478"/>
                <a:ext cx="388697" cy="247837"/>
              </a:xfrm>
              <a:custGeom>
                <a:avLst/>
                <a:gdLst/>
                <a:ahLst/>
                <a:cxnLst/>
                <a:rect l="l" t="t" r="r" b="b"/>
                <a:pathLst>
                  <a:path w="582317" h="371291" extrusionOk="0">
                    <a:moveTo>
                      <a:pt x="417070" y="0"/>
                    </a:moveTo>
                    <a:lnTo>
                      <a:pt x="45404" y="207550"/>
                    </a:lnTo>
                    <a:cubicBezTo>
                      <a:pt x="34831" y="228124"/>
                      <a:pt x="25783" y="251270"/>
                      <a:pt x="16829" y="273653"/>
                    </a:cubicBezTo>
                    <a:cubicBezTo>
                      <a:pt x="12067" y="286321"/>
                      <a:pt x="-7745" y="319754"/>
                      <a:pt x="3304" y="356997"/>
                    </a:cubicBezTo>
                    <a:cubicBezTo>
                      <a:pt x="10352" y="380905"/>
                      <a:pt x="53786" y="368522"/>
                      <a:pt x="67121" y="364427"/>
                    </a:cubicBezTo>
                    <a:cubicBezTo>
                      <a:pt x="78456" y="361188"/>
                      <a:pt x="112270" y="352901"/>
                      <a:pt x="221236" y="288988"/>
                    </a:cubicBezTo>
                    <a:cubicBezTo>
                      <a:pt x="248763" y="272796"/>
                      <a:pt x="275433" y="260604"/>
                      <a:pt x="314485" y="240125"/>
                    </a:cubicBezTo>
                    <a:cubicBezTo>
                      <a:pt x="358015" y="217361"/>
                      <a:pt x="374683" y="207454"/>
                      <a:pt x="400496" y="195263"/>
                    </a:cubicBezTo>
                    <a:cubicBezTo>
                      <a:pt x="587567" y="107156"/>
                      <a:pt x="582995" y="69533"/>
                      <a:pt x="582138" y="58960"/>
                    </a:cubicBezTo>
                    <a:cubicBezTo>
                      <a:pt x="578328" y="12002"/>
                      <a:pt x="417260" y="0"/>
                      <a:pt x="417070" y="0"/>
                    </a:cubicBezTo>
                    <a:close/>
                  </a:path>
                </a:pathLst>
              </a:custGeom>
              <a:solidFill>
                <a:srgbClr val="FFFFFF">
                  <a:alpha val="184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0" name="Google Shape;560;p9"/>
            <p:cNvGrpSpPr/>
            <p:nvPr/>
          </p:nvGrpSpPr>
          <p:grpSpPr>
            <a:xfrm>
              <a:off x="323735" y="1784106"/>
              <a:ext cx="431133" cy="430702"/>
              <a:chOff x="323735" y="1784106"/>
              <a:chExt cx="431133" cy="430702"/>
            </a:xfrm>
          </p:grpSpPr>
          <p:sp>
            <p:nvSpPr>
              <p:cNvPr id="561" name="Google Shape;561;p9"/>
              <p:cNvSpPr/>
              <p:nvPr/>
            </p:nvSpPr>
            <p:spPr>
              <a:xfrm>
                <a:off x="323735" y="1784106"/>
                <a:ext cx="431133" cy="430702"/>
              </a:xfrm>
              <a:custGeom>
                <a:avLst/>
                <a:gdLst/>
                <a:ahLst/>
                <a:cxnLst/>
                <a:rect l="l" t="t" r="r" b="b"/>
                <a:pathLst>
                  <a:path w="645892" h="645246" extrusionOk="0">
                    <a:moveTo>
                      <a:pt x="140598" y="368904"/>
                    </a:moveTo>
                    <a:cubicBezTo>
                      <a:pt x="140598" y="368904"/>
                      <a:pt x="-20089" y="233649"/>
                      <a:pt x="2104" y="188406"/>
                    </a:cubicBezTo>
                    <a:cubicBezTo>
                      <a:pt x="24202" y="143162"/>
                      <a:pt x="229085" y="188025"/>
                      <a:pt x="229085" y="188025"/>
                    </a:cubicBezTo>
                    <a:cubicBezTo>
                      <a:pt x="229085" y="188025"/>
                      <a:pt x="307476" y="-6952"/>
                      <a:pt x="357196" y="192"/>
                    </a:cubicBezTo>
                    <a:cubicBezTo>
                      <a:pt x="406917" y="7335"/>
                      <a:pt x="427872" y="216600"/>
                      <a:pt x="427872" y="216600"/>
                    </a:cubicBezTo>
                    <a:cubicBezTo>
                      <a:pt x="427872" y="216600"/>
                      <a:pt x="637041" y="231363"/>
                      <a:pt x="645613" y="280989"/>
                    </a:cubicBezTo>
                    <a:cubicBezTo>
                      <a:pt x="654186" y="330614"/>
                      <a:pt x="462447" y="415196"/>
                      <a:pt x="462447" y="415196"/>
                    </a:cubicBezTo>
                    <a:cubicBezTo>
                      <a:pt x="462447" y="415196"/>
                      <a:pt x="513216" y="619317"/>
                      <a:pt x="468924" y="642843"/>
                    </a:cubicBezTo>
                    <a:cubicBezTo>
                      <a:pt x="424538" y="666370"/>
                      <a:pt x="284901" y="509398"/>
                      <a:pt x="284901" y="509398"/>
                    </a:cubicBezTo>
                    <a:cubicBezTo>
                      <a:pt x="284901" y="509398"/>
                      <a:pt x="107165" y="620745"/>
                      <a:pt x="71065" y="585598"/>
                    </a:cubicBezTo>
                    <a:cubicBezTo>
                      <a:pt x="35061" y="550546"/>
                      <a:pt x="140598" y="368904"/>
                      <a:pt x="140598" y="36890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dist="63500" dir="2700000" algn="tl" rotWithShape="0">
                  <a:schemeClr val="accent6">
                    <a:alpha val="44310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2" name="Google Shape;562;p9"/>
              <p:cNvSpPr/>
              <p:nvPr/>
            </p:nvSpPr>
            <p:spPr>
              <a:xfrm>
                <a:off x="369142" y="1854788"/>
                <a:ext cx="239567" cy="175224"/>
              </a:xfrm>
              <a:custGeom>
                <a:avLst/>
                <a:gdLst/>
                <a:ahLst/>
                <a:cxnLst/>
                <a:rect l="l" t="t" r="r" b="b"/>
                <a:pathLst>
                  <a:path w="358902" h="262508" extrusionOk="0">
                    <a:moveTo>
                      <a:pt x="341662" y="0"/>
                    </a:moveTo>
                    <a:lnTo>
                      <a:pt x="0" y="193358"/>
                    </a:lnTo>
                    <a:cubicBezTo>
                      <a:pt x="34671" y="230505"/>
                      <a:pt x="67246" y="258223"/>
                      <a:pt x="72295" y="262509"/>
                    </a:cubicBezTo>
                    <a:lnTo>
                      <a:pt x="358902" y="100489"/>
                    </a:lnTo>
                    <a:cubicBezTo>
                      <a:pt x="357473" y="87630"/>
                      <a:pt x="352901" y="49054"/>
                      <a:pt x="341662" y="0"/>
                    </a:cubicBezTo>
                    <a:close/>
                  </a:path>
                </a:pathLst>
              </a:custGeom>
              <a:solidFill>
                <a:srgbClr val="FFFFFF">
                  <a:alpha val="2039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3" name="Google Shape;563;p9"/>
              <p:cNvSpPr/>
              <p:nvPr/>
            </p:nvSpPr>
            <p:spPr>
              <a:xfrm>
                <a:off x="365820" y="1931581"/>
                <a:ext cx="388727" cy="247837"/>
              </a:xfrm>
              <a:custGeom>
                <a:avLst/>
                <a:gdLst/>
                <a:ahLst/>
                <a:cxnLst/>
                <a:rect l="l" t="t" r="r" b="b"/>
                <a:pathLst>
                  <a:path w="582363" h="371291" extrusionOk="0">
                    <a:moveTo>
                      <a:pt x="417116" y="0"/>
                    </a:moveTo>
                    <a:lnTo>
                      <a:pt x="45451" y="207550"/>
                    </a:lnTo>
                    <a:cubicBezTo>
                      <a:pt x="34973" y="228124"/>
                      <a:pt x="25829" y="251270"/>
                      <a:pt x="16876" y="273653"/>
                    </a:cubicBezTo>
                    <a:cubicBezTo>
                      <a:pt x="12113" y="286322"/>
                      <a:pt x="-7699" y="319850"/>
                      <a:pt x="3255" y="356997"/>
                    </a:cubicBezTo>
                    <a:cubicBezTo>
                      <a:pt x="10303" y="380905"/>
                      <a:pt x="53737" y="368522"/>
                      <a:pt x="67072" y="364426"/>
                    </a:cubicBezTo>
                    <a:cubicBezTo>
                      <a:pt x="78407" y="361188"/>
                      <a:pt x="112221" y="352901"/>
                      <a:pt x="221187" y="288989"/>
                    </a:cubicBezTo>
                    <a:cubicBezTo>
                      <a:pt x="248714" y="272796"/>
                      <a:pt x="275384" y="260604"/>
                      <a:pt x="314437" y="240125"/>
                    </a:cubicBezTo>
                    <a:cubicBezTo>
                      <a:pt x="357966" y="217361"/>
                      <a:pt x="374635" y="207454"/>
                      <a:pt x="400543" y="195263"/>
                    </a:cubicBezTo>
                    <a:cubicBezTo>
                      <a:pt x="587614" y="107156"/>
                      <a:pt x="583042" y="69532"/>
                      <a:pt x="582185" y="58960"/>
                    </a:cubicBezTo>
                    <a:cubicBezTo>
                      <a:pt x="578279" y="12002"/>
                      <a:pt x="417307" y="0"/>
                      <a:pt x="417116" y="0"/>
                    </a:cubicBezTo>
                    <a:close/>
                  </a:path>
                </a:pathLst>
              </a:custGeom>
              <a:solidFill>
                <a:srgbClr val="FFFFFF">
                  <a:alpha val="184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4" name="Google Shape;564;p9"/>
            <p:cNvGrpSpPr/>
            <p:nvPr/>
          </p:nvGrpSpPr>
          <p:grpSpPr>
            <a:xfrm rot="1752158">
              <a:off x="758231" y="2188104"/>
              <a:ext cx="431253" cy="430701"/>
              <a:chOff x="4712181" y="6283221"/>
              <a:chExt cx="431252" cy="430701"/>
            </a:xfrm>
          </p:grpSpPr>
          <p:sp>
            <p:nvSpPr>
              <p:cNvPr id="565" name="Google Shape;565;p9"/>
              <p:cNvSpPr/>
              <p:nvPr/>
            </p:nvSpPr>
            <p:spPr>
              <a:xfrm>
                <a:off x="4712181" y="6283221"/>
                <a:ext cx="431252" cy="430701"/>
              </a:xfrm>
              <a:custGeom>
                <a:avLst/>
                <a:gdLst/>
                <a:ahLst/>
                <a:cxnLst/>
                <a:rect l="l" t="t" r="r" b="b"/>
                <a:pathLst>
                  <a:path w="646071" h="645245" extrusionOk="0">
                    <a:moveTo>
                      <a:pt x="140676" y="368904"/>
                    </a:moveTo>
                    <a:cubicBezTo>
                      <a:pt x="140676" y="368904"/>
                      <a:pt x="-20011" y="233649"/>
                      <a:pt x="2087" y="188406"/>
                    </a:cubicBezTo>
                    <a:cubicBezTo>
                      <a:pt x="24185" y="143162"/>
                      <a:pt x="229068" y="188025"/>
                      <a:pt x="229068" y="188025"/>
                    </a:cubicBezTo>
                    <a:cubicBezTo>
                      <a:pt x="229068" y="188025"/>
                      <a:pt x="307458" y="-6952"/>
                      <a:pt x="357274" y="192"/>
                    </a:cubicBezTo>
                    <a:cubicBezTo>
                      <a:pt x="406995" y="7335"/>
                      <a:pt x="428045" y="216600"/>
                      <a:pt x="428045" y="216600"/>
                    </a:cubicBezTo>
                    <a:cubicBezTo>
                      <a:pt x="428045" y="216600"/>
                      <a:pt x="637214" y="231363"/>
                      <a:pt x="645786" y="280989"/>
                    </a:cubicBezTo>
                    <a:cubicBezTo>
                      <a:pt x="654454" y="330614"/>
                      <a:pt x="462525" y="415196"/>
                      <a:pt x="462525" y="415196"/>
                    </a:cubicBezTo>
                    <a:cubicBezTo>
                      <a:pt x="462525" y="415196"/>
                      <a:pt x="513389" y="619317"/>
                      <a:pt x="468907" y="642843"/>
                    </a:cubicBezTo>
                    <a:cubicBezTo>
                      <a:pt x="424521" y="666370"/>
                      <a:pt x="284884" y="509303"/>
                      <a:pt x="284884" y="509303"/>
                    </a:cubicBezTo>
                    <a:cubicBezTo>
                      <a:pt x="284884" y="509303"/>
                      <a:pt x="107148" y="620650"/>
                      <a:pt x="71143" y="585598"/>
                    </a:cubicBezTo>
                    <a:cubicBezTo>
                      <a:pt x="35043" y="550451"/>
                      <a:pt x="140676" y="368904"/>
                      <a:pt x="140676" y="36890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dist="63500" dir="2700000" algn="tl" rotWithShape="0">
                  <a:schemeClr val="accent6">
                    <a:alpha val="44310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Google Shape;566;p9"/>
              <p:cNvSpPr/>
              <p:nvPr/>
            </p:nvSpPr>
            <p:spPr>
              <a:xfrm>
                <a:off x="4757576" y="6353902"/>
                <a:ext cx="239567" cy="175288"/>
              </a:xfrm>
              <a:custGeom>
                <a:avLst/>
                <a:gdLst/>
                <a:ahLst/>
                <a:cxnLst/>
                <a:rect l="l" t="t" r="r" b="b"/>
                <a:pathLst>
                  <a:path w="358902" h="262604" extrusionOk="0">
                    <a:moveTo>
                      <a:pt x="341757" y="0"/>
                    </a:moveTo>
                    <a:lnTo>
                      <a:pt x="0" y="193358"/>
                    </a:lnTo>
                    <a:cubicBezTo>
                      <a:pt x="34671" y="230505"/>
                      <a:pt x="67247" y="258223"/>
                      <a:pt x="72295" y="262604"/>
                    </a:cubicBezTo>
                    <a:lnTo>
                      <a:pt x="358902" y="100489"/>
                    </a:lnTo>
                    <a:cubicBezTo>
                      <a:pt x="357473" y="87630"/>
                      <a:pt x="352901" y="49054"/>
                      <a:pt x="341757" y="0"/>
                    </a:cubicBezTo>
                    <a:close/>
                  </a:path>
                </a:pathLst>
              </a:custGeom>
              <a:solidFill>
                <a:srgbClr val="FFFFFF">
                  <a:alpha val="2039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7" name="Google Shape;567;p9"/>
              <p:cNvSpPr/>
              <p:nvPr/>
            </p:nvSpPr>
            <p:spPr>
              <a:xfrm>
                <a:off x="4754286" y="6430696"/>
                <a:ext cx="388760" cy="247837"/>
              </a:xfrm>
              <a:custGeom>
                <a:avLst/>
                <a:gdLst/>
                <a:ahLst/>
                <a:cxnLst/>
                <a:rect l="l" t="t" r="r" b="b"/>
                <a:pathLst>
                  <a:path w="582412" h="371291" extrusionOk="0">
                    <a:moveTo>
                      <a:pt x="417070" y="0"/>
                    </a:moveTo>
                    <a:lnTo>
                      <a:pt x="45404" y="207550"/>
                    </a:lnTo>
                    <a:cubicBezTo>
                      <a:pt x="34927" y="228124"/>
                      <a:pt x="25783" y="251270"/>
                      <a:pt x="16829" y="273653"/>
                    </a:cubicBezTo>
                    <a:cubicBezTo>
                      <a:pt x="12067" y="286417"/>
                      <a:pt x="-7745" y="319850"/>
                      <a:pt x="3304" y="356997"/>
                    </a:cubicBezTo>
                    <a:cubicBezTo>
                      <a:pt x="10352" y="380905"/>
                      <a:pt x="53786" y="368522"/>
                      <a:pt x="67121" y="364426"/>
                    </a:cubicBezTo>
                    <a:cubicBezTo>
                      <a:pt x="78456" y="361188"/>
                      <a:pt x="112270" y="352901"/>
                      <a:pt x="221236" y="288989"/>
                    </a:cubicBezTo>
                    <a:cubicBezTo>
                      <a:pt x="248763" y="272796"/>
                      <a:pt x="275433" y="260509"/>
                      <a:pt x="314485" y="240125"/>
                    </a:cubicBezTo>
                    <a:cubicBezTo>
                      <a:pt x="358015" y="217361"/>
                      <a:pt x="374683" y="207455"/>
                      <a:pt x="400591" y="195263"/>
                    </a:cubicBezTo>
                    <a:cubicBezTo>
                      <a:pt x="587662" y="107156"/>
                      <a:pt x="583090" y="69533"/>
                      <a:pt x="582233" y="58960"/>
                    </a:cubicBezTo>
                    <a:cubicBezTo>
                      <a:pt x="578233" y="12002"/>
                      <a:pt x="417260" y="0"/>
                      <a:pt x="417070" y="0"/>
                    </a:cubicBezTo>
                    <a:close/>
                  </a:path>
                </a:pathLst>
              </a:custGeom>
              <a:solidFill>
                <a:srgbClr val="FFFFFF">
                  <a:alpha val="184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68" name="Google Shape;568;p9"/>
          <p:cNvGrpSpPr/>
          <p:nvPr/>
        </p:nvGrpSpPr>
        <p:grpSpPr>
          <a:xfrm flipH="1">
            <a:off x="10749480" y="734268"/>
            <a:ext cx="1225887" cy="1332706"/>
            <a:chOff x="130330" y="1547568"/>
            <a:chExt cx="1225887" cy="1332706"/>
          </a:xfrm>
        </p:grpSpPr>
        <p:grpSp>
          <p:nvGrpSpPr>
            <p:cNvPr id="569" name="Google Shape;569;p9"/>
            <p:cNvGrpSpPr/>
            <p:nvPr/>
          </p:nvGrpSpPr>
          <p:grpSpPr>
            <a:xfrm>
              <a:off x="924969" y="1547568"/>
              <a:ext cx="431248" cy="430702"/>
              <a:chOff x="1480294" y="939468"/>
              <a:chExt cx="431248" cy="430702"/>
            </a:xfrm>
          </p:grpSpPr>
          <p:sp>
            <p:nvSpPr>
              <p:cNvPr id="570" name="Google Shape;570;p9"/>
              <p:cNvSpPr/>
              <p:nvPr/>
            </p:nvSpPr>
            <p:spPr>
              <a:xfrm>
                <a:off x="1480294" y="939468"/>
                <a:ext cx="431248" cy="430702"/>
              </a:xfrm>
              <a:custGeom>
                <a:avLst/>
                <a:gdLst/>
                <a:ahLst/>
                <a:cxnLst/>
                <a:rect l="l" t="t" r="r" b="b"/>
                <a:pathLst>
                  <a:path w="646065" h="645246" extrusionOk="0">
                    <a:moveTo>
                      <a:pt x="140676" y="368904"/>
                    </a:moveTo>
                    <a:cubicBezTo>
                      <a:pt x="140676" y="368904"/>
                      <a:pt x="-20011" y="233649"/>
                      <a:pt x="2087" y="188406"/>
                    </a:cubicBezTo>
                    <a:cubicBezTo>
                      <a:pt x="24185" y="143162"/>
                      <a:pt x="229068" y="188025"/>
                      <a:pt x="229068" y="188025"/>
                    </a:cubicBezTo>
                    <a:cubicBezTo>
                      <a:pt x="229068" y="188025"/>
                      <a:pt x="307554" y="-6952"/>
                      <a:pt x="357274" y="192"/>
                    </a:cubicBezTo>
                    <a:cubicBezTo>
                      <a:pt x="406995" y="7335"/>
                      <a:pt x="428045" y="216600"/>
                      <a:pt x="428045" y="216600"/>
                    </a:cubicBezTo>
                    <a:cubicBezTo>
                      <a:pt x="428045" y="216600"/>
                      <a:pt x="637214" y="231363"/>
                      <a:pt x="645786" y="280989"/>
                    </a:cubicBezTo>
                    <a:cubicBezTo>
                      <a:pt x="654359" y="330614"/>
                      <a:pt x="462525" y="415196"/>
                      <a:pt x="462525" y="415196"/>
                    </a:cubicBezTo>
                    <a:cubicBezTo>
                      <a:pt x="462525" y="415196"/>
                      <a:pt x="513294" y="619317"/>
                      <a:pt x="468907" y="642843"/>
                    </a:cubicBezTo>
                    <a:cubicBezTo>
                      <a:pt x="424521" y="666370"/>
                      <a:pt x="284884" y="509398"/>
                      <a:pt x="284884" y="509398"/>
                    </a:cubicBezTo>
                    <a:cubicBezTo>
                      <a:pt x="284884" y="509398"/>
                      <a:pt x="107148" y="620745"/>
                      <a:pt x="71143" y="585693"/>
                    </a:cubicBezTo>
                    <a:cubicBezTo>
                      <a:pt x="35043" y="550451"/>
                      <a:pt x="140676" y="368904"/>
                      <a:pt x="140676" y="36890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dist="63500" dir="2700000" algn="tl" rotWithShape="0">
                  <a:schemeClr val="accent6">
                    <a:alpha val="44310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1" name="Google Shape;571;p9"/>
              <p:cNvSpPr/>
              <p:nvPr/>
            </p:nvSpPr>
            <p:spPr>
              <a:xfrm>
                <a:off x="1525689" y="1010150"/>
                <a:ext cx="239567" cy="175288"/>
              </a:xfrm>
              <a:custGeom>
                <a:avLst/>
                <a:gdLst/>
                <a:ahLst/>
                <a:cxnLst/>
                <a:rect l="l" t="t" r="r" b="b"/>
                <a:pathLst>
                  <a:path w="358902" h="262604" extrusionOk="0">
                    <a:moveTo>
                      <a:pt x="341757" y="0"/>
                    </a:moveTo>
                    <a:lnTo>
                      <a:pt x="0" y="193358"/>
                    </a:lnTo>
                    <a:cubicBezTo>
                      <a:pt x="34671" y="230505"/>
                      <a:pt x="67246" y="258223"/>
                      <a:pt x="72295" y="262604"/>
                    </a:cubicBezTo>
                    <a:lnTo>
                      <a:pt x="358902" y="100489"/>
                    </a:lnTo>
                    <a:cubicBezTo>
                      <a:pt x="357473" y="87535"/>
                      <a:pt x="352901" y="49054"/>
                      <a:pt x="341757" y="0"/>
                    </a:cubicBezTo>
                    <a:close/>
                  </a:path>
                </a:pathLst>
              </a:custGeom>
              <a:solidFill>
                <a:srgbClr val="FFFFFF">
                  <a:alpha val="2039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2" name="Google Shape;572;p9"/>
              <p:cNvSpPr/>
              <p:nvPr/>
            </p:nvSpPr>
            <p:spPr>
              <a:xfrm>
                <a:off x="1522399" y="1086943"/>
                <a:ext cx="388697" cy="247837"/>
              </a:xfrm>
              <a:custGeom>
                <a:avLst/>
                <a:gdLst/>
                <a:ahLst/>
                <a:cxnLst/>
                <a:rect l="l" t="t" r="r" b="b"/>
                <a:pathLst>
                  <a:path w="582317" h="371291" extrusionOk="0">
                    <a:moveTo>
                      <a:pt x="417070" y="0"/>
                    </a:moveTo>
                    <a:lnTo>
                      <a:pt x="45404" y="207550"/>
                    </a:lnTo>
                    <a:cubicBezTo>
                      <a:pt x="34831" y="228124"/>
                      <a:pt x="25783" y="251270"/>
                      <a:pt x="16829" y="273653"/>
                    </a:cubicBezTo>
                    <a:cubicBezTo>
                      <a:pt x="12067" y="286321"/>
                      <a:pt x="-7745" y="319754"/>
                      <a:pt x="3304" y="356997"/>
                    </a:cubicBezTo>
                    <a:cubicBezTo>
                      <a:pt x="10352" y="380905"/>
                      <a:pt x="53786" y="368522"/>
                      <a:pt x="67121" y="364426"/>
                    </a:cubicBezTo>
                    <a:cubicBezTo>
                      <a:pt x="78456" y="361188"/>
                      <a:pt x="112270" y="352901"/>
                      <a:pt x="221236" y="288988"/>
                    </a:cubicBezTo>
                    <a:cubicBezTo>
                      <a:pt x="248763" y="272796"/>
                      <a:pt x="275433" y="260509"/>
                      <a:pt x="314485" y="240125"/>
                    </a:cubicBezTo>
                    <a:cubicBezTo>
                      <a:pt x="358015" y="217360"/>
                      <a:pt x="374683" y="207454"/>
                      <a:pt x="400496" y="195263"/>
                    </a:cubicBezTo>
                    <a:cubicBezTo>
                      <a:pt x="587567" y="107156"/>
                      <a:pt x="582995" y="69532"/>
                      <a:pt x="582138" y="58960"/>
                    </a:cubicBezTo>
                    <a:cubicBezTo>
                      <a:pt x="578233" y="12001"/>
                      <a:pt x="417260" y="0"/>
                      <a:pt x="417070" y="0"/>
                    </a:cubicBezTo>
                    <a:close/>
                  </a:path>
                </a:pathLst>
              </a:custGeom>
              <a:solidFill>
                <a:srgbClr val="FFFFFF">
                  <a:alpha val="184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3" name="Google Shape;573;p9"/>
            <p:cNvGrpSpPr/>
            <p:nvPr/>
          </p:nvGrpSpPr>
          <p:grpSpPr>
            <a:xfrm rot="-1169911">
              <a:off x="189849" y="2389935"/>
              <a:ext cx="431212" cy="430724"/>
              <a:chOff x="1326633" y="2888003"/>
              <a:chExt cx="431189" cy="430702"/>
            </a:xfrm>
          </p:grpSpPr>
          <p:sp>
            <p:nvSpPr>
              <p:cNvPr id="574" name="Google Shape;574;p9"/>
              <p:cNvSpPr/>
              <p:nvPr/>
            </p:nvSpPr>
            <p:spPr>
              <a:xfrm>
                <a:off x="1326633" y="2888003"/>
                <a:ext cx="431189" cy="430702"/>
              </a:xfrm>
              <a:custGeom>
                <a:avLst/>
                <a:gdLst/>
                <a:ahLst/>
                <a:cxnLst/>
                <a:rect l="l" t="t" r="r" b="b"/>
                <a:pathLst>
                  <a:path w="645976" h="645246" extrusionOk="0">
                    <a:moveTo>
                      <a:pt x="140676" y="368904"/>
                    </a:moveTo>
                    <a:cubicBezTo>
                      <a:pt x="140676" y="368904"/>
                      <a:pt x="-20011" y="233649"/>
                      <a:pt x="2087" y="188406"/>
                    </a:cubicBezTo>
                    <a:cubicBezTo>
                      <a:pt x="24185" y="143162"/>
                      <a:pt x="229068" y="188025"/>
                      <a:pt x="229068" y="188025"/>
                    </a:cubicBezTo>
                    <a:cubicBezTo>
                      <a:pt x="229068" y="188025"/>
                      <a:pt x="307554" y="-6952"/>
                      <a:pt x="357274" y="192"/>
                    </a:cubicBezTo>
                    <a:cubicBezTo>
                      <a:pt x="406995" y="7335"/>
                      <a:pt x="427950" y="216600"/>
                      <a:pt x="427950" y="216600"/>
                    </a:cubicBezTo>
                    <a:cubicBezTo>
                      <a:pt x="427950" y="216600"/>
                      <a:pt x="637119" y="231363"/>
                      <a:pt x="645691" y="280989"/>
                    </a:cubicBezTo>
                    <a:cubicBezTo>
                      <a:pt x="654359" y="330614"/>
                      <a:pt x="462430" y="415196"/>
                      <a:pt x="462430" y="415196"/>
                    </a:cubicBezTo>
                    <a:cubicBezTo>
                      <a:pt x="462430" y="415196"/>
                      <a:pt x="513198" y="619317"/>
                      <a:pt x="468812" y="642843"/>
                    </a:cubicBezTo>
                    <a:cubicBezTo>
                      <a:pt x="424425" y="666370"/>
                      <a:pt x="284789" y="509398"/>
                      <a:pt x="284789" y="509398"/>
                    </a:cubicBezTo>
                    <a:cubicBezTo>
                      <a:pt x="284789" y="509398"/>
                      <a:pt x="107052" y="620745"/>
                      <a:pt x="71048" y="585693"/>
                    </a:cubicBezTo>
                    <a:cubicBezTo>
                      <a:pt x="35043" y="550546"/>
                      <a:pt x="140676" y="368904"/>
                      <a:pt x="140676" y="36890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dist="63500" dir="2700000" algn="tl" rotWithShape="0">
                  <a:schemeClr val="accent6">
                    <a:alpha val="44310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9"/>
              <p:cNvSpPr/>
              <p:nvPr/>
            </p:nvSpPr>
            <p:spPr>
              <a:xfrm>
                <a:off x="1372029" y="2958685"/>
                <a:ext cx="239566" cy="175224"/>
              </a:xfrm>
              <a:custGeom>
                <a:avLst/>
                <a:gdLst/>
                <a:ahLst/>
                <a:cxnLst/>
                <a:rect l="l" t="t" r="r" b="b"/>
                <a:pathLst>
                  <a:path w="358901" h="262508" extrusionOk="0">
                    <a:moveTo>
                      <a:pt x="341757" y="0"/>
                    </a:moveTo>
                    <a:lnTo>
                      <a:pt x="0" y="193358"/>
                    </a:lnTo>
                    <a:cubicBezTo>
                      <a:pt x="34671" y="230505"/>
                      <a:pt x="67247" y="258223"/>
                      <a:pt x="72295" y="262509"/>
                    </a:cubicBezTo>
                    <a:lnTo>
                      <a:pt x="358902" y="100489"/>
                    </a:lnTo>
                    <a:cubicBezTo>
                      <a:pt x="357569" y="87630"/>
                      <a:pt x="352997" y="49054"/>
                      <a:pt x="341757" y="0"/>
                    </a:cubicBezTo>
                    <a:close/>
                  </a:path>
                </a:pathLst>
              </a:custGeom>
              <a:solidFill>
                <a:srgbClr val="FFFFFF">
                  <a:alpha val="2039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6" name="Google Shape;576;p9"/>
              <p:cNvSpPr/>
              <p:nvPr/>
            </p:nvSpPr>
            <p:spPr>
              <a:xfrm>
                <a:off x="1368738" y="3035478"/>
                <a:ext cx="388697" cy="247837"/>
              </a:xfrm>
              <a:custGeom>
                <a:avLst/>
                <a:gdLst/>
                <a:ahLst/>
                <a:cxnLst/>
                <a:rect l="l" t="t" r="r" b="b"/>
                <a:pathLst>
                  <a:path w="582317" h="371291" extrusionOk="0">
                    <a:moveTo>
                      <a:pt x="417070" y="0"/>
                    </a:moveTo>
                    <a:lnTo>
                      <a:pt x="45404" y="207550"/>
                    </a:lnTo>
                    <a:cubicBezTo>
                      <a:pt x="34831" y="228124"/>
                      <a:pt x="25783" y="251270"/>
                      <a:pt x="16829" y="273653"/>
                    </a:cubicBezTo>
                    <a:cubicBezTo>
                      <a:pt x="12067" y="286321"/>
                      <a:pt x="-7745" y="319754"/>
                      <a:pt x="3304" y="356997"/>
                    </a:cubicBezTo>
                    <a:cubicBezTo>
                      <a:pt x="10352" y="380905"/>
                      <a:pt x="53786" y="368522"/>
                      <a:pt x="67121" y="364427"/>
                    </a:cubicBezTo>
                    <a:cubicBezTo>
                      <a:pt x="78456" y="361188"/>
                      <a:pt x="112270" y="352901"/>
                      <a:pt x="221236" y="288988"/>
                    </a:cubicBezTo>
                    <a:cubicBezTo>
                      <a:pt x="248763" y="272796"/>
                      <a:pt x="275433" y="260604"/>
                      <a:pt x="314485" y="240125"/>
                    </a:cubicBezTo>
                    <a:cubicBezTo>
                      <a:pt x="358015" y="217361"/>
                      <a:pt x="374683" y="207454"/>
                      <a:pt x="400496" y="195263"/>
                    </a:cubicBezTo>
                    <a:cubicBezTo>
                      <a:pt x="587567" y="107156"/>
                      <a:pt x="582995" y="69533"/>
                      <a:pt x="582138" y="58960"/>
                    </a:cubicBezTo>
                    <a:cubicBezTo>
                      <a:pt x="578328" y="12002"/>
                      <a:pt x="417260" y="0"/>
                      <a:pt x="417070" y="0"/>
                    </a:cubicBezTo>
                    <a:close/>
                  </a:path>
                </a:pathLst>
              </a:custGeom>
              <a:solidFill>
                <a:srgbClr val="FFFFFF">
                  <a:alpha val="184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7" name="Google Shape;577;p9"/>
            <p:cNvGrpSpPr/>
            <p:nvPr/>
          </p:nvGrpSpPr>
          <p:grpSpPr>
            <a:xfrm>
              <a:off x="323735" y="1784106"/>
              <a:ext cx="431133" cy="430702"/>
              <a:chOff x="323735" y="1784106"/>
              <a:chExt cx="431133" cy="430702"/>
            </a:xfrm>
          </p:grpSpPr>
          <p:sp>
            <p:nvSpPr>
              <p:cNvPr id="578" name="Google Shape;578;p9"/>
              <p:cNvSpPr/>
              <p:nvPr/>
            </p:nvSpPr>
            <p:spPr>
              <a:xfrm>
                <a:off x="323735" y="1784106"/>
                <a:ext cx="431133" cy="430702"/>
              </a:xfrm>
              <a:custGeom>
                <a:avLst/>
                <a:gdLst/>
                <a:ahLst/>
                <a:cxnLst/>
                <a:rect l="l" t="t" r="r" b="b"/>
                <a:pathLst>
                  <a:path w="645892" h="645246" extrusionOk="0">
                    <a:moveTo>
                      <a:pt x="140598" y="368904"/>
                    </a:moveTo>
                    <a:cubicBezTo>
                      <a:pt x="140598" y="368904"/>
                      <a:pt x="-20089" y="233649"/>
                      <a:pt x="2104" y="188406"/>
                    </a:cubicBezTo>
                    <a:cubicBezTo>
                      <a:pt x="24202" y="143162"/>
                      <a:pt x="229085" y="188025"/>
                      <a:pt x="229085" y="188025"/>
                    </a:cubicBezTo>
                    <a:cubicBezTo>
                      <a:pt x="229085" y="188025"/>
                      <a:pt x="307476" y="-6952"/>
                      <a:pt x="357196" y="192"/>
                    </a:cubicBezTo>
                    <a:cubicBezTo>
                      <a:pt x="406917" y="7335"/>
                      <a:pt x="427872" y="216600"/>
                      <a:pt x="427872" y="216600"/>
                    </a:cubicBezTo>
                    <a:cubicBezTo>
                      <a:pt x="427872" y="216600"/>
                      <a:pt x="637041" y="231363"/>
                      <a:pt x="645613" y="280989"/>
                    </a:cubicBezTo>
                    <a:cubicBezTo>
                      <a:pt x="654186" y="330614"/>
                      <a:pt x="462447" y="415196"/>
                      <a:pt x="462447" y="415196"/>
                    </a:cubicBezTo>
                    <a:cubicBezTo>
                      <a:pt x="462447" y="415196"/>
                      <a:pt x="513216" y="619317"/>
                      <a:pt x="468924" y="642843"/>
                    </a:cubicBezTo>
                    <a:cubicBezTo>
                      <a:pt x="424538" y="666370"/>
                      <a:pt x="284901" y="509398"/>
                      <a:pt x="284901" y="509398"/>
                    </a:cubicBezTo>
                    <a:cubicBezTo>
                      <a:pt x="284901" y="509398"/>
                      <a:pt x="107165" y="620745"/>
                      <a:pt x="71065" y="585598"/>
                    </a:cubicBezTo>
                    <a:cubicBezTo>
                      <a:pt x="35061" y="550546"/>
                      <a:pt x="140598" y="368904"/>
                      <a:pt x="140598" y="36890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dist="63500" dir="2700000" algn="tl" rotWithShape="0">
                  <a:schemeClr val="accent6">
                    <a:alpha val="44310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9" name="Google Shape;579;p9"/>
              <p:cNvSpPr/>
              <p:nvPr/>
            </p:nvSpPr>
            <p:spPr>
              <a:xfrm>
                <a:off x="369142" y="1854788"/>
                <a:ext cx="239567" cy="175224"/>
              </a:xfrm>
              <a:custGeom>
                <a:avLst/>
                <a:gdLst/>
                <a:ahLst/>
                <a:cxnLst/>
                <a:rect l="l" t="t" r="r" b="b"/>
                <a:pathLst>
                  <a:path w="358902" h="262508" extrusionOk="0">
                    <a:moveTo>
                      <a:pt x="341662" y="0"/>
                    </a:moveTo>
                    <a:lnTo>
                      <a:pt x="0" y="193358"/>
                    </a:lnTo>
                    <a:cubicBezTo>
                      <a:pt x="34671" y="230505"/>
                      <a:pt x="67246" y="258223"/>
                      <a:pt x="72295" y="262509"/>
                    </a:cubicBezTo>
                    <a:lnTo>
                      <a:pt x="358902" y="100489"/>
                    </a:lnTo>
                    <a:cubicBezTo>
                      <a:pt x="357473" y="87630"/>
                      <a:pt x="352901" y="49054"/>
                      <a:pt x="341662" y="0"/>
                    </a:cubicBezTo>
                    <a:close/>
                  </a:path>
                </a:pathLst>
              </a:custGeom>
              <a:solidFill>
                <a:srgbClr val="FFFFFF">
                  <a:alpha val="2039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0" name="Google Shape;580;p9"/>
              <p:cNvSpPr/>
              <p:nvPr/>
            </p:nvSpPr>
            <p:spPr>
              <a:xfrm>
                <a:off x="365820" y="1931581"/>
                <a:ext cx="388727" cy="247837"/>
              </a:xfrm>
              <a:custGeom>
                <a:avLst/>
                <a:gdLst/>
                <a:ahLst/>
                <a:cxnLst/>
                <a:rect l="l" t="t" r="r" b="b"/>
                <a:pathLst>
                  <a:path w="582363" h="371291" extrusionOk="0">
                    <a:moveTo>
                      <a:pt x="417116" y="0"/>
                    </a:moveTo>
                    <a:lnTo>
                      <a:pt x="45451" y="207550"/>
                    </a:lnTo>
                    <a:cubicBezTo>
                      <a:pt x="34973" y="228124"/>
                      <a:pt x="25829" y="251270"/>
                      <a:pt x="16876" y="273653"/>
                    </a:cubicBezTo>
                    <a:cubicBezTo>
                      <a:pt x="12113" y="286322"/>
                      <a:pt x="-7699" y="319850"/>
                      <a:pt x="3255" y="356997"/>
                    </a:cubicBezTo>
                    <a:cubicBezTo>
                      <a:pt x="10303" y="380905"/>
                      <a:pt x="53737" y="368522"/>
                      <a:pt x="67072" y="364426"/>
                    </a:cubicBezTo>
                    <a:cubicBezTo>
                      <a:pt x="78407" y="361188"/>
                      <a:pt x="112221" y="352901"/>
                      <a:pt x="221187" y="288989"/>
                    </a:cubicBezTo>
                    <a:cubicBezTo>
                      <a:pt x="248714" y="272796"/>
                      <a:pt x="275384" y="260604"/>
                      <a:pt x="314437" y="240125"/>
                    </a:cubicBezTo>
                    <a:cubicBezTo>
                      <a:pt x="357966" y="217361"/>
                      <a:pt x="374635" y="207454"/>
                      <a:pt x="400543" y="195263"/>
                    </a:cubicBezTo>
                    <a:cubicBezTo>
                      <a:pt x="587614" y="107156"/>
                      <a:pt x="583042" y="69532"/>
                      <a:pt x="582185" y="58960"/>
                    </a:cubicBezTo>
                    <a:cubicBezTo>
                      <a:pt x="578279" y="12002"/>
                      <a:pt x="417307" y="0"/>
                      <a:pt x="417116" y="0"/>
                    </a:cubicBezTo>
                    <a:close/>
                  </a:path>
                </a:pathLst>
              </a:custGeom>
              <a:solidFill>
                <a:srgbClr val="FFFFFF">
                  <a:alpha val="184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1" name="Google Shape;581;p9"/>
            <p:cNvGrpSpPr/>
            <p:nvPr/>
          </p:nvGrpSpPr>
          <p:grpSpPr>
            <a:xfrm rot="1752158">
              <a:off x="758231" y="2188104"/>
              <a:ext cx="431253" cy="430701"/>
              <a:chOff x="4712181" y="6283221"/>
              <a:chExt cx="431252" cy="430701"/>
            </a:xfrm>
          </p:grpSpPr>
          <p:sp>
            <p:nvSpPr>
              <p:cNvPr id="582" name="Google Shape;582;p9"/>
              <p:cNvSpPr/>
              <p:nvPr/>
            </p:nvSpPr>
            <p:spPr>
              <a:xfrm>
                <a:off x="4712181" y="6283221"/>
                <a:ext cx="431252" cy="430701"/>
              </a:xfrm>
              <a:custGeom>
                <a:avLst/>
                <a:gdLst/>
                <a:ahLst/>
                <a:cxnLst/>
                <a:rect l="l" t="t" r="r" b="b"/>
                <a:pathLst>
                  <a:path w="646071" h="645245" extrusionOk="0">
                    <a:moveTo>
                      <a:pt x="140676" y="368904"/>
                    </a:moveTo>
                    <a:cubicBezTo>
                      <a:pt x="140676" y="368904"/>
                      <a:pt x="-20011" y="233649"/>
                      <a:pt x="2087" y="188406"/>
                    </a:cubicBezTo>
                    <a:cubicBezTo>
                      <a:pt x="24185" y="143162"/>
                      <a:pt x="229068" y="188025"/>
                      <a:pt x="229068" y="188025"/>
                    </a:cubicBezTo>
                    <a:cubicBezTo>
                      <a:pt x="229068" y="188025"/>
                      <a:pt x="307458" y="-6952"/>
                      <a:pt x="357274" y="192"/>
                    </a:cubicBezTo>
                    <a:cubicBezTo>
                      <a:pt x="406995" y="7335"/>
                      <a:pt x="428045" y="216600"/>
                      <a:pt x="428045" y="216600"/>
                    </a:cubicBezTo>
                    <a:cubicBezTo>
                      <a:pt x="428045" y="216600"/>
                      <a:pt x="637214" y="231363"/>
                      <a:pt x="645786" y="280989"/>
                    </a:cubicBezTo>
                    <a:cubicBezTo>
                      <a:pt x="654454" y="330614"/>
                      <a:pt x="462525" y="415196"/>
                      <a:pt x="462525" y="415196"/>
                    </a:cubicBezTo>
                    <a:cubicBezTo>
                      <a:pt x="462525" y="415196"/>
                      <a:pt x="513389" y="619317"/>
                      <a:pt x="468907" y="642843"/>
                    </a:cubicBezTo>
                    <a:cubicBezTo>
                      <a:pt x="424521" y="666370"/>
                      <a:pt x="284884" y="509303"/>
                      <a:pt x="284884" y="509303"/>
                    </a:cubicBezTo>
                    <a:cubicBezTo>
                      <a:pt x="284884" y="509303"/>
                      <a:pt x="107148" y="620650"/>
                      <a:pt x="71143" y="585598"/>
                    </a:cubicBezTo>
                    <a:cubicBezTo>
                      <a:pt x="35043" y="550451"/>
                      <a:pt x="140676" y="368904"/>
                      <a:pt x="140676" y="36890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dist="63500" dir="2700000" algn="tl" rotWithShape="0">
                  <a:schemeClr val="accent6">
                    <a:alpha val="44310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3" name="Google Shape;583;p9"/>
              <p:cNvSpPr/>
              <p:nvPr/>
            </p:nvSpPr>
            <p:spPr>
              <a:xfrm>
                <a:off x="4757576" y="6353902"/>
                <a:ext cx="239567" cy="175288"/>
              </a:xfrm>
              <a:custGeom>
                <a:avLst/>
                <a:gdLst/>
                <a:ahLst/>
                <a:cxnLst/>
                <a:rect l="l" t="t" r="r" b="b"/>
                <a:pathLst>
                  <a:path w="358902" h="262604" extrusionOk="0">
                    <a:moveTo>
                      <a:pt x="341757" y="0"/>
                    </a:moveTo>
                    <a:lnTo>
                      <a:pt x="0" y="193358"/>
                    </a:lnTo>
                    <a:cubicBezTo>
                      <a:pt x="34671" y="230505"/>
                      <a:pt x="67247" y="258223"/>
                      <a:pt x="72295" y="262604"/>
                    </a:cubicBezTo>
                    <a:lnTo>
                      <a:pt x="358902" y="100489"/>
                    </a:lnTo>
                    <a:cubicBezTo>
                      <a:pt x="357473" y="87630"/>
                      <a:pt x="352901" y="49054"/>
                      <a:pt x="341757" y="0"/>
                    </a:cubicBezTo>
                    <a:close/>
                  </a:path>
                </a:pathLst>
              </a:custGeom>
              <a:solidFill>
                <a:srgbClr val="FFFFFF">
                  <a:alpha val="2039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4" name="Google Shape;584;p9"/>
              <p:cNvSpPr/>
              <p:nvPr/>
            </p:nvSpPr>
            <p:spPr>
              <a:xfrm>
                <a:off x="4754286" y="6430696"/>
                <a:ext cx="388760" cy="247837"/>
              </a:xfrm>
              <a:custGeom>
                <a:avLst/>
                <a:gdLst/>
                <a:ahLst/>
                <a:cxnLst/>
                <a:rect l="l" t="t" r="r" b="b"/>
                <a:pathLst>
                  <a:path w="582412" h="371291" extrusionOk="0">
                    <a:moveTo>
                      <a:pt x="417070" y="0"/>
                    </a:moveTo>
                    <a:lnTo>
                      <a:pt x="45404" y="207550"/>
                    </a:lnTo>
                    <a:cubicBezTo>
                      <a:pt x="34927" y="228124"/>
                      <a:pt x="25783" y="251270"/>
                      <a:pt x="16829" y="273653"/>
                    </a:cubicBezTo>
                    <a:cubicBezTo>
                      <a:pt x="12067" y="286417"/>
                      <a:pt x="-7745" y="319850"/>
                      <a:pt x="3304" y="356997"/>
                    </a:cubicBezTo>
                    <a:cubicBezTo>
                      <a:pt x="10352" y="380905"/>
                      <a:pt x="53786" y="368522"/>
                      <a:pt x="67121" y="364426"/>
                    </a:cubicBezTo>
                    <a:cubicBezTo>
                      <a:pt x="78456" y="361188"/>
                      <a:pt x="112270" y="352901"/>
                      <a:pt x="221236" y="288989"/>
                    </a:cubicBezTo>
                    <a:cubicBezTo>
                      <a:pt x="248763" y="272796"/>
                      <a:pt x="275433" y="260509"/>
                      <a:pt x="314485" y="240125"/>
                    </a:cubicBezTo>
                    <a:cubicBezTo>
                      <a:pt x="358015" y="217361"/>
                      <a:pt x="374683" y="207455"/>
                      <a:pt x="400591" y="195263"/>
                    </a:cubicBezTo>
                    <a:cubicBezTo>
                      <a:pt x="587662" y="107156"/>
                      <a:pt x="583090" y="69533"/>
                      <a:pt x="582233" y="58960"/>
                    </a:cubicBezTo>
                    <a:cubicBezTo>
                      <a:pt x="578233" y="12002"/>
                      <a:pt x="417260" y="0"/>
                      <a:pt x="417070" y="0"/>
                    </a:cubicBezTo>
                    <a:close/>
                  </a:path>
                </a:pathLst>
              </a:custGeom>
              <a:solidFill>
                <a:srgbClr val="FFFFFF">
                  <a:alpha val="184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CUSTOM_7"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0" name="Google Shape;610;p11"/>
          <p:cNvGrpSpPr/>
          <p:nvPr/>
        </p:nvGrpSpPr>
        <p:grpSpPr>
          <a:xfrm>
            <a:off x="2541809" y="181593"/>
            <a:ext cx="431189" cy="430702"/>
            <a:chOff x="3002109" y="5991468"/>
            <a:chExt cx="431189" cy="430702"/>
          </a:xfrm>
        </p:grpSpPr>
        <p:sp>
          <p:nvSpPr>
            <p:cNvPr id="611" name="Google Shape;611;p11"/>
            <p:cNvSpPr/>
            <p:nvPr/>
          </p:nvSpPr>
          <p:spPr>
            <a:xfrm>
              <a:off x="3002109" y="5991468"/>
              <a:ext cx="431189" cy="430702"/>
            </a:xfrm>
            <a:custGeom>
              <a:avLst/>
              <a:gdLst/>
              <a:ahLst/>
              <a:cxnLst/>
              <a:rect l="l" t="t" r="r" b="b"/>
              <a:pathLst>
                <a:path w="645976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7950" y="216600"/>
                    <a:pt x="427950" y="216600"/>
                  </a:cubicBezTo>
                  <a:cubicBezTo>
                    <a:pt x="427950" y="216600"/>
                    <a:pt x="637119" y="231363"/>
                    <a:pt x="645691" y="280989"/>
                  </a:cubicBezTo>
                  <a:cubicBezTo>
                    <a:pt x="654359" y="330614"/>
                    <a:pt x="462430" y="415196"/>
                    <a:pt x="462430" y="415196"/>
                  </a:cubicBezTo>
                  <a:cubicBezTo>
                    <a:pt x="462430" y="415196"/>
                    <a:pt x="513198" y="619317"/>
                    <a:pt x="468812" y="642843"/>
                  </a:cubicBezTo>
                  <a:cubicBezTo>
                    <a:pt x="424425" y="666370"/>
                    <a:pt x="284789" y="509398"/>
                    <a:pt x="284789" y="509398"/>
                  </a:cubicBezTo>
                  <a:cubicBezTo>
                    <a:pt x="284789" y="509398"/>
                    <a:pt x="107052" y="620745"/>
                    <a:pt x="71048" y="585693"/>
                  </a:cubicBezTo>
                  <a:cubicBezTo>
                    <a:pt x="35043" y="550546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p11"/>
            <p:cNvSpPr/>
            <p:nvPr/>
          </p:nvSpPr>
          <p:spPr>
            <a:xfrm>
              <a:off x="3047505" y="6062150"/>
              <a:ext cx="239566" cy="175224"/>
            </a:xfrm>
            <a:custGeom>
              <a:avLst/>
              <a:gdLst/>
              <a:ahLst/>
              <a:cxnLst/>
              <a:rect l="l" t="t" r="r" b="b"/>
              <a:pathLst>
                <a:path w="358901" h="262508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509"/>
                  </a:cubicBezTo>
                  <a:lnTo>
                    <a:pt x="358902" y="100489"/>
                  </a:lnTo>
                  <a:cubicBezTo>
                    <a:pt x="357569" y="87630"/>
                    <a:pt x="352997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p11"/>
            <p:cNvSpPr/>
            <p:nvPr/>
          </p:nvSpPr>
          <p:spPr>
            <a:xfrm>
              <a:off x="3044214" y="6138943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7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604"/>
                    <a:pt x="314485" y="240125"/>
                  </a:cubicBezTo>
                  <a:cubicBezTo>
                    <a:pt x="358015" y="217361"/>
                    <a:pt x="374683" y="207454"/>
                    <a:pt x="400496" y="195263"/>
                  </a:cubicBezTo>
                  <a:cubicBezTo>
                    <a:pt x="587567" y="107156"/>
                    <a:pt x="582995" y="69533"/>
                    <a:pt x="582138" y="58960"/>
                  </a:cubicBezTo>
                  <a:cubicBezTo>
                    <a:pt x="578328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4" name="Google Shape;614;p11"/>
          <p:cNvGrpSpPr/>
          <p:nvPr/>
        </p:nvGrpSpPr>
        <p:grpSpPr>
          <a:xfrm rot="-1590828">
            <a:off x="4251441" y="473659"/>
            <a:ext cx="431239" cy="430688"/>
            <a:chOff x="4712181" y="6283221"/>
            <a:chExt cx="431252" cy="430701"/>
          </a:xfrm>
        </p:grpSpPr>
        <p:sp>
          <p:nvSpPr>
            <p:cNvPr id="615" name="Google Shape;615;p11"/>
            <p:cNvSpPr/>
            <p:nvPr/>
          </p:nvSpPr>
          <p:spPr>
            <a:xfrm>
              <a:off x="4712181" y="6283221"/>
              <a:ext cx="431252" cy="430701"/>
            </a:xfrm>
            <a:custGeom>
              <a:avLst/>
              <a:gdLst/>
              <a:ahLst/>
              <a:cxnLst/>
              <a:rect l="l" t="t" r="r" b="b"/>
              <a:pathLst>
                <a:path w="646071" h="645245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458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454" y="330614"/>
                    <a:pt x="462525" y="415196"/>
                    <a:pt x="462525" y="415196"/>
                  </a:cubicBezTo>
                  <a:cubicBezTo>
                    <a:pt x="462525" y="415196"/>
                    <a:pt x="513389" y="619317"/>
                    <a:pt x="468907" y="642843"/>
                  </a:cubicBezTo>
                  <a:cubicBezTo>
                    <a:pt x="424521" y="666370"/>
                    <a:pt x="284884" y="509303"/>
                    <a:pt x="284884" y="509303"/>
                  </a:cubicBezTo>
                  <a:cubicBezTo>
                    <a:pt x="284884" y="509303"/>
                    <a:pt x="107148" y="620650"/>
                    <a:pt x="71143" y="585598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11"/>
            <p:cNvSpPr/>
            <p:nvPr/>
          </p:nvSpPr>
          <p:spPr>
            <a:xfrm>
              <a:off x="4757576" y="6353902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604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11"/>
            <p:cNvSpPr/>
            <p:nvPr/>
          </p:nvSpPr>
          <p:spPr>
            <a:xfrm>
              <a:off x="4754286" y="6430696"/>
              <a:ext cx="388760" cy="247837"/>
            </a:xfrm>
            <a:custGeom>
              <a:avLst/>
              <a:gdLst/>
              <a:ahLst/>
              <a:cxnLst/>
              <a:rect l="l" t="t" r="r" b="b"/>
              <a:pathLst>
                <a:path w="582412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927" y="228124"/>
                    <a:pt x="25783" y="251270"/>
                    <a:pt x="16829" y="273653"/>
                  </a:cubicBezTo>
                  <a:cubicBezTo>
                    <a:pt x="12067" y="286417"/>
                    <a:pt x="-7745" y="319850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9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1"/>
                    <a:pt x="374683" y="207455"/>
                    <a:pt x="400591" y="195263"/>
                  </a:cubicBezTo>
                  <a:cubicBezTo>
                    <a:pt x="587662" y="107156"/>
                    <a:pt x="583090" y="69533"/>
                    <a:pt x="582233" y="58960"/>
                  </a:cubicBezTo>
                  <a:cubicBezTo>
                    <a:pt x="578233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8" name="Google Shape;618;p11"/>
          <p:cNvGrpSpPr/>
          <p:nvPr/>
        </p:nvGrpSpPr>
        <p:grpSpPr>
          <a:xfrm rot="2017304">
            <a:off x="7434868" y="264629"/>
            <a:ext cx="431183" cy="430696"/>
            <a:chOff x="7361226" y="5922131"/>
            <a:chExt cx="431189" cy="430702"/>
          </a:xfrm>
        </p:grpSpPr>
        <p:sp>
          <p:nvSpPr>
            <p:cNvPr id="619" name="Google Shape;619;p11"/>
            <p:cNvSpPr/>
            <p:nvPr/>
          </p:nvSpPr>
          <p:spPr>
            <a:xfrm flipH="1">
              <a:off x="7361226" y="5922131"/>
              <a:ext cx="431189" cy="430702"/>
            </a:xfrm>
            <a:custGeom>
              <a:avLst/>
              <a:gdLst/>
              <a:ahLst/>
              <a:cxnLst/>
              <a:rect l="l" t="t" r="r" b="b"/>
              <a:pathLst>
                <a:path w="645976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7950" y="216600"/>
                    <a:pt x="427950" y="216600"/>
                  </a:cubicBezTo>
                  <a:cubicBezTo>
                    <a:pt x="427950" y="216600"/>
                    <a:pt x="637119" y="231363"/>
                    <a:pt x="645691" y="280989"/>
                  </a:cubicBezTo>
                  <a:cubicBezTo>
                    <a:pt x="654359" y="330614"/>
                    <a:pt x="462430" y="415196"/>
                    <a:pt x="462430" y="415196"/>
                  </a:cubicBezTo>
                  <a:cubicBezTo>
                    <a:pt x="462430" y="415196"/>
                    <a:pt x="513198" y="619317"/>
                    <a:pt x="468812" y="642843"/>
                  </a:cubicBezTo>
                  <a:cubicBezTo>
                    <a:pt x="424425" y="666370"/>
                    <a:pt x="284789" y="509398"/>
                    <a:pt x="284789" y="509398"/>
                  </a:cubicBezTo>
                  <a:cubicBezTo>
                    <a:pt x="284789" y="509398"/>
                    <a:pt x="107052" y="620745"/>
                    <a:pt x="71048" y="585693"/>
                  </a:cubicBezTo>
                  <a:cubicBezTo>
                    <a:pt x="35043" y="550546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11"/>
            <p:cNvSpPr/>
            <p:nvPr/>
          </p:nvSpPr>
          <p:spPr>
            <a:xfrm flipH="1">
              <a:off x="7507453" y="5992813"/>
              <a:ext cx="239566" cy="175224"/>
            </a:xfrm>
            <a:custGeom>
              <a:avLst/>
              <a:gdLst/>
              <a:ahLst/>
              <a:cxnLst/>
              <a:rect l="l" t="t" r="r" b="b"/>
              <a:pathLst>
                <a:path w="358901" h="262508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509"/>
                  </a:cubicBezTo>
                  <a:lnTo>
                    <a:pt x="358902" y="100489"/>
                  </a:lnTo>
                  <a:cubicBezTo>
                    <a:pt x="357569" y="87630"/>
                    <a:pt x="352997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11"/>
            <p:cNvSpPr/>
            <p:nvPr/>
          </p:nvSpPr>
          <p:spPr>
            <a:xfrm flipH="1">
              <a:off x="7361614" y="6069606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7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604"/>
                    <a:pt x="314485" y="240125"/>
                  </a:cubicBezTo>
                  <a:cubicBezTo>
                    <a:pt x="358015" y="217361"/>
                    <a:pt x="374683" y="207454"/>
                    <a:pt x="400496" y="195263"/>
                  </a:cubicBezTo>
                  <a:cubicBezTo>
                    <a:pt x="587567" y="107156"/>
                    <a:pt x="582995" y="69533"/>
                    <a:pt x="582138" y="58960"/>
                  </a:cubicBezTo>
                  <a:cubicBezTo>
                    <a:pt x="578328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2" name="Google Shape;622;p11"/>
          <p:cNvGrpSpPr/>
          <p:nvPr/>
        </p:nvGrpSpPr>
        <p:grpSpPr>
          <a:xfrm rot="5926991">
            <a:off x="9162787" y="46128"/>
            <a:ext cx="431145" cy="430713"/>
            <a:chOff x="9089811" y="6235944"/>
            <a:chExt cx="431133" cy="430702"/>
          </a:xfrm>
        </p:grpSpPr>
        <p:sp>
          <p:nvSpPr>
            <p:cNvPr id="623" name="Google Shape;623;p11"/>
            <p:cNvSpPr/>
            <p:nvPr/>
          </p:nvSpPr>
          <p:spPr>
            <a:xfrm flipH="1">
              <a:off x="9089811" y="6235944"/>
              <a:ext cx="431133" cy="430702"/>
            </a:xfrm>
            <a:custGeom>
              <a:avLst/>
              <a:gdLst/>
              <a:ahLst/>
              <a:cxnLst/>
              <a:rect l="l" t="t" r="r" b="b"/>
              <a:pathLst>
                <a:path w="645892" h="645246" extrusionOk="0">
                  <a:moveTo>
                    <a:pt x="140598" y="368904"/>
                  </a:moveTo>
                  <a:cubicBezTo>
                    <a:pt x="140598" y="368904"/>
                    <a:pt x="-20089" y="233649"/>
                    <a:pt x="2104" y="188406"/>
                  </a:cubicBezTo>
                  <a:cubicBezTo>
                    <a:pt x="24202" y="143162"/>
                    <a:pt x="229085" y="188025"/>
                    <a:pt x="229085" y="188025"/>
                  </a:cubicBezTo>
                  <a:cubicBezTo>
                    <a:pt x="229085" y="188025"/>
                    <a:pt x="307476" y="-6952"/>
                    <a:pt x="357196" y="192"/>
                  </a:cubicBezTo>
                  <a:cubicBezTo>
                    <a:pt x="406917" y="7335"/>
                    <a:pt x="427872" y="216600"/>
                    <a:pt x="427872" y="216600"/>
                  </a:cubicBezTo>
                  <a:cubicBezTo>
                    <a:pt x="427872" y="216600"/>
                    <a:pt x="637041" y="231363"/>
                    <a:pt x="645613" y="280989"/>
                  </a:cubicBezTo>
                  <a:cubicBezTo>
                    <a:pt x="654186" y="330614"/>
                    <a:pt x="462447" y="415196"/>
                    <a:pt x="462447" y="415196"/>
                  </a:cubicBezTo>
                  <a:cubicBezTo>
                    <a:pt x="462447" y="415196"/>
                    <a:pt x="513216" y="619317"/>
                    <a:pt x="468924" y="642843"/>
                  </a:cubicBezTo>
                  <a:cubicBezTo>
                    <a:pt x="424538" y="666370"/>
                    <a:pt x="284901" y="509398"/>
                    <a:pt x="284901" y="509398"/>
                  </a:cubicBezTo>
                  <a:cubicBezTo>
                    <a:pt x="284901" y="509398"/>
                    <a:pt x="107165" y="620745"/>
                    <a:pt x="71065" y="585598"/>
                  </a:cubicBezTo>
                  <a:cubicBezTo>
                    <a:pt x="35061" y="550546"/>
                    <a:pt x="140598" y="368904"/>
                    <a:pt x="140598" y="36890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11"/>
            <p:cNvSpPr/>
            <p:nvPr/>
          </p:nvSpPr>
          <p:spPr>
            <a:xfrm flipH="1">
              <a:off x="9235970" y="6306626"/>
              <a:ext cx="239567" cy="175224"/>
            </a:xfrm>
            <a:custGeom>
              <a:avLst/>
              <a:gdLst/>
              <a:ahLst/>
              <a:cxnLst/>
              <a:rect l="l" t="t" r="r" b="b"/>
              <a:pathLst>
                <a:path w="358902" h="262508" extrusionOk="0">
                  <a:moveTo>
                    <a:pt x="341662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509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662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625;p11"/>
            <p:cNvSpPr/>
            <p:nvPr/>
          </p:nvSpPr>
          <p:spPr>
            <a:xfrm flipH="1">
              <a:off x="9090133" y="6383419"/>
              <a:ext cx="388727" cy="247837"/>
            </a:xfrm>
            <a:custGeom>
              <a:avLst/>
              <a:gdLst/>
              <a:ahLst/>
              <a:cxnLst/>
              <a:rect l="l" t="t" r="r" b="b"/>
              <a:pathLst>
                <a:path w="582363" h="371291" extrusionOk="0">
                  <a:moveTo>
                    <a:pt x="417116" y="0"/>
                  </a:moveTo>
                  <a:lnTo>
                    <a:pt x="45451" y="207550"/>
                  </a:lnTo>
                  <a:cubicBezTo>
                    <a:pt x="34973" y="228124"/>
                    <a:pt x="25829" y="251270"/>
                    <a:pt x="16876" y="273653"/>
                  </a:cubicBezTo>
                  <a:cubicBezTo>
                    <a:pt x="12113" y="286322"/>
                    <a:pt x="-7699" y="319850"/>
                    <a:pt x="3255" y="356997"/>
                  </a:cubicBezTo>
                  <a:cubicBezTo>
                    <a:pt x="10303" y="380905"/>
                    <a:pt x="53737" y="368522"/>
                    <a:pt x="67072" y="364426"/>
                  </a:cubicBezTo>
                  <a:cubicBezTo>
                    <a:pt x="78407" y="361188"/>
                    <a:pt x="112221" y="352901"/>
                    <a:pt x="221187" y="288989"/>
                  </a:cubicBezTo>
                  <a:cubicBezTo>
                    <a:pt x="248714" y="272796"/>
                    <a:pt x="275384" y="260604"/>
                    <a:pt x="314437" y="240125"/>
                  </a:cubicBezTo>
                  <a:cubicBezTo>
                    <a:pt x="357966" y="217361"/>
                    <a:pt x="374635" y="207454"/>
                    <a:pt x="400543" y="195263"/>
                  </a:cubicBezTo>
                  <a:cubicBezTo>
                    <a:pt x="587614" y="107156"/>
                    <a:pt x="583042" y="69532"/>
                    <a:pt x="582185" y="58960"/>
                  </a:cubicBezTo>
                  <a:cubicBezTo>
                    <a:pt x="578279" y="12002"/>
                    <a:pt x="417307" y="0"/>
                    <a:pt x="417116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6" name="Google Shape;626;p11"/>
          <p:cNvGrpSpPr/>
          <p:nvPr/>
        </p:nvGrpSpPr>
        <p:grpSpPr>
          <a:xfrm rot="1602182" flipH="1">
            <a:off x="5754593" y="5922228"/>
            <a:ext cx="431892" cy="431345"/>
            <a:chOff x="6194401" y="2973417"/>
            <a:chExt cx="646065" cy="645246"/>
          </a:xfrm>
        </p:grpSpPr>
        <p:sp>
          <p:nvSpPr>
            <p:cNvPr id="627" name="Google Shape;627;p11"/>
            <p:cNvSpPr/>
            <p:nvPr/>
          </p:nvSpPr>
          <p:spPr>
            <a:xfrm>
              <a:off x="6194401" y="2973417"/>
              <a:ext cx="646065" cy="645246"/>
            </a:xfrm>
            <a:custGeom>
              <a:avLst/>
              <a:gdLst/>
              <a:ahLst/>
              <a:cxnLst/>
              <a:rect l="l" t="t" r="r" b="b"/>
              <a:pathLst>
                <a:path w="646065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359" y="330614"/>
                    <a:pt x="462525" y="415196"/>
                    <a:pt x="462525" y="415196"/>
                  </a:cubicBezTo>
                  <a:cubicBezTo>
                    <a:pt x="462525" y="415196"/>
                    <a:pt x="513294" y="619317"/>
                    <a:pt x="468907" y="642843"/>
                  </a:cubicBezTo>
                  <a:cubicBezTo>
                    <a:pt x="424521" y="666370"/>
                    <a:pt x="284884" y="509398"/>
                    <a:pt x="284884" y="509398"/>
                  </a:cubicBezTo>
                  <a:cubicBezTo>
                    <a:pt x="284884" y="509398"/>
                    <a:pt x="107148" y="620745"/>
                    <a:pt x="71143" y="585693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11"/>
            <p:cNvSpPr/>
            <p:nvPr/>
          </p:nvSpPr>
          <p:spPr>
            <a:xfrm>
              <a:off x="6262305" y="3079146"/>
              <a:ext cx="358902" cy="262604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604"/>
                  </a:cubicBezTo>
                  <a:lnTo>
                    <a:pt x="358902" y="100489"/>
                  </a:lnTo>
                  <a:cubicBezTo>
                    <a:pt x="357473" y="87535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11"/>
            <p:cNvSpPr/>
            <p:nvPr/>
          </p:nvSpPr>
          <p:spPr>
            <a:xfrm>
              <a:off x="6257383" y="3194017"/>
              <a:ext cx="582317" cy="371291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0"/>
                    <a:pt x="374683" y="207454"/>
                    <a:pt x="400496" y="195263"/>
                  </a:cubicBezTo>
                  <a:cubicBezTo>
                    <a:pt x="587567" y="107156"/>
                    <a:pt x="582995" y="69532"/>
                    <a:pt x="582138" y="58960"/>
                  </a:cubicBezTo>
                  <a:cubicBezTo>
                    <a:pt x="578233" y="12001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0" name="Google Shape;630;p11"/>
          <p:cNvGrpSpPr/>
          <p:nvPr/>
        </p:nvGrpSpPr>
        <p:grpSpPr>
          <a:xfrm>
            <a:off x="3002109" y="5991468"/>
            <a:ext cx="431189" cy="430702"/>
            <a:chOff x="3002109" y="5991468"/>
            <a:chExt cx="431189" cy="430702"/>
          </a:xfrm>
        </p:grpSpPr>
        <p:sp>
          <p:nvSpPr>
            <p:cNvPr id="631" name="Google Shape;631;p11"/>
            <p:cNvSpPr/>
            <p:nvPr/>
          </p:nvSpPr>
          <p:spPr>
            <a:xfrm>
              <a:off x="3002109" y="5991468"/>
              <a:ext cx="431189" cy="430702"/>
            </a:xfrm>
            <a:custGeom>
              <a:avLst/>
              <a:gdLst/>
              <a:ahLst/>
              <a:cxnLst/>
              <a:rect l="l" t="t" r="r" b="b"/>
              <a:pathLst>
                <a:path w="645976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7950" y="216600"/>
                    <a:pt x="427950" y="216600"/>
                  </a:cubicBezTo>
                  <a:cubicBezTo>
                    <a:pt x="427950" y="216600"/>
                    <a:pt x="637119" y="231363"/>
                    <a:pt x="645691" y="280989"/>
                  </a:cubicBezTo>
                  <a:cubicBezTo>
                    <a:pt x="654359" y="330614"/>
                    <a:pt x="462430" y="415196"/>
                    <a:pt x="462430" y="415196"/>
                  </a:cubicBezTo>
                  <a:cubicBezTo>
                    <a:pt x="462430" y="415196"/>
                    <a:pt x="513198" y="619317"/>
                    <a:pt x="468812" y="642843"/>
                  </a:cubicBezTo>
                  <a:cubicBezTo>
                    <a:pt x="424425" y="666370"/>
                    <a:pt x="284789" y="509398"/>
                    <a:pt x="284789" y="509398"/>
                  </a:cubicBezTo>
                  <a:cubicBezTo>
                    <a:pt x="284789" y="509398"/>
                    <a:pt x="107052" y="620745"/>
                    <a:pt x="71048" y="585693"/>
                  </a:cubicBezTo>
                  <a:cubicBezTo>
                    <a:pt x="35043" y="550546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11"/>
            <p:cNvSpPr/>
            <p:nvPr/>
          </p:nvSpPr>
          <p:spPr>
            <a:xfrm>
              <a:off x="3047505" y="6062150"/>
              <a:ext cx="239566" cy="175224"/>
            </a:xfrm>
            <a:custGeom>
              <a:avLst/>
              <a:gdLst/>
              <a:ahLst/>
              <a:cxnLst/>
              <a:rect l="l" t="t" r="r" b="b"/>
              <a:pathLst>
                <a:path w="358901" h="262508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509"/>
                  </a:cubicBezTo>
                  <a:lnTo>
                    <a:pt x="358902" y="100489"/>
                  </a:lnTo>
                  <a:cubicBezTo>
                    <a:pt x="357569" y="87630"/>
                    <a:pt x="352997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11"/>
            <p:cNvSpPr/>
            <p:nvPr/>
          </p:nvSpPr>
          <p:spPr>
            <a:xfrm>
              <a:off x="3044214" y="6138943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7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604"/>
                    <a:pt x="314485" y="240125"/>
                  </a:cubicBezTo>
                  <a:cubicBezTo>
                    <a:pt x="358015" y="217361"/>
                    <a:pt x="374683" y="207454"/>
                    <a:pt x="400496" y="195263"/>
                  </a:cubicBezTo>
                  <a:cubicBezTo>
                    <a:pt x="587567" y="107156"/>
                    <a:pt x="582995" y="69533"/>
                    <a:pt x="582138" y="58960"/>
                  </a:cubicBezTo>
                  <a:cubicBezTo>
                    <a:pt x="578328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4" name="Google Shape;634;p11"/>
          <p:cNvGrpSpPr/>
          <p:nvPr/>
        </p:nvGrpSpPr>
        <p:grpSpPr>
          <a:xfrm rot="2017304">
            <a:off x="7361768" y="5922104"/>
            <a:ext cx="431183" cy="430696"/>
            <a:chOff x="7361226" y="5922131"/>
            <a:chExt cx="431189" cy="430702"/>
          </a:xfrm>
        </p:grpSpPr>
        <p:sp>
          <p:nvSpPr>
            <p:cNvPr id="635" name="Google Shape;635;p11"/>
            <p:cNvSpPr/>
            <p:nvPr/>
          </p:nvSpPr>
          <p:spPr>
            <a:xfrm flipH="1">
              <a:off x="7361226" y="5922131"/>
              <a:ext cx="431189" cy="430702"/>
            </a:xfrm>
            <a:custGeom>
              <a:avLst/>
              <a:gdLst/>
              <a:ahLst/>
              <a:cxnLst/>
              <a:rect l="l" t="t" r="r" b="b"/>
              <a:pathLst>
                <a:path w="645976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7950" y="216600"/>
                    <a:pt x="427950" y="216600"/>
                  </a:cubicBezTo>
                  <a:cubicBezTo>
                    <a:pt x="427950" y="216600"/>
                    <a:pt x="637119" y="231363"/>
                    <a:pt x="645691" y="280989"/>
                  </a:cubicBezTo>
                  <a:cubicBezTo>
                    <a:pt x="654359" y="330614"/>
                    <a:pt x="462430" y="415196"/>
                    <a:pt x="462430" y="415196"/>
                  </a:cubicBezTo>
                  <a:cubicBezTo>
                    <a:pt x="462430" y="415196"/>
                    <a:pt x="513198" y="619317"/>
                    <a:pt x="468812" y="642843"/>
                  </a:cubicBezTo>
                  <a:cubicBezTo>
                    <a:pt x="424425" y="666370"/>
                    <a:pt x="284789" y="509398"/>
                    <a:pt x="284789" y="509398"/>
                  </a:cubicBezTo>
                  <a:cubicBezTo>
                    <a:pt x="284789" y="509398"/>
                    <a:pt x="107052" y="620745"/>
                    <a:pt x="71048" y="585693"/>
                  </a:cubicBezTo>
                  <a:cubicBezTo>
                    <a:pt x="35043" y="550546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11"/>
            <p:cNvSpPr/>
            <p:nvPr/>
          </p:nvSpPr>
          <p:spPr>
            <a:xfrm flipH="1">
              <a:off x="7507453" y="5992813"/>
              <a:ext cx="239566" cy="175224"/>
            </a:xfrm>
            <a:custGeom>
              <a:avLst/>
              <a:gdLst/>
              <a:ahLst/>
              <a:cxnLst/>
              <a:rect l="l" t="t" r="r" b="b"/>
              <a:pathLst>
                <a:path w="358901" h="262508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509"/>
                  </a:cubicBezTo>
                  <a:lnTo>
                    <a:pt x="358902" y="100489"/>
                  </a:lnTo>
                  <a:cubicBezTo>
                    <a:pt x="357569" y="87630"/>
                    <a:pt x="352997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11"/>
            <p:cNvSpPr/>
            <p:nvPr/>
          </p:nvSpPr>
          <p:spPr>
            <a:xfrm flipH="1">
              <a:off x="7361614" y="6069606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7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604"/>
                    <a:pt x="314485" y="240125"/>
                  </a:cubicBezTo>
                  <a:cubicBezTo>
                    <a:pt x="358015" y="217361"/>
                    <a:pt x="374683" y="207454"/>
                    <a:pt x="400496" y="195263"/>
                  </a:cubicBezTo>
                  <a:cubicBezTo>
                    <a:pt x="587567" y="107156"/>
                    <a:pt x="582995" y="69533"/>
                    <a:pt x="582138" y="58960"/>
                  </a:cubicBezTo>
                  <a:cubicBezTo>
                    <a:pt x="578328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8" name="Google Shape;638;p11"/>
          <p:cNvSpPr/>
          <p:nvPr/>
        </p:nvSpPr>
        <p:spPr>
          <a:xfrm>
            <a:off x="2204679" y="714692"/>
            <a:ext cx="7782600" cy="54288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dist="180975" dir="7680000" algn="tl" rotWithShape="0">
              <a:schemeClr val="accent6">
                <a:alpha val="4431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39" name="Google Shape;639;p11"/>
          <p:cNvGrpSpPr/>
          <p:nvPr/>
        </p:nvGrpSpPr>
        <p:grpSpPr>
          <a:xfrm>
            <a:off x="2204707" y="714496"/>
            <a:ext cx="7782630" cy="5428658"/>
            <a:chOff x="1972950" y="1686800"/>
            <a:chExt cx="3164700" cy="3594900"/>
          </a:xfrm>
        </p:grpSpPr>
        <p:sp>
          <p:nvSpPr>
            <p:cNvPr id="640" name="Google Shape;640;p11"/>
            <p:cNvSpPr/>
            <p:nvPr/>
          </p:nvSpPr>
          <p:spPr>
            <a:xfrm>
              <a:off x="1972950" y="1686800"/>
              <a:ext cx="3164700" cy="3594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1"/>
            <p:cNvSpPr/>
            <p:nvPr/>
          </p:nvSpPr>
          <p:spPr>
            <a:xfrm>
              <a:off x="2072909" y="1848381"/>
              <a:ext cx="2961000" cy="2833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2" name="Google Shape;642;p11"/>
          <p:cNvSpPr txBox="1">
            <a:spLocks noGrp="1"/>
          </p:cNvSpPr>
          <p:nvPr>
            <p:ph type="title"/>
          </p:nvPr>
        </p:nvSpPr>
        <p:spPr>
          <a:xfrm>
            <a:off x="2752750" y="1155475"/>
            <a:ext cx="6754500" cy="3925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643" name="Google Shape;643;p11"/>
          <p:cNvSpPr/>
          <p:nvPr/>
        </p:nvSpPr>
        <p:spPr>
          <a:xfrm rot="-14629">
            <a:off x="5008102" y="512054"/>
            <a:ext cx="2175797" cy="639245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rgbClr val="FFFFFF">
              <a:alpha val="398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44" name="Google Shape;644;p11"/>
          <p:cNvGrpSpPr/>
          <p:nvPr/>
        </p:nvGrpSpPr>
        <p:grpSpPr>
          <a:xfrm>
            <a:off x="1480294" y="939468"/>
            <a:ext cx="431248" cy="430702"/>
            <a:chOff x="1480294" y="939468"/>
            <a:chExt cx="431248" cy="430702"/>
          </a:xfrm>
        </p:grpSpPr>
        <p:sp>
          <p:nvSpPr>
            <p:cNvPr id="645" name="Google Shape;645;p11"/>
            <p:cNvSpPr/>
            <p:nvPr/>
          </p:nvSpPr>
          <p:spPr>
            <a:xfrm>
              <a:off x="1480294" y="939468"/>
              <a:ext cx="431248" cy="430702"/>
            </a:xfrm>
            <a:custGeom>
              <a:avLst/>
              <a:gdLst/>
              <a:ahLst/>
              <a:cxnLst/>
              <a:rect l="l" t="t" r="r" b="b"/>
              <a:pathLst>
                <a:path w="646065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359" y="330614"/>
                    <a:pt x="462525" y="415196"/>
                    <a:pt x="462525" y="415196"/>
                  </a:cubicBezTo>
                  <a:cubicBezTo>
                    <a:pt x="462525" y="415196"/>
                    <a:pt x="513294" y="619317"/>
                    <a:pt x="468907" y="642843"/>
                  </a:cubicBezTo>
                  <a:cubicBezTo>
                    <a:pt x="424521" y="666370"/>
                    <a:pt x="284884" y="509398"/>
                    <a:pt x="284884" y="509398"/>
                  </a:cubicBezTo>
                  <a:cubicBezTo>
                    <a:pt x="284884" y="509398"/>
                    <a:pt x="107148" y="620745"/>
                    <a:pt x="71143" y="585693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646;p11"/>
            <p:cNvSpPr/>
            <p:nvPr/>
          </p:nvSpPr>
          <p:spPr>
            <a:xfrm>
              <a:off x="1525689" y="1010150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604"/>
                  </a:cubicBezTo>
                  <a:lnTo>
                    <a:pt x="358902" y="100489"/>
                  </a:lnTo>
                  <a:cubicBezTo>
                    <a:pt x="357473" y="87535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647;p11"/>
            <p:cNvSpPr/>
            <p:nvPr/>
          </p:nvSpPr>
          <p:spPr>
            <a:xfrm>
              <a:off x="1522399" y="1086943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0"/>
                    <a:pt x="374683" y="207454"/>
                    <a:pt x="400496" y="195263"/>
                  </a:cubicBezTo>
                  <a:cubicBezTo>
                    <a:pt x="587567" y="107156"/>
                    <a:pt x="582995" y="69532"/>
                    <a:pt x="582138" y="58960"/>
                  </a:cubicBezTo>
                  <a:cubicBezTo>
                    <a:pt x="578233" y="12001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8" name="Google Shape;648;p11"/>
          <p:cNvGrpSpPr/>
          <p:nvPr/>
        </p:nvGrpSpPr>
        <p:grpSpPr>
          <a:xfrm rot="-1169911">
            <a:off x="1326674" y="2888235"/>
            <a:ext cx="431212" cy="430724"/>
            <a:chOff x="1326633" y="2888003"/>
            <a:chExt cx="431189" cy="430702"/>
          </a:xfrm>
        </p:grpSpPr>
        <p:sp>
          <p:nvSpPr>
            <p:cNvPr id="649" name="Google Shape;649;p11"/>
            <p:cNvSpPr/>
            <p:nvPr/>
          </p:nvSpPr>
          <p:spPr>
            <a:xfrm>
              <a:off x="1326633" y="2888003"/>
              <a:ext cx="431189" cy="430702"/>
            </a:xfrm>
            <a:custGeom>
              <a:avLst/>
              <a:gdLst/>
              <a:ahLst/>
              <a:cxnLst/>
              <a:rect l="l" t="t" r="r" b="b"/>
              <a:pathLst>
                <a:path w="645976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7950" y="216600"/>
                    <a:pt x="427950" y="216600"/>
                  </a:cubicBezTo>
                  <a:cubicBezTo>
                    <a:pt x="427950" y="216600"/>
                    <a:pt x="637119" y="231363"/>
                    <a:pt x="645691" y="280989"/>
                  </a:cubicBezTo>
                  <a:cubicBezTo>
                    <a:pt x="654359" y="330614"/>
                    <a:pt x="462430" y="415196"/>
                    <a:pt x="462430" y="415196"/>
                  </a:cubicBezTo>
                  <a:cubicBezTo>
                    <a:pt x="462430" y="415196"/>
                    <a:pt x="513198" y="619317"/>
                    <a:pt x="468812" y="642843"/>
                  </a:cubicBezTo>
                  <a:cubicBezTo>
                    <a:pt x="424425" y="666370"/>
                    <a:pt x="284789" y="509398"/>
                    <a:pt x="284789" y="509398"/>
                  </a:cubicBezTo>
                  <a:cubicBezTo>
                    <a:pt x="284789" y="509398"/>
                    <a:pt x="107052" y="620745"/>
                    <a:pt x="71048" y="585693"/>
                  </a:cubicBezTo>
                  <a:cubicBezTo>
                    <a:pt x="35043" y="550546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650;p11"/>
            <p:cNvSpPr/>
            <p:nvPr/>
          </p:nvSpPr>
          <p:spPr>
            <a:xfrm>
              <a:off x="1372029" y="2958685"/>
              <a:ext cx="239566" cy="175224"/>
            </a:xfrm>
            <a:custGeom>
              <a:avLst/>
              <a:gdLst/>
              <a:ahLst/>
              <a:cxnLst/>
              <a:rect l="l" t="t" r="r" b="b"/>
              <a:pathLst>
                <a:path w="358901" h="262508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509"/>
                  </a:cubicBezTo>
                  <a:lnTo>
                    <a:pt x="358902" y="100489"/>
                  </a:lnTo>
                  <a:cubicBezTo>
                    <a:pt x="357569" y="87630"/>
                    <a:pt x="352997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p11"/>
            <p:cNvSpPr/>
            <p:nvPr/>
          </p:nvSpPr>
          <p:spPr>
            <a:xfrm>
              <a:off x="1368738" y="3035478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7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604"/>
                    <a:pt x="314485" y="240125"/>
                  </a:cubicBezTo>
                  <a:cubicBezTo>
                    <a:pt x="358015" y="217361"/>
                    <a:pt x="374683" y="207454"/>
                    <a:pt x="400496" y="195263"/>
                  </a:cubicBezTo>
                  <a:cubicBezTo>
                    <a:pt x="587567" y="107156"/>
                    <a:pt x="582995" y="69533"/>
                    <a:pt x="582138" y="58960"/>
                  </a:cubicBezTo>
                  <a:cubicBezTo>
                    <a:pt x="578328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2" name="Google Shape;652;p11"/>
          <p:cNvGrpSpPr/>
          <p:nvPr/>
        </p:nvGrpSpPr>
        <p:grpSpPr>
          <a:xfrm>
            <a:off x="323735" y="1784106"/>
            <a:ext cx="431133" cy="430702"/>
            <a:chOff x="323735" y="1784106"/>
            <a:chExt cx="431133" cy="430702"/>
          </a:xfrm>
        </p:grpSpPr>
        <p:sp>
          <p:nvSpPr>
            <p:cNvPr id="653" name="Google Shape;653;p11"/>
            <p:cNvSpPr/>
            <p:nvPr/>
          </p:nvSpPr>
          <p:spPr>
            <a:xfrm>
              <a:off x="323735" y="1784106"/>
              <a:ext cx="431133" cy="430702"/>
            </a:xfrm>
            <a:custGeom>
              <a:avLst/>
              <a:gdLst/>
              <a:ahLst/>
              <a:cxnLst/>
              <a:rect l="l" t="t" r="r" b="b"/>
              <a:pathLst>
                <a:path w="645892" h="645246" extrusionOk="0">
                  <a:moveTo>
                    <a:pt x="140598" y="368904"/>
                  </a:moveTo>
                  <a:cubicBezTo>
                    <a:pt x="140598" y="368904"/>
                    <a:pt x="-20089" y="233649"/>
                    <a:pt x="2104" y="188406"/>
                  </a:cubicBezTo>
                  <a:cubicBezTo>
                    <a:pt x="24202" y="143162"/>
                    <a:pt x="229085" y="188025"/>
                    <a:pt x="229085" y="188025"/>
                  </a:cubicBezTo>
                  <a:cubicBezTo>
                    <a:pt x="229085" y="188025"/>
                    <a:pt x="307476" y="-6952"/>
                    <a:pt x="357196" y="192"/>
                  </a:cubicBezTo>
                  <a:cubicBezTo>
                    <a:pt x="406917" y="7335"/>
                    <a:pt x="427872" y="216600"/>
                    <a:pt x="427872" y="216600"/>
                  </a:cubicBezTo>
                  <a:cubicBezTo>
                    <a:pt x="427872" y="216600"/>
                    <a:pt x="637041" y="231363"/>
                    <a:pt x="645613" y="280989"/>
                  </a:cubicBezTo>
                  <a:cubicBezTo>
                    <a:pt x="654186" y="330614"/>
                    <a:pt x="462447" y="415196"/>
                    <a:pt x="462447" y="415196"/>
                  </a:cubicBezTo>
                  <a:cubicBezTo>
                    <a:pt x="462447" y="415196"/>
                    <a:pt x="513216" y="619317"/>
                    <a:pt x="468924" y="642843"/>
                  </a:cubicBezTo>
                  <a:cubicBezTo>
                    <a:pt x="424538" y="666370"/>
                    <a:pt x="284901" y="509398"/>
                    <a:pt x="284901" y="509398"/>
                  </a:cubicBezTo>
                  <a:cubicBezTo>
                    <a:pt x="284901" y="509398"/>
                    <a:pt x="107165" y="620745"/>
                    <a:pt x="71065" y="585598"/>
                  </a:cubicBezTo>
                  <a:cubicBezTo>
                    <a:pt x="35061" y="550546"/>
                    <a:pt x="140598" y="368904"/>
                    <a:pt x="140598" y="36890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654;p11"/>
            <p:cNvSpPr/>
            <p:nvPr/>
          </p:nvSpPr>
          <p:spPr>
            <a:xfrm>
              <a:off x="369142" y="1854788"/>
              <a:ext cx="239567" cy="175224"/>
            </a:xfrm>
            <a:custGeom>
              <a:avLst/>
              <a:gdLst/>
              <a:ahLst/>
              <a:cxnLst/>
              <a:rect l="l" t="t" r="r" b="b"/>
              <a:pathLst>
                <a:path w="358902" h="262508" extrusionOk="0">
                  <a:moveTo>
                    <a:pt x="341662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509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662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655;p11"/>
            <p:cNvSpPr/>
            <p:nvPr/>
          </p:nvSpPr>
          <p:spPr>
            <a:xfrm>
              <a:off x="365820" y="1931581"/>
              <a:ext cx="388727" cy="247837"/>
            </a:xfrm>
            <a:custGeom>
              <a:avLst/>
              <a:gdLst/>
              <a:ahLst/>
              <a:cxnLst/>
              <a:rect l="l" t="t" r="r" b="b"/>
              <a:pathLst>
                <a:path w="582363" h="371291" extrusionOk="0">
                  <a:moveTo>
                    <a:pt x="417116" y="0"/>
                  </a:moveTo>
                  <a:lnTo>
                    <a:pt x="45451" y="207550"/>
                  </a:lnTo>
                  <a:cubicBezTo>
                    <a:pt x="34973" y="228124"/>
                    <a:pt x="25829" y="251270"/>
                    <a:pt x="16876" y="273653"/>
                  </a:cubicBezTo>
                  <a:cubicBezTo>
                    <a:pt x="12113" y="286322"/>
                    <a:pt x="-7699" y="319850"/>
                    <a:pt x="3255" y="356997"/>
                  </a:cubicBezTo>
                  <a:cubicBezTo>
                    <a:pt x="10303" y="380905"/>
                    <a:pt x="53737" y="368522"/>
                    <a:pt x="67072" y="364426"/>
                  </a:cubicBezTo>
                  <a:cubicBezTo>
                    <a:pt x="78407" y="361188"/>
                    <a:pt x="112221" y="352901"/>
                    <a:pt x="221187" y="288989"/>
                  </a:cubicBezTo>
                  <a:cubicBezTo>
                    <a:pt x="248714" y="272796"/>
                    <a:pt x="275384" y="260604"/>
                    <a:pt x="314437" y="240125"/>
                  </a:cubicBezTo>
                  <a:cubicBezTo>
                    <a:pt x="357966" y="217361"/>
                    <a:pt x="374635" y="207454"/>
                    <a:pt x="400543" y="195263"/>
                  </a:cubicBezTo>
                  <a:cubicBezTo>
                    <a:pt x="587614" y="107156"/>
                    <a:pt x="583042" y="69532"/>
                    <a:pt x="582185" y="58960"/>
                  </a:cubicBezTo>
                  <a:cubicBezTo>
                    <a:pt x="578279" y="12002"/>
                    <a:pt x="417307" y="0"/>
                    <a:pt x="417116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6" name="Google Shape;656;p11"/>
          <p:cNvGrpSpPr/>
          <p:nvPr/>
        </p:nvGrpSpPr>
        <p:grpSpPr>
          <a:xfrm rot="1986505">
            <a:off x="11099542" y="1092217"/>
            <a:ext cx="431233" cy="430681"/>
            <a:chOff x="10883932" y="1045036"/>
            <a:chExt cx="431252" cy="430701"/>
          </a:xfrm>
        </p:grpSpPr>
        <p:sp>
          <p:nvSpPr>
            <p:cNvPr id="657" name="Google Shape;657;p11"/>
            <p:cNvSpPr/>
            <p:nvPr/>
          </p:nvSpPr>
          <p:spPr>
            <a:xfrm flipH="1">
              <a:off x="10883932" y="1045036"/>
              <a:ext cx="431252" cy="430701"/>
            </a:xfrm>
            <a:custGeom>
              <a:avLst/>
              <a:gdLst/>
              <a:ahLst/>
              <a:cxnLst/>
              <a:rect l="l" t="t" r="r" b="b"/>
              <a:pathLst>
                <a:path w="646071" h="645245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458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454" y="330614"/>
                    <a:pt x="462525" y="415196"/>
                    <a:pt x="462525" y="415196"/>
                  </a:cubicBezTo>
                  <a:cubicBezTo>
                    <a:pt x="462525" y="415196"/>
                    <a:pt x="513389" y="619317"/>
                    <a:pt x="468907" y="642843"/>
                  </a:cubicBezTo>
                  <a:cubicBezTo>
                    <a:pt x="424521" y="666370"/>
                    <a:pt x="284884" y="509303"/>
                    <a:pt x="284884" y="509303"/>
                  </a:cubicBezTo>
                  <a:cubicBezTo>
                    <a:pt x="284884" y="509303"/>
                    <a:pt x="107148" y="620650"/>
                    <a:pt x="71143" y="585598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658;p11"/>
            <p:cNvSpPr/>
            <p:nvPr/>
          </p:nvSpPr>
          <p:spPr>
            <a:xfrm flipH="1">
              <a:off x="11030222" y="1115717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604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9" name="Google Shape;659;p11"/>
            <p:cNvSpPr/>
            <p:nvPr/>
          </p:nvSpPr>
          <p:spPr>
            <a:xfrm flipH="1">
              <a:off x="10884320" y="1192511"/>
              <a:ext cx="388760" cy="247837"/>
            </a:xfrm>
            <a:custGeom>
              <a:avLst/>
              <a:gdLst/>
              <a:ahLst/>
              <a:cxnLst/>
              <a:rect l="l" t="t" r="r" b="b"/>
              <a:pathLst>
                <a:path w="582412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927" y="228124"/>
                    <a:pt x="25783" y="251270"/>
                    <a:pt x="16829" y="273653"/>
                  </a:cubicBezTo>
                  <a:cubicBezTo>
                    <a:pt x="12067" y="286417"/>
                    <a:pt x="-7745" y="319850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9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1"/>
                    <a:pt x="374683" y="207455"/>
                    <a:pt x="400591" y="195263"/>
                  </a:cubicBezTo>
                  <a:cubicBezTo>
                    <a:pt x="587662" y="107156"/>
                    <a:pt x="583090" y="69533"/>
                    <a:pt x="582233" y="58960"/>
                  </a:cubicBezTo>
                  <a:cubicBezTo>
                    <a:pt x="578233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0" name="Google Shape;660;p11"/>
          <p:cNvGrpSpPr/>
          <p:nvPr/>
        </p:nvGrpSpPr>
        <p:grpSpPr>
          <a:xfrm rot="2305576">
            <a:off x="10893638" y="4394444"/>
            <a:ext cx="431244" cy="430697"/>
            <a:chOff x="11099889" y="4504928"/>
            <a:chExt cx="431248" cy="430702"/>
          </a:xfrm>
        </p:grpSpPr>
        <p:sp>
          <p:nvSpPr>
            <p:cNvPr id="661" name="Google Shape;661;p11"/>
            <p:cNvSpPr/>
            <p:nvPr/>
          </p:nvSpPr>
          <p:spPr>
            <a:xfrm flipH="1">
              <a:off x="11099889" y="4504928"/>
              <a:ext cx="431248" cy="430702"/>
            </a:xfrm>
            <a:custGeom>
              <a:avLst/>
              <a:gdLst/>
              <a:ahLst/>
              <a:cxnLst/>
              <a:rect l="l" t="t" r="r" b="b"/>
              <a:pathLst>
                <a:path w="646065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359" y="330614"/>
                    <a:pt x="462525" y="415196"/>
                    <a:pt x="462525" y="415196"/>
                  </a:cubicBezTo>
                  <a:cubicBezTo>
                    <a:pt x="462525" y="415196"/>
                    <a:pt x="513294" y="619317"/>
                    <a:pt x="468907" y="642843"/>
                  </a:cubicBezTo>
                  <a:cubicBezTo>
                    <a:pt x="424521" y="666370"/>
                    <a:pt x="284884" y="509398"/>
                    <a:pt x="284884" y="509398"/>
                  </a:cubicBezTo>
                  <a:cubicBezTo>
                    <a:pt x="284884" y="509398"/>
                    <a:pt x="107148" y="620745"/>
                    <a:pt x="71143" y="585693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11"/>
            <p:cNvSpPr/>
            <p:nvPr/>
          </p:nvSpPr>
          <p:spPr>
            <a:xfrm flipH="1">
              <a:off x="11246175" y="4575610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604"/>
                  </a:cubicBezTo>
                  <a:lnTo>
                    <a:pt x="358902" y="100489"/>
                  </a:lnTo>
                  <a:cubicBezTo>
                    <a:pt x="357473" y="87535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11"/>
            <p:cNvSpPr/>
            <p:nvPr/>
          </p:nvSpPr>
          <p:spPr>
            <a:xfrm flipH="1">
              <a:off x="11100335" y="4652403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0"/>
                    <a:pt x="374683" y="207454"/>
                    <a:pt x="400496" y="195263"/>
                  </a:cubicBezTo>
                  <a:cubicBezTo>
                    <a:pt x="587567" y="107156"/>
                    <a:pt x="582995" y="69532"/>
                    <a:pt x="582138" y="58960"/>
                  </a:cubicBezTo>
                  <a:cubicBezTo>
                    <a:pt x="578233" y="12001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4" name="Google Shape;664;p11"/>
          <p:cNvGrpSpPr/>
          <p:nvPr/>
        </p:nvGrpSpPr>
        <p:grpSpPr>
          <a:xfrm rot="2004146">
            <a:off x="11186673" y="3166161"/>
            <a:ext cx="431176" cy="430689"/>
            <a:chOff x="11531794" y="3177356"/>
            <a:chExt cx="431189" cy="430702"/>
          </a:xfrm>
        </p:grpSpPr>
        <p:sp>
          <p:nvSpPr>
            <p:cNvPr id="665" name="Google Shape;665;p11"/>
            <p:cNvSpPr/>
            <p:nvPr/>
          </p:nvSpPr>
          <p:spPr>
            <a:xfrm flipH="1">
              <a:off x="11531794" y="3177356"/>
              <a:ext cx="431189" cy="430702"/>
            </a:xfrm>
            <a:custGeom>
              <a:avLst/>
              <a:gdLst/>
              <a:ahLst/>
              <a:cxnLst/>
              <a:rect l="l" t="t" r="r" b="b"/>
              <a:pathLst>
                <a:path w="645976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7950" y="216600"/>
                    <a:pt x="427950" y="216600"/>
                  </a:cubicBezTo>
                  <a:cubicBezTo>
                    <a:pt x="427950" y="216600"/>
                    <a:pt x="637119" y="231363"/>
                    <a:pt x="645691" y="280989"/>
                  </a:cubicBezTo>
                  <a:cubicBezTo>
                    <a:pt x="654359" y="330614"/>
                    <a:pt x="462430" y="415196"/>
                    <a:pt x="462430" y="415196"/>
                  </a:cubicBezTo>
                  <a:cubicBezTo>
                    <a:pt x="462430" y="415196"/>
                    <a:pt x="513198" y="619317"/>
                    <a:pt x="468812" y="642843"/>
                  </a:cubicBezTo>
                  <a:cubicBezTo>
                    <a:pt x="424425" y="666370"/>
                    <a:pt x="284789" y="509398"/>
                    <a:pt x="284789" y="509398"/>
                  </a:cubicBezTo>
                  <a:cubicBezTo>
                    <a:pt x="284789" y="509398"/>
                    <a:pt x="107052" y="620745"/>
                    <a:pt x="71048" y="585693"/>
                  </a:cubicBezTo>
                  <a:cubicBezTo>
                    <a:pt x="35043" y="550546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6" name="Google Shape;666;p11"/>
            <p:cNvSpPr/>
            <p:nvPr/>
          </p:nvSpPr>
          <p:spPr>
            <a:xfrm flipH="1">
              <a:off x="11678021" y="3248038"/>
              <a:ext cx="239566" cy="175224"/>
            </a:xfrm>
            <a:custGeom>
              <a:avLst/>
              <a:gdLst/>
              <a:ahLst/>
              <a:cxnLst/>
              <a:rect l="l" t="t" r="r" b="b"/>
              <a:pathLst>
                <a:path w="358901" h="262508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509"/>
                  </a:cubicBezTo>
                  <a:lnTo>
                    <a:pt x="358902" y="100489"/>
                  </a:lnTo>
                  <a:cubicBezTo>
                    <a:pt x="357569" y="87630"/>
                    <a:pt x="352997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667;p11"/>
            <p:cNvSpPr/>
            <p:nvPr/>
          </p:nvSpPr>
          <p:spPr>
            <a:xfrm flipH="1">
              <a:off x="11532182" y="3324831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7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604"/>
                    <a:pt x="314485" y="240125"/>
                  </a:cubicBezTo>
                  <a:cubicBezTo>
                    <a:pt x="358015" y="217361"/>
                    <a:pt x="374683" y="207454"/>
                    <a:pt x="400496" y="195263"/>
                  </a:cubicBezTo>
                  <a:cubicBezTo>
                    <a:pt x="587567" y="107156"/>
                    <a:pt x="582995" y="69533"/>
                    <a:pt x="582138" y="58960"/>
                  </a:cubicBezTo>
                  <a:cubicBezTo>
                    <a:pt x="578328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8" name="Google Shape;668;p11"/>
          <p:cNvGrpSpPr/>
          <p:nvPr/>
        </p:nvGrpSpPr>
        <p:grpSpPr>
          <a:xfrm rot="-2684442">
            <a:off x="10418966" y="2220786"/>
            <a:ext cx="431133" cy="430702"/>
            <a:chOff x="10536305" y="2220435"/>
            <a:chExt cx="431133" cy="430702"/>
          </a:xfrm>
        </p:grpSpPr>
        <p:sp>
          <p:nvSpPr>
            <p:cNvPr id="669" name="Google Shape;669;p11"/>
            <p:cNvSpPr/>
            <p:nvPr/>
          </p:nvSpPr>
          <p:spPr>
            <a:xfrm flipH="1">
              <a:off x="10536305" y="2220435"/>
              <a:ext cx="431133" cy="430702"/>
            </a:xfrm>
            <a:custGeom>
              <a:avLst/>
              <a:gdLst/>
              <a:ahLst/>
              <a:cxnLst/>
              <a:rect l="l" t="t" r="r" b="b"/>
              <a:pathLst>
                <a:path w="645892" h="645246" extrusionOk="0">
                  <a:moveTo>
                    <a:pt x="140598" y="368904"/>
                  </a:moveTo>
                  <a:cubicBezTo>
                    <a:pt x="140598" y="368904"/>
                    <a:pt x="-20089" y="233649"/>
                    <a:pt x="2104" y="188406"/>
                  </a:cubicBezTo>
                  <a:cubicBezTo>
                    <a:pt x="24202" y="143162"/>
                    <a:pt x="229085" y="188025"/>
                    <a:pt x="229085" y="188025"/>
                  </a:cubicBezTo>
                  <a:cubicBezTo>
                    <a:pt x="229085" y="188025"/>
                    <a:pt x="307476" y="-6952"/>
                    <a:pt x="357196" y="192"/>
                  </a:cubicBezTo>
                  <a:cubicBezTo>
                    <a:pt x="406917" y="7335"/>
                    <a:pt x="427872" y="216600"/>
                    <a:pt x="427872" y="216600"/>
                  </a:cubicBezTo>
                  <a:cubicBezTo>
                    <a:pt x="427872" y="216600"/>
                    <a:pt x="637041" y="231363"/>
                    <a:pt x="645613" y="280989"/>
                  </a:cubicBezTo>
                  <a:cubicBezTo>
                    <a:pt x="654186" y="330614"/>
                    <a:pt x="462447" y="415196"/>
                    <a:pt x="462447" y="415196"/>
                  </a:cubicBezTo>
                  <a:cubicBezTo>
                    <a:pt x="462447" y="415196"/>
                    <a:pt x="513216" y="619317"/>
                    <a:pt x="468924" y="642843"/>
                  </a:cubicBezTo>
                  <a:cubicBezTo>
                    <a:pt x="424538" y="666370"/>
                    <a:pt x="284901" y="509398"/>
                    <a:pt x="284901" y="509398"/>
                  </a:cubicBezTo>
                  <a:cubicBezTo>
                    <a:pt x="284901" y="509398"/>
                    <a:pt x="107165" y="620745"/>
                    <a:pt x="71065" y="585598"/>
                  </a:cubicBezTo>
                  <a:cubicBezTo>
                    <a:pt x="35061" y="550546"/>
                    <a:pt x="140598" y="368904"/>
                    <a:pt x="140598" y="36890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11"/>
            <p:cNvSpPr/>
            <p:nvPr/>
          </p:nvSpPr>
          <p:spPr>
            <a:xfrm flipH="1">
              <a:off x="10682464" y="2291117"/>
              <a:ext cx="239567" cy="175224"/>
            </a:xfrm>
            <a:custGeom>
              <a:avLst/>
              <a:gdLst/>
              <a:ahLst/>
              <a:cxnLst/>
              <a:rect l="l" t="t" r="r" b="b"/>
              <a:pathLst>
                <a:path w="358902" h="262508" extrusionOk="0">
                  <a:moveTo>
                    <a:pt x="341662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509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662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p11"/>
            <p:cNvSpPr/>
            <p:nvPr/>
          </p:nvSpPr>
          <p:spPr>
            <a:xfrm flipH="1">
              <a:off x="10536627" y="2367910"/>
              <a:ext cx="388727" cy="247837"/>
            </a:xfrm>
            <a:custGeom>
              <a:avLst/>
              <a:gdLst/>
              <a:ahLst/>
              <a:cxnLst/>
              <a:rect l="l" t="t" r="r" b="b"/>
              <a:pathLst>
                <a:path w="582363" h="371291" extrusionOk="0">
                  <a:moveTo>
                    <a:pt x="417116" y="0"/>
                  </a:moveTo>
                  <a:lnTo>
                    <a:pt x="45451" y="207550"/>
                  </a:lnTo>
                  <a:cubicBezTo>
                    <a:pt x="34973" y="228124"/>
                    <a:pt x="25829" y="251270"/>
                    <a:pt x="16876" y="273653"/>
                  </a:cubicBezTo>
                  <a:cubicBezTo>
                    <a:pt x="12113" y="286322"/>
                    <a:pt x="-7699" y="319850"/>
                    <a:pt x="3255" y="356997"/>
                  </a:cubicBezTo>
                  <a:cubicBezTo>
                    <a:pt x="10303" y="380905"/>
                    <a:pt x="53737" y="368522"/>
                    <a:pt x="67072" y="364426"/>
                  </a:cubicBezTo>
                  <a:cubicBezTo>
                    <a:pt x="78407" y="361188"/>
                    <a:pt x="112221" y="352901"/>
                    <a:pt x="221187" y="288989"/>
                  </a:cubicBezTo>
                  <a:cubicBezTo>
                    <a:pt x="248714" y="272796"/>
                    <a:pt x="275384" y="260604"/>
                    <a:pt x="314437" y="240125"/>
                  </a:cubicBezTo>
                  <a:cubicBezTo>
                    <a:pt x="357966" y="217361"/>
                    <a:pt x="374635" y="207454"/>
                    <a:pt x="400543" y="195263"/>
                  </a:cubicBezTo>
                  <a:cubicBezTo>
                    <a:pt x="587614" y="107156"/>
                    <a:pt x="583042" y="69532"/>
                    <a:pt x="582185" y="58960"/>
                  </a:cubicBezTo>
                  <a:cubicBezTo>
                    <a:pt x="578279" y="12002"/>
                    <a:pt x="417307" y="0"/>
                    <a:pt x="417116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2" name="Google Shape;672;p11"/>
          <p:cNvGrpSpPr/>
          <p:nvPr/>
        </p:nvGrpSpPr>
        <p:grpSpPr>
          <a:xfrm>
            <a:off x="10507983" y="5444229"/>
            <a:ext cx="431252" cy="430701"/>
            <a:chOff x="10507983" y="5444229"/>
            <a:chExt cx="431252" cy="430701"/>
          </a:xfrm>
        </p:grpSpPr>
        <p:sp>
          <p:nvSpPr>
            <p:cNvPr id="673" name="Google Shape;673;p11"/>
            <p:cNvSpPr/>
            <p:nvPr/>
          </p:nvSpPr>
          <p:spPr>
            <a:xfrm flipH="1">
              <a:off x="10507983" y="5444229"/>
              <a:ext cx="431252" cy="430701"/>
            </a:xfrm>
            <a:custGeom>
              <a:avLst/>
              <a:gdLst/>
              <a:ahLst/>
              <a:cxnLst/>
              <a:rect l="l" t="t" r="r" b="b"/>
              <a:pathLst>
                <a:path w="646071" h="645245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458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454" y="330614"/>
                    <a:pt x="462525" y="415196"/>
                    <a:pt x="462525" y="415196"/>
                  </a:cubicBezTo>
                  <a:cubicBezTo>
                    <a:pt x="462525" y="415196"/>
                    <a:pt x="513389" y="619317"/>
                    <a:pt x="468907" y="642843"/>
                  </a:cubicBezTo>
                  <a:cubicBezTo>
                    <a:pt x="424521" y="666370"/>
                    <a:pt x="284884" y="509303"/>
                    <a:pt x="284884" y="509303"/>
                  </a:cubicBezTo>
                  <a:cubicBezTo>
                    <a:pt x="284884" y="509303"/>
                    <a:pt x="107148" y="620650"/>
                    <a:pt x="71143" y="585598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11"/>
            <p:cNvSpPr/>
            <p:nvPr/>
          </p:nvSpPr>
          <p:spPr>
            <a:xfrm flipH="1">
              <a:off x="10654273" y="5514910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604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11"/>
            <p:cNvSpPr/>
            <p:nvPr/>
          </p:nvSpPr>
          <p:spPr>
            <a:xfrm flipH="1">
              <a:off x="10508371" y="5591704"/>
              <a:ext cx="388760" cy="247837"/>
            </a:xfrm>
            <a:custGeom>
              <a:avLst/>
              <a:gdLst/>
              <a:ahLst/>
              <a:cxnLst/>
              <a:rect l="l" t="t" r="r" b="b"/>
              <a:pathLst>
                <a:path w="582412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927" y="228124"/>
                    <a:pt x="25783" y="251270"/>
                    <a:pt x="16829" y="273653"/>
                  </a:cubicBezTo>
                  <a:cubicBezTo>
                    <a:pt x="12067" y="286417"/>
                    <a:pt x="-7745" y="319850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9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1"/>
                    <a:pt x="374683" y="207455"/>
                    <a:pt x="400591" y="195263"/>
                  </a:cubicBezTo>
                  <a:cubicBezTo>
                    <a:pt x="587662" y="107156"/>
                    <a:pt x="583090" y="69533"/>
                    <a:pt x="582233" y="58960"/>
                  </a:cubicBezTo>
                  <a:cubicBezTo>
                    <a:pt x="578233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6" name="Google Shape;676;p11"/>
          <p:cNvGrpSpPr/>
          <p:nvPr/>
        </p:nvGrpSpPr>
        <p:grpSpPr>
          <a:xfrm rot="1218194">
            <a:off x="1205991" y="4720680"/>
            <a:ext cx="431262" cy="430716"/>
            <a:chOff x="1205795" y="4720607"/>
            <a:chExt cx="431248" cy="430702"/>
          </a:xfrm>
        </p:grpSpPr>
        <p:sp>
          <p:nvSpPr>
            <p:cNvPr id="677" name="Google Shape;677;p11"/>
            <p:cNvSpPr/>
            <p:nvPr/>
          </p:nvSpPr>
          <p:spPr>
            <a:xfrm>
              <a:off x="1205795" y="4720607"/>
              <a:ext cx="431248" cy="430702"/>
            </a:xfrm>
            <a:custGeom>
              <a:avLst/>
              <a:gdLst/>
              <a:ahLst/>
              <a:cxnLst/>
              <a:rect l="l" t="t" r="r" b="b"/>
              <a:pathLst>
                <a:path w="646065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359" y="330614"/>
                    <a:pt x="462525" y="415196"/>
                    <a:pt x="462525" y="415196"/>
                  </a:cubicBezTo>
                  <a:cubicBezTo>
                    <a:pt x="462525" y="415196"/>
                    <a:pt x="513294" y="619317"/>
                    <a:pt x="468907" y="642843"/>
                  </a:cubicBezTo>
                  <a:cubicBezTo>
                    <a:pt x="424521" y="666370"/>
                    <a:pt x="284884" y="509398"/>
                    <a:pt x="284884" y="509398"/>
                  </a:cubicBezTo>
                  <a:cubicBezTo>
                    <a:pt x="284884" y="509398"/>
                    <a:pt x="107148" y="620745"/>
                    <a:pt x="71143" y="585693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11"/>
            <p:cNvSpPr/>
            <p:nvPr/>
          </p:nvSpPr>
          <p:spPr>
            <a:xfrm>
              <a:off x="1251190" y="4791289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604"/>
                  </a:cubicBezTo>
                  <a:lnTo>
                    <a:pt x="358902" y="100489"/>
                  </a:lnTo>
                  <a:cubicBezTo>
                    <a:pt x="357473" y="87535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11"/>
            <p:cNvSpPr/>
            <p:nvPr/>
          </p:nvSpPr>
          <p:spPr>
            <a:xfrm>
              <a:off x="1247900" y="4868082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0"/>
                    <a:pt x="374683" y="207454"/>
                    <a:pt x="400496" y="195263"/>
                  </a:cubicBezTo>
                  <a:cubicBezTo>
                    <a:pt x="587567" y="107156"/>
                    <a:pt x="582995" y="69532"/>
                    <a:pt x="582138" y="58960"/>
                  </a:cubicBezTo>
                  <a:cubicBezTo>
                    <a:pt x="578233" y="12001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0" name="Google Shape;680;p11"/>
          <p:cNvGrpSpPr/>
          <p:nvPr/>
        </p:nvGrpSpPr>
        <p:grpSpPr>
          <a:xfrm rot="-1484420">
            <a:off x="866668" y="6165421"/>
            <a:ext cx="431126" cy="430695"/>
            <a:chOff x="866928" y="6165263"/>
            <a:chExt cx="431133" cy="430702"/>
          </a:xfrm>
        </p:grpSpPr>
        <p:sp>
          <p:nvSpPr>
            <p:cNvPr id="681" name="Google Shape;681;p11"/>
            <p:cNvSpPr/>
            <p:nvPr/>
          </p:nvSpPr>
          <p:spPr>
            <a:xfrm>
              <a:off x="866928" y="6165263"/>
              <a:ext cx="431133" cy="430702"/>
            </a:xfrm>
            <a:custGeom>
              <a:avLst/>
              <a:gdLst/>
              <a:ahLst/>
              <a:cxnLst/>
              <a:rect l="l" t="t" r="r" b="b"/>
              <a:pathLst>
                <a:path w="645892" h="645246" extrusionOk="0">
                  <a:moveTo>
                    <a:pt x="140598" y="368904"/>
                  </a:moveTo>
                  <a:cubicBezTo>
                    <a:pt x="140598" y="368904"/>
                    <a:pt x="-20089" y="233649"/>
                    <a:pt x="2104" y="188406"/>
                  </a:cubicBezTo>
                  <a:cubicBezTo>
                    <a:pt x="24202" y="143162"/>
                    <a:pt x="229085" y="188025"/>
                    <a:pt x="229085" y="188025"/>
                  </a:cubicBezTo>
                  <a:cubicBezTo>
                    <a:pt x="229085" y="188025"/>
                    <a:pt x="307476" y="-6952"/>
                    <a:pt x="357196" y="192"/>
                  </a:cubicBezTo>
                  <a:cubicBezTo>
                    <a:pt x="406917" y="7335"/>
                    <a:pt x="427872" y="216600"/>
                    <a:pt x="427872" y="216600"/>
                  </a:cubicBezTo>
                  <a:cubicBezTo>
                    <a:pt x="427872" y="216600"/>
                    <a:pt x="637041" y="231363"/>
                    <a:pt x="645613" y="280989"/>
                  </a:cubicBezTo>
                  <a:cubicBezTo>
                    <a:pt x="654186" y="330614"/>
                    <a:pt x="462447" y="415196"/>
                    <a:pt x="462447" y="415196"/>
                  </a:cubicBezTo>
                  <a:cubicBezTo>
                    <a:pt x="462447" y="415196"/>
                    <a:pt x="513216" y="619317"/>
                    <a:pt x="468924" y="642843"/>
                  </a:cubicBezTo>
                  <a:cubicBezTo>
                    <a:pt x="424538" y="666370"/>
                    <a:pt x="284901" y="509398"/>
                    <a:pt x="284901" y="509398"/>
                  </a:cubicBezTo>
                  <a:cubicBezTo>
                    <a:pt x="284901" y="509398"/>
                    <a:pt x="107165" y="620745"/>
                    <a:pt x="71065" y="585598"/>
                  </a:cubicBezTo>
                  <a:cubicBezTo>
                    <a:pt x="35061" y="550546"/>
                    <a:pt x="140598" y="368904"/>
                    <a:pt x="140598" y="36890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p11"/>
            <p:cNvSpPr/>
            <p:nvPr/>
          </p:nvSpPr>
          <p:spPr>
            <a:xfrm>
              <a:off x="912335" y="6235945"/>
              <a:ext cx="239567" cy="175224"/>
            </a:xfrm>
            <a:custGeom>
              <a:avLst/>
              <a:gdLst/>
              <a:ahLst/>
              <a:cxnLst/>
              <a:rect l="l" t="t" r="r" b="b"/>
              <a:pathLst>
                <a:path w="358902" h="262508" extrusionOk="0">
                  <a:moveTo>
                    <a:pt x="341662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509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662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11"/>
            <p:cNvSpPr/>
            <p:nvPr/>
          </p:nvSpPr>
          <p:spPr>
            <a:xfrm>
              <a:off x="909013" y="6312738"/>
              <a:ext cx="388727" cy="247837"/>
            </a:xfrm>
            <a:custGeom>
              <a:avLst/>
              <a:gdLst/>
              <a:ahLst/>
              <a:cxnLst/>
              <a:rect l="l" t="t" r="r" b="b"/>
              <a:pathLst>
                <a:path w="582363" h="371291" extrusionOk="0">
                  <a:moveTo>
                    <a:pt x="417116" y="0"/>
                  </a:moveTo>
                  <a:lnTo>
                    <a:pt x="45451" y="207550"/>
                  </a:lnTo>
                  <a:cubicBezTo>
                    <a:pt x="34973" y="228124"/>
                    <a:pt x="25829" y="251270"/>
                    <a:pt x="16876" y="273653"/>
                  </a:cubicBezTo>
                  <a:cubicBezTo>
                    <a:pt x="12113" y="286322"/>
                    <a:pt x="-7699" y="319850"/>
                    <a:pt x="3255" y="356997"/>
                  </a:cubicBezTo>
                  <a:cubicBezTo>
                    <a:pt x="10303" y="380905"/>
                    <a:pt x="53737" y="368522"/>
                    <a:pt x="67072" y="364426"/>
                  </a:cubicBezTo>
                  <a:cubicBezTo>
                    <a:pt x="78407" y="361188"/>
                    <a:pt x="112221" y="352901"/>
                    <a:pt x="221187" y="288989"/>
                  </a:cubicBezTo>
                  <a:cubicBezTo>
                    <a:pt x="248714" y="272796"/>
                    <a:pt x="275384" y="260604"/>
                    <a:pt x="314437" y="240125"/>
                  </a:cubicBezTo>
                  <a:cubicBezTo>
                    <a:pt x="357966" y="217361"/>
                    <a:pt x="374635" y="207454"/>
                    <a:pt x="400543" y="195263"/>
                  </a:cubicBezTo>
                  <a:cubicBezTo>
                    <a:pt x="587614" y="107156"/>
                    <a:pt x="583042" y="69532"/>
                    <a:pt x="582185" y="58960"/>
                  </a:cubicBezTo>
                  <a:cubicBezTo>
                    <a:pt x="578279" y="12002"/>
                    <a:pt x="417307" y="0"/>
                    <a:pt x="417116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4" name="Google Shape;684;p11"/>
          <p:cNvGrpSpPr/>
          <p:nvPr/>
        </p:nvGrpSpPr>
        <p:grpSpPr>
          <a:xfrm rot="-1590828">
            <a:off x="4711741" y="6283534"/>
            <a:ext cx="431239" cy="430688"/>
            <a:chOff x="4712181" y="6283221"/>
            <a:chExt cx="431252" cy="430701"/>
          </a:xfrm>
        </p:grpSpPr>
        <p:sp>
          <p:nvSpPr>
            <p:cNvPr id="685" name="Google Shape;685;p11"/>
            <p:cNvSpPr/>
            <p:nvPr/>
          </p:nvSpPr>
          <p:spPr>
            <a:xfrm>
              <a:off x="4712181" y="6283221"/>
              <a:ext cx="431252" cy="430701"/>
            </a:xfrm>
            <a:custGeom>
              <a:avLst/>
              <a:gdLst/>
              <a:ahLst/>
              <a:cxnLst/>
              <a:rect l="l" t="t" r="r" b="b"/>
              <a:pathLst>
                <a:path w="646071" h="645245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458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454" y="330614"/>
                    <a:pt x="462525" y="415196"/>
                    <a:pt x="462525" y="415196"/>
                  </a:cubicBezTo>
                  <a:cubicBezTo>
                    <a:pt x="462525" y="415196"/>
                    <a:pt x="513389" y="619317"/>
                    <a:pt x="468907" y="642843"/>
                  </a:cubicBezTo>
                  <a:cubicBezTo>
                    <a:pt x="424521" y="666370"/>
                    <a:pt x="284884" y="509303"/>
                    <a:pt x="284884" y="509303"/>
                  </a:cubicBezTo>
                  <a:cubicBezTo>
                    <a:pt x="284884" y="509303"/>
                    <a:pt x="107148" y="620650"/>
                    <a:pt x="71143" y="585598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11"/>
            <p:cNvSpPr/>
            <p:nvPr/>
          </p:nvSpPr>
          <p:spPr>
            <a:xfrm>
              <a:off x="4757576" y="6353902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604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11"/>
            <p:cNvSpPr/>
            <p:nvPr/>
          </p:nvSpPr>
          <p:spPr>
            <a:xfrm>
              <a:off x="4754286" y="6430696"/>
              <a:ext cx="388760" cy="247837"/>
            </a:xfrm>
            <a:custGeom>
              <a:avLst/>
              <a:gdLst/>
              <a:ahLst/>
              <a:cxnLst/>
              <a:rect l="l" t="t" r="r" b="b"/>
              <a:pathLst>
                <a:path w="582412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927" y="228124"/>
                    <a:pt x="25783" y="251270"/>
                    <a:pt x="16829" y="273653"/>
                  </a:cubicBezTo>
                  <a:cubicBezTo>
                    <a:pt x="12067" y="286417"/>
                    <a:pt x="-7745" y="319850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9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1"/>
                    <a:pt x="374683" y="207455"/>
                    <a:pt x="400591" y="195263"/>
                  </a:cubicBezTo>
                  <a:cubicBezTo>
                    <a:pt x="587662" y="107156"/>
                    <a:pt x="583090" y="69533"/>
                    <a:pt x="582233" y="58960"/>
                  </a:cubicBezTo>
                  <a:cubicBezTo>
                    <a:pt x="578233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8" name="Google Shape;688;p11"/>
          <p:cNvGrpSpPr/>
          <p:nvPr/>
        </p:nvGrpSpPr>
        <p:grpSpPr>
          <a:xfrm rot="5926991">
            <a:off x="9089687" y="6237003"/>
            <a:ext cx="431145" cy="430713"/>
            <a:chOff x="9089811" y="6235944"/>
            <a:chExt cx="431133" cy="430702"/>
          </a:xfrm>
        </p:grpSpPr>
        <p:sp>
          <p:nvSpPr>
            <p:cNvPr id="689" name="Google Shape;689;p11"/>
            <p:cNvSpPr/>
            <p:nvPr/>
          </p:nvSpPr>
          <p:spPr>
            <a:xfrm flipH="1">
              <a:off x="9089811" y="6235944"/>
              <a:ext cx="431133" cy="430702"/>
            </a:xfrm>
            <a:custGeom>
              <a:avLst/>
              <a:gdLst/>
              <a:ahLst/>
              <a:cxnLst/>
              <a:rect l="l" t="t" r="r" b="b"/>
              <a:pathLst>
                <a:path w="645892" h="645246" extrusionOk="0">
                  <a:moveTo>
                    <a:pt x="140598" y="368904"/>
                  </a:moveTo>
                  <a:cubicBezTo>
                    <a:pt x="140598" y="368904"/>
                    <a:pt x="-20089" y="233649"/>
                    <a:pt x="2104" y="188406"/>
                  </a:cubicBezTo>
                  <a:cubicBezTo>
                    <a:pt x="24202" y="143162"/>
                    <a:pt x="229085" y="188025"/>
                    <a:pt x="229085" y="188025"/>
                  </a:cubicBezTo>
                  <a:cubicBezTo>
                    <a:pt x="229085" y="188025"/>
                    <a:pt x="307476" y="-6952"/>
                    <a:pt x="357196" y="192"/>
                  </a:cubicBezTo>
                  <a:cubicBezTo>
                    <a:pt x="406917" y="7335"/>
                    <a:pt x="427872" y="216600"/>
                    <a:pt x="427872" y="216600"/>
                  </a:cubicBezTo>
                  <a:cubicBezTo>
                    <a:pt x="427872" y="216600"/>
                    <a:pt x="637041" y="231363"/>
                    <a:pt x="645613" y="280989"/>
                  </a:cubicBezTo>
                  <a:cubicBezTo>
                    <a:pt x="654186" y="330614"/>
                    <a:pt x="462447" y="415196"/>
                    <a:pt x="462447" y="415196"/>
                  </a:cubicBezTo>
                  <a:cubicBezTo>
                    <a:pt x="462447" y="415196"/>
                    <a:pt x="513216" y="619317"/>
                    <a:pt x="468924" y="642843"/>
                  </a:cubicBezTo>
                  <a:cubicBezTo>
                    <a:pt x="424538" y="666370"/>
                    <a:pt x="284901" y="509398"/>
                    <a:pt x="284901" y="509398"/>
                  </a:cubicBezTo>
                  <a:cubicBezTo>
                    <a:pt x="284901" y="509398"/>
                    <a:pt x="107165" y="620745"/>
                    <a:pt x="71065" y="585598"/>
                  </a:cubicBezTo>
                  <a:cubicBezTo>
                    <a:pt x="35061" y="550546"/>
                    <a:pt x="140598" y="368904"/>
                    <a:pt x="140598" y="36890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11"/>
            <p:cNvSpPr/>
            <p:nvPr/>
          </p:nvSpPr>
          <p:spPr>
            <a:xfrm flipH="1">
              <a:off x="9235970" y="6306626"/>
              <a:ext cx="239567" cy="175224"/>
            </a:xfrm>
            <a:custGeom>
              <a:avLst/>
              <a:gdLst/>
              <a:ahLst/>
              <a:cxnLst/>
              <a:rect l="l" t="t" r="r" b="b"/>
              <a:pathLst>
                <a:path w="358902" h="262508" extrusionOk="0">
                  <a:moveTo>
                    <a:pt x="341662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509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662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11"/>
            <p:cNvSpPr/>
            <p:nvPr/>
          </p:nvSpPr>
          <p:spPr>
            <a:xfrm flipH="1">
              <a:off x="9090133" y="6383419"/>
              <a:ext cx="388727" cy="247837"/>
            </a:xfrm>
            <a:custGeom>
              <a:avLst/>
              <a:gdLst/>
              <a:ahLst/>
              <a:cxnLst/>
              <a:rect l="l" t="t" r="r" b="b"/>
              <a:pathLst>
                <a:path w="582363" h="371291" extrusionOk="0">
                  <a:moveTo>
                    <a:pt x="417116" y="0"/>
                  </a:moveTo>
                  <a:lnTo>
                    <a:pt x="45451" y="207550"/>
                  </a:lnTo>
                  <a:cubicBezTo>
                    <a:pt x="34973" y="228124"/>
                    <a:pt x="25829" y="251270"/>
                    <a:pt x="16876" y="273653"/>
                  </a:cubicBezTo>
                  <a:cubicBezTo>
                    <a:pt x="12113" y="286322"/>
                    <a:pt x="-7699" y="319850"/>
                    <a:pt x="3255" y="356997"/>
                  </a:cubicBezTo>
                  <a:cubicBezTo>
                    <a:pt x="10303" y="380905"/>
                    <a:pt x="53737" y="368522"/>
                    <a:pt x="67072" y="364426"/>
                  </a:cubicBezTo>
                  <a:cubicBezTo>
                    <a:pt x="78407" y="361188"/>
                    <a:pt x="112221" y="352901"/>
                    <a:pt x="221187" y="288989"/>
                  </a:cubicBezTo>
                  <a:cubicBezTo>
                    <a:pt x="248714" y="272796"/>
                    <a:pt x="275384" y="260604"/>
                    <a:pt x="314437" y="240125"/>
                  </a:cubicBezTo>
                  <a:cubicBezTo>
                    <a:pt x="357966" y="217361"/>
                    <a:pt x="374635" y="207454"/>
                    <a:pt x="400543" y="195263"/>
                  </a:cubicBezTo>
                  <a:cubicBezTo>
                    <a:pt x="587614" y="107156"/>
                    <a:pt x="583042" y="69532"/>
                    <a:pt x="582185" y="58960"/>
                  </a:cubicBezTo>
                  <a:cubicBezTo>
                    <a:pt x="578279" y="12002"/>
                    <a:pt x="417307" y="0"/>
                    <a:pt x="417116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2" name="Google Shape;692;p11"/>
          <p:cNvGrpSpPr/>
          <p:nvPr/>
        </p:nvGrpSpPr>
        <p:grpSpPr>
          <a:xfrm rot="2305576">
            <a:off x="11545780" y="92742"/>
            <a:ext cx="431244" cy="430697"/>
            <a:chOff x="11099889" y="4504928"/>
            <a:chExt cx="431248" cy="430702"/>
          </a:xfrm>
        </p:grpSpPr>
        <p:sp>
          <p:nvSpPr>
            <p:cNvPr id="693" name="Google Shape;693;p11"/>
            <p:cNvSpPr/>
            <p:nvPr/>
          </p:nvSpPr>
          <p:spPr>
            <a:xfrm flipH="1">
              <a:off x="11099889" y="4504928"/>
              <a:ext cx="431248" cy="430702"/>
            </a:xfrm>
            <a:custGeom>
              <a:avLst/>
              <a:gdLst/>
              <a:ahLst/>
              <a:cxnLst/>
              <a:rect l="l" t="t" r="r" b="b"/>
              <a:pathLst>
                <a:path w="646065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359" y="330614"/>
                    <a:pt x="462525" y="415196"/>
                    <a:pt x="462525" y="415196"/>
                  </a:cubicBezTo>
                  <a:cubicBezTo>
                    <a:pt x="462525" y="415196"/>
                    <a:pt x="513294" y="619317"/>
                    <a:pt x="468907" y="642843"/>
                  </a:cubicBezTo>
                  <a:cubicBezTo>
                    <a:pt x="424521" y="666370"/>
                    <a:pt x="284884" y="509398"/>
                    <a:pt x="284884" y="509398"/>
                  </a:cubicBezTo>
                  <a:cubicBezTo>
                    <a:pt x="284884" y="509398"/>
                    <a:pt x="107148" y="620745"/>
                    <a:pt x="71143" y="585693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694;p11"/>
            <p:cNvSpPr/>
            <p:nvPr/>
          </p:nvSpPr>
          <p:spPr>
            <a:xfrm flipH="1">
              <a:off x="11246175" y="4575610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604"/>
                  </a:cubicBezTo>
                  <a:lnTo>
                    <a:pt x="358902" y="100489"/>
                  </a:lnTo>
                  <a:cubicBezTo>
                    <a:pt x="357473" y="87535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695;p11"/>
            <p:cNvSpPr/>
            <p:nvPr/>
          </p:nvSpPr>
          <p:spPr>
            <a:xfrm flipH="1">
              <a:off x="11100335" y="4652403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0"/>
                    <a:pt x="374683" y="207454"/>
                    <a:pt x="400496" y="195263"/>
                  </a:cubicBezTo>
                  <a:cubicBezTo>
                    <a:pt x="587567" y="107156"/>
                    <a:pt x="582995" y="69532"/>
                    <a:pt x="582138" y="58960"/>
                  </a:cubicBezTo>
                  <a:cubicBezTo>
                    <a:pt x="578233" y="12001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6" name="Google Shape;696;p11"/>
          <p:cNvGrpSpPr/>
          <p:nvPr/>
        </p:nvGrpSpPr>
        <p:grpSpPr>
          <a:xfrm rot="-1590828">
            <a:off x="190166" y="3913659"/>
            <a:ext cx="431239" cy="430688"/>
            <a:chOff x="4712181" y="6283221"/>
            <a:chExt cx="431252" cy="430701"/>
          </a:xfrm>
        </p:grpSpPr>
        <p:sp>
          <p:nvSpPr>
            <p:cNvPr id="697" name="Google Shape;697;p11"/>
            <p:cNvSpPr/>
            <p:nvPr/>
          </p:nvSpPr>
          <p:spPr>
            <a:xfrm>
              <a:off x="4712181" y="6283221"/>
              <a:ext cx="431252" cy="430701"/>
            </a:xfrm>
            <a:custGeom>
              <a:avLst/>
              <a:gdLst/>
              <a:ahLst/>
              <a:cxnLst/>
              <a:rect l="l" t="t" r="r" b="b"/>
              <a:pathLst>
                <a:path w="646071" h="645245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458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454" y="330614"/>
                    <a:pt x="462525" y="415196"/>
                    <a:pt x="462525" y="415196"/>
                  </a:cubicBezTo>
                  <a:cubicBezTo>
                    <a:pt x="462525" y="415196"/>
                    <a:pt x="513389" y="619317"/>
                    <a:pt x="468907" y="642843"/>
                  </a:cubicBezTo>
                  <a:cubicBezTo>
                    <a:pt x="424521" y="666370"/>
                    <a:pt x="284884" y="509303"/>
                    <a:pt x="284884" y="509303"/>
                  </a:cubicBezTo>
                  <a:cubicBezTo>
                    <a:pt x="284884" y="509303"/>
                    <a:pt x="107148" y="620650"/>
                    <a:pt x="71143" y="585598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698;p11"/>
            <p:cNvSpPr/>
            <p:nvPr/>
          </p:nvSpPr>
          <p:spPr>
            <a:xfrm>
              <a:off x="4757576" y="6353902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604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699;p11"/>
            <p:cNvSpPr/>
            <p:nvPr/>
          </p:nvSpPr>
          <p:spPr>
            <a:xfrm>
              <a:off x="4754286" y="6430696"/>
              <a:ext cx="388760" cy="247837"/>
            </a:xfrm>
            <a:custGeom>
              <a:avLst/>
              <a:gdLst/>
              <a:ahLst/>
              <a:cxnLst/>
              <a:rect l="l" t="t" r="r" b="b"/>
              <a:pathLst>
                <a:path w="582412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927" y="228124"/>
                    <a:pt x="25783" y="251270"/>
                    <a:pt x="16829" y="273653"/>
                  </a:cubicBezTo>
                  <a:cubicBezTo>
                    <a:pt x="12067" y="286417"/>
                    <a:pt x="-7745" y="319850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9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1"/>
                    <a:pt x="374683" y="207455"/>
                    <a:pt x="400591" y="195263"/>
                  </a:cubicBezTo>
                  <a:cubicBezTo>
                    <a:pt x="587662" y="107156"/>
                    <a:pt x="583090" y="69533"/>
                    <a:pt x="582233" y="58960"/>
                  </a:cubicBezTo>
                  <a:cubicBezTo>
                    <a:pt x="578233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0" name="Google Shape;700;p11"/>
          <p:cNvGrpSpPr/>
          <p:nvPr/>
        </p:nvGrpSpPr>
        <p:grpSpPr>
          <a:xfrm rot="1752158">
            <a:off x="190331" y="92966"/>
            <a:ext cx="431253" cy="430701"/>
            <a:chOff x="4712181" y="6283221"/>
            <a:chExt cx="431252" cy="430701"/>
          </a:xfrm>
        </p:grpSpPr>
        <p:sp>
          <p:nvSpPr>
            <p:cNvPr id="701" name="Google Shape;701;p11"/>
            <p:cNvSpPr/>
            <p:nvPr/>
          </p:nvSpPr>
          <p:spPr>
            <a:xfrm>
              <a:off x="4712181" y="6283221"/>
              <a:ext cx="431252" cy="430701"/>
            </a:xfrm>
            <a:custGeom>
              <a:avLst/>
              <a:gdLst/>
              <a:ahLst/>
              <a:cxnLst/>
              <a:rect l="l" t="t" r="r" b="b"/>
              <a:pathLst>
                <a:path w="646071" h="645245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458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454" y="330614"/>
                    <a:pt x="462525" y="415196"/>
                    <a:pt x="462525" y="415196"/>
                  </a:cubicBezTo>
                  <a:cubicBezTo>
                    <a:pt x="462525" y="415196"/>
                    <a:pt x="513389" y="619317"/>
                    <a:pt x="468907" y="642843"/>
                  </a:cubicBezTo>
                  <a:cubicBezTo>
                    <a:pt x="424521" y="666370"/>
                    <a:pt x="284884" y="509303"/>
                    <a:pt x="284884" y="509303"/>
                  </a:cubicBezTo>
                  <a:cubicBezTo>
                    <a:pt x="284884" y="509303"/>
                    <a:pt x="107148" y="620650"/>
                    <a:pt x="71143" y="585598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702;p11"/>
            <p:cNvSpPr/>
            <p:nvPr/>
          </p:nvSpPr>
          <p:spPr>
            <a:xfrm>
              <a:off x="4757576" y="6353902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604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703;p11"/>
            <p:cNvSpPr/>
            <p:nvPr/>
          </p:nvSpPr>
          <p:spPr>
            <a:xfrm>
              <a:off x="4754286" y="6430696"/>
              <a:ext cx="388760" cy="247837"/>
            </a:xfrm>
            <a:custGeom>
              <a:avLst/>
              <a:gdLst/>
              <a:ahLst/>
              <a:cxnLst/>
              <a:rect l="l" t="t" r="r" b="b"/>
              <a:pathLst>
                <a:path w="582412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927" y="228124"/>
                    <a:pt x="25783" y="251270"/>
                    <a:pt x="16829" y="273653"/>
                  </a:cubicBezTo>
                  <a:cubicBezTo>
                    <a:pt x="12067" y="286417"/>
                    <a:pt x="-7745" y="319850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9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1"/>
                    <a:pt x="374683" y="207455"/>
                    <a:pt x="400591" y="195263"/>
                  </a:cubicBezTo>
                  <a:cubicBezTo>
                    <a:pt x="587662" y="107156"/>
                    <a:pt x="583090" y="69533"/>
                    <a:pt x="582233" y="58960"/>
                  </a:cubicBezTo>
                  <a:cubicBezTo>
                    <a:pt x="578233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4" name="Google Shape;704;p11"/>
          <p:cNvGrpSpPr/>
          <p:nvPr/>
        </p:nvGrpSpPr>
        <p:grpSpPr>
          <a:xfrm rot="2004146">
            <a:off x="11620148" y="6152761"/>
            <a:ext cx="431176" cy="430689"/>
            <a:chOff x="11531794" y="3177356"/>
            <a:chExt cx="431189" cy="430702"/>
          </a:xfrm>
        </p:grpSpPr>
        <p:sp>
          <p:nvSpPr>
            <p:cNvPr id="705" name="Google Shape;705;p11"/>
            <p:cNvSpPr/>
            <p:nvPr/>
          </p:nvSpPr>
          <p:spPr>
            <a:xfrm flipH="1">
              <a:off x="11531794" y="3177356"/>
              <a:ext cx="431189" cy="430702"/>
            </a:xfrm>
            <a:custGeom>
              <a:avLst/>
              <a:gdLst/>
              <a:ahLst/>
              <a:cxnLst/>
              <a:rect l="l" t="t" r="r" b="b"/>
              <a:pathLst>
                <a:path w="645976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7950" y="216600"/>
                    <a:pt x="427950" y="216600"/>
                  </a:cubicBezTo>
                  <a:cubicBezTo>
                    <a:pt x="427950" y="216600"/>
                    <a:pt x="637119" y="231363"/>
                    <a:pt x="645691" y="280989"/>
                  </a:cubicBezTo>
                  <a:cubicBezTo>
                    <a:pt x="654359" y="330614"/>
                    <a:pt x="462430" y="415196"/>
                    <a:pt x="462430" y="415196"/>
                  </a:cubicBezTo>
                  <a:cubicBezTo>
                    <a:pt x="462430" y="415196"/>
                    <a:pt x="513198" y="619317"/>
                    <a:pt x="468812" y="642843"/>
                  </a:cubicBezTo>
                  <a:cubicBezTo>
                    <a:pt x="424425" y="666370"/>
                    <a:pt x="284789" y="509398"/>
                    <a:pt x="284789" y="509398"/>
                  </a:cubicBezTo>
                  <a:cubicBezTo>
                    <a:pt x="284789" y="509398"/>
                    <a:pt x="107052" y="620745"/>
                    <a:pt x="71048" y="585693"/>
                  </a:cubicBezTo>
                  <a:cubicBezTo>
                    <a:pt x="35043" y="550546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706;p11"/>
            <p:cNvSpPr/>
            <p:nvPr/>
          </p:nvSpPr>
          <p:spPr>
            <a:xfrm flipH="1">
              <a:off x="11678021" y="3248038"/>
              <a:ext cx="239566" cy="175224"/>
            </a:xfrm>
            <a:custGeom>
              <a:avLst/>
              <a:gdLst/>
              <a:ahLst/>
              <a:cxnLst/>
              <a:rect l="l" t="t" r="r" b="b"/>
              <a:pathLst>
                <a:path w="358901" h="262508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509"/>
                  </a:cubicBezTo>
                  <a:lnTo>
                    <a:pt x="358902" y="100489"/>
                  </a:lnTo>
                  <a:cubicBezTo>
                    <a:pt x="357569" y="87630"/>
                    <a:pt x="352997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707;p11"/>
            <p:cNvSpPr/>
            <p:nvPr/>
          </p:nvSpPr>
          <p:spPr>
            <a:xfrm flipH="1">
              <a:off x="11532182" y="3324831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7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604"/>
                    <a:pt x="314485" y="240125"/>
                  </a:cubicBezTo>
                  <a:cubicBezTo>
                    <a:pt x="358015" y="217361"/>
                    <a:pt x="374683" y="207454"/>
                    <a:pt x="400496" y="195263"/>
                  </a:cubicBezTo>
                  <a:cubicBezTo>
                    <a:pt x="587567" y="107156"/>
                    <a:pt x="582995" y="69533"/>
                    <a:pt x="582138" y="58960"/>
                  </a:cubicBezTo>
                  <a:cubicBezTo>
                    <a:pt x="578328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CUSTOM_9"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14"/>
          <p:cNvSpPr txBox="1">
            <a:spLocks noGrp="1"/>
          </p:cNvSpPr>
          <p:nvPr>
            <p:ph type="title"/>
          </p:nvPr>
        </p:nvSpPr>
        <p:spPr>
          <a:xfrm>
            <a:off x="411275" y="1727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768" name="Google Shape;768;p14"/>
          <p:cNvSpPr txBox="1">
            <a:spLocks noGrp="1"/>
          </p:cNvSpPr>
          <p:nvPr>
            <p:ph type="subTitle" idx="1"/>
          </p:nvPr>
        </p:nvSpPr>
        <p:spPr>
          <a:xfrm>
            <a:off x="411275" y="5029775"/>
            <a:ext cx="44583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5 Timeline">
  <p:cSld name="CUSTOM_14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5" name="Google Shape;895;p18"/>
          <p:cNvGrpSpPr/>
          <p:nvPr/>
        </p:nvGrpSpPr>
        <p:grpSpPr>
          <a:xfrm>
            <a:off x="346363" y="398895"/>
            <a:ext cx="11499274" cy="6060210"/>
            <a:chOff x="1999625" y="1115268"/>
            <a:chExt cx="8192700" cy="4669962"/>
          </a:xfrm>
        </p:grpSpPr>
        <p:pic>
          <p:nvPicPr>
            <p:cNvPr id="896" name="Google Shape;896;p18" descr="A picture containing night sky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004312" y="1115268"/>
              <a:ext cx="8187943" cy="46625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7" name="Google Shape;897;p18"/>
            <p:cNvSpPr/>
            <p:nvPr/>
          </p:nvSpPr>
          <p:spPr>
            <a:xfrm>
              <a:off x="1999625" y="1116030"/>
              <a:ext cx="8192700" cy="4669200"/>
            </a:xfrm>
            <a:prstGeom prst="frame">
              <a:avLst>
                <a:gd name="adj1" fmla="val 3718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8" name="Google Shape;898;p18"/>
          <p:cNvGrpSpPr/>
          <p:nvPr/>
        </p:nvGrpSpPr>
        <p:grpSpPr>
          <a:xfrm>
            <a:off x="-10" y="0"/>
            <a:ext cx="8076274" cy="972948"/>
            <a:chOff x="2057863" y="-23607"/>
            <a:chExt cx="8076274" cy="972948"/>
          </a:xfrm>
        </p:grpSpPr>
        <p:sp>
          <p:nvSpPr>
            <p:cNvPr id="899" name="Google Shape;899;p18"/>
            <p:cNvSpPr/>
            <p:nvPr/>
          </p:nvSpPr>
          <p:spPr>
            <a:xfrm>
              <a:off x="2448389" y="95851"/>
              <a:ext cx="563119" cy="600924"/>
            </a:xfrm>
            <a:custGeom>
              <a:avLst/>
              <a:gdLst/>
              <a:ahLst/>
              <a:cxnLst/>
              <a:rect l="l" t="t" r="r" b="b"/>
              <a:pathLst>
                <a:path w="563119" h="600924" extrusionOk="0">
                  <a:moveTo>
                    <a:pt x="54675" y="0"/>
                  </a:moveTo>
                  <a:cubicBezTo>
                    <a:pt x="54675" y="0"/>
                    <a:pt x="-31812" y="548926"/>
                    <a:pt x="12765" y="551879"/>
                  </a:cubicBezTo>
                  <a:cubicBezTo>
                    <a:pt x="53627" y="554641"/>
                    <a:pt x="264511" y="445103"/>
                    <a:pt x="264511" y="445103"/>
                  </a:cubicBezTo>
                  <a:cubicBezTo>
                    <a:pt x="264511" y="445103"/>
                    <a:pt x="476537" y="610838"/>
                    <a:pt x="509684" y="600456"/>
                  </a:cubicBezTo>
                  <a:cubicBezTo>
                    <a:pt x="548642" y="588264"/>
                    <a:pt x="563120" y="53245"/>
                    <a:pt x="563120" y="53245"/>
                  </a:cubicBezTo>
                  <a:lnTo>
                    <a:pt x="546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900;p18"/>
            <p:cNvSpPr/>
            <p:nvPr/>
          </p:nvSpPr>
          <p:spPr>
            <a:xfrm>
              <a:off x="2506611" y="155596"/>
              <a:ext cx="79391" cy="198169"/>
            </a:xfrm>
            <a:custGeom>
              <a:avLst/>
              <a:gdLst/>
              <a:ahLst/>
              <a:cxnLst/>
              <a:rect l="l" t="t" r="r" b="b"/>
              <a:pathLst>
                <a:path w="79391" h="198169" extrusionOk="0">
                  <a:moveTo>
                    <a:pt x="49698" y="168"/>
                  </a:moveTo>
                  <a:cubicBezTo>
                    <a:pt x="31505" y="-1642"/>
                    <a:pt x="14931" y="11407"/>
                    <a:pt x="13122" y="29600"/>
                  </a:cubicBezTo>
                  <a:lnTo>
                    <a:pt x="168" y="161807"/>
                  </a:lnTo>
                  <a:cubicBezTo>
                    <a:pt x="-1642" y="180000"/>
                    <a:pt x="11407" y="196097"/>
                    <a:pt x="29600" y="198002"/>
                  </a:cubicBezTo>
                  <a:cubicBezTo>
                    <a:pt x="47793" y="199812"/>
                    <a:pt x="63890" y="186762"/>
                    <a:pt x="65795" y="168570"/>
                  </a:cubicBezTo>
                  <a:lnTo>
                    <a:pt x="79225" y="36363"/>
                  </a:lnTo>
                  <a:cubicBezTo>
                    <a:pt x="81035" y="18170"/>
                    <a:pt x="67890" y="2073"/>
                    <a:pt x="49698" y="168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901;p18"/>
            <p:cNvSpPr/>
            <p:nvPr/>
          </p:nvSpPr>
          <p:spPr>
            <a:xfrm>
              <a:off x="3364033" y="214805"/>
              <a:ext cx="580068" cy="617942"/>
            </a:xfrm>
            <a:custGeom>
              <a:avLst/>
              <a:gdLst/>
              <a:ahLst/>
              <a:cxnLst/>
              <a:rect l="l" t="t" r="r" b="b"/>
              <a:pathLst>
                <a:path w="580068" h="617942" extrusionOk="0">
                  <a:moveTo>
                    <a:pt x="74101" y="0"/>
                  </a:moveTo>
                  <a:cubicBezTo>
                    <a:pt x="74101" y="0"/>
                    <a:pt x="-33723" y="545116"/>
                    <a:pt x="10759" y="549783"/>
                  </a:cubicBezTo>
                  <a:cubicBezTo>
                    <a:pt x="51526" y="554069"/>
                    <a:pt x="266506" y="452819"/>
                    <a:pt x="266506" y="452819"/>
                  </a:cubicBezTo>
                  <a:cubicBezTo>
                    <a:pt x="266506" y="452819"/>
                    <a:pt x="471960" y="626650"/>
                    <a:pt x="505393" y="617601"/>
                  </a:cubicBezTo>
                  <a:cubicBezTo>
                    <a:pt x="544826" y="606933"/>
                    <a:pt x="580069" y="72866"/>
                    <a:pt x="580069" y="72866"/>
                  </a:cubicBezTo>
                  <a:lnTo>
                    <a:pt x="741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902;p18"/>
            <p:cNvSpPr/>
            <p:nvPr/>
          </p:nvSpPr>
          <p:spPr>
            <a:xfrm>
              <a:off x="3432844" y="276382"/>
              <a:ext cx="84491" cy="197457"/>
            </a:xfrm>
            <a:custGeom>
              <a:avLst/>
              <a:gdLst/>
              <a:ahLst/>
              <a:cxnLst/>
              <a:rect l="l" t="t" r="r" b="b"/>
              <a:pathLst>
                <a:path w="84491" h="197457" extrusionOk="0">
                  <a:moveTo>
                    <a:pt x="56152" y="336"/>
                  </a:moveTo>
                  <a:cubicBezTo>
                    <a:pt x="37959" y="-2236"/>
                    <a:pt x="21005" y="10242"/>
                    <a:pt x="18433" y="28339"/>
                  </a:cubicBezTo>
                  <a:lnTo>
                    <a:pt x="336" y="159879"/>
                  </a:lnTo>
                  <a:cubicBezTo>
                    <a:pt x="-2236" y="178072"/>
                    <a:pt x="10242" y="194646"/>
                    <a:pt x="28339" y="197122"/>
                  </a:cubicBezTo>
                  <a:cubicBezTo>
                    <a:pt x="46532" y="199694"/>
                    <a:pt x="63105" y="187216"/>
                    <a:pt x="65582" y="169119"/>
                  </a:cubicBezTo>
                  <a:lnTo>
                    <a:pt x="84156" y="37578"/>
                  </a:lnTo>
                  <a:cubicBezTo>
                    <a:pt x="86728" y="19481"/>
                    <a:pt x="74250" y="2907"/>
                    <a:pt x="56152" y="336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903;p18"/>
            <p:cNvSpPr/>
            <p:nvPr/>
          </p:nvSpPr>
          <p:spPr>
            <a:xfrm rot="249423">
              <a:off x="4340636" y="329659"/>
              <a:ext cx="539310" cy="591904"/>
            </a:xfrm>
            <a:custGeom>
              <a:avLst/>
              <a:gdLst/>
              <a:ahLst/>
              <a:cxnLst/>
              <a:rect l="l" t="t" r="r" b="b"/>
              <a:pathLst>
                <a:path w="539239" h="591826" extrusionOk="0">
                  <a:moveTo>
                    <a:pt x="14529" y="0"/>
                  </a:moveTo>
                  <a:cubicBezTo>
                    <a:pt x="14529" y="0"/>
                    <a:pt x="-22713" y="587693"/>
                    <a:pt x="22054" y="586645"/>
                  </a:cubicBezTo>
                  <a:cubicBezTo>
                    <a:pt x="63012" y="585692"/>
                    <a:pt x="263227" y="450056"/>
                    <a:pt x="263227" y="450056"/>
                  </a:cubicBezTo>
                  <a:cubicBezTo>
                    <a:pt x="263227" y="450056"/>
                    <a:pt x="489255" y="604933"/>
                    <a:pt x="521259" y="590931"/>
                  </a:cubicBezTo>
                  <a:cubicBezTo>
                    <a:pt x="558978" y="574357"/>
                    <a:pt x="525641" y="8096"/>
                    <a:pt x="525641" y="8096"/>
                  </a:cubicBezTo>
                  <a:lnTo>
                    <a:pt x="145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4" name="Google Shape;904;p18"/>
            <p:cNvSpPr/>
            <p:nvPr/>
          </p:nvSpPr>
          <p:spPr>
            <a:xfrm rot="249423">
              <a:off x="4378743" y="387697"/>
              <a:ext cx="67544" cy="210819"/>
            </a:xfrm>
            <a:custGeom>
              <a:avLst/>
              <a:gdLst/>
              <a:ahLst/>
              <a:cxnLst/>
              <a:rect l="l" t="t" r="r" b="b"/>
              <a:pathLst>
                <a:path w="67535" h="210791" extrusionOk="0">
                  <a:moveTo>
                    <a:pt x="34959" y="2"/>
                  </a:moveTo>
                  <a:cubicBezTo>
                    <a:pt x="16671" y="-189"/>
                    <a:pt x="1335" y="15147"/>
                    <a:pt x="1145" y="34577"/>
                  </a:cubicBezTo>
                  <a:lnTo>
                    <a:pt x="2" y="175357"/>
                  </a:lnTo>
                  <a:cubicBezTo>
                    <a:pt x="-189" y="194788"/>
                    <a:pt x="14289" y="210504"/>
                    <a:pt x="32577" y="210790"/>
                  </a:cubicBezTo>
                  <a:cubicBezTo>
                    <a:pt x="50865" y="210981"/>
                    <a:pt x="65724" y="195645"/>
                    <a:pt x="66010" y="176214"/>
                  </a:cubicBezTo>
                  <a:lnTo>
                    <a:pt x="67534" y="35435"/>
                  </a:lnTo>
                  <a:cubicBezTo>
                    <a:pt x="67725" y="16004"/>
                    <a:pt x="53247" y="192"/>
                    <a:pt x="34959" y="2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905;p18"/>
            <p:cNvSpPr/>
            <p:nvPr/>
          </p:nvSpPr>
          <p:spPr>
            <a:xfrm>
              <a:off x="5316478" y="378077"/>
              <a:ext cx="540768" cy="571264"/>
            </a:xfrm>
            <a:custGeom>
              <a:avLst/>
              <a:gdLst/>
              <a:ahLst/>
              <a:cxnLst/>
              <a:rect l="l" t="t" r="r" b="b"/>
              <a:pathLst>
                <a:path w="540768" h="571264" extrusionOk="0">
                  <a:moveTo>
                    <a:pt x="25227" y="0"/>
                  </a:moveTo>
                  <a:cubicBezTo>
                    <a:pt x="25227" y="0"/>
                    <a:pt x="-26494" y="553307"/>
                    <a:pt x="18178" y="553403"/>
                  </a:cubicBezTo>
                  <a:cubicBezTo>
                    <a:pt x="59136" y="553593"/>
                    <a:pt x="262685" y="430911"/>
                    <a:pt x="262685" y="430911"/>
                  </a:cubicBezTo>
                  <a:cubicBezTo>
                    <a:pt x="262685" y="430911"/>
                    <a:pt x="484808" y="582930"/>
                    <a:pt x="517098" y="570548"/>
                  </a:cubicBezTo>
                  <a:cubicBezTo>
                    <a:pt x="555198" y="555974"/>
                    <a:pt x="535862" y="21050"/>
                    <a:pt x="535862" y="21050"/>
                  </a:cubicBezTo>
                  <a:lnTo>
                    <a:pt x="252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18"/>
            <p:cNvSpPr/>
            <p:nvPr/>
          </p:nvSpPr>
          <p:spPr>
            <a:xfrm>
              <a:off x="5359303" y="434442"/>
              <a:ext cx="71006" cy="198641"/>
            </a:xfrm>
            <a:custGeom>
              <a:avLst/>
              <a:gdLst/>
              <a:ahLst/>
              <a:cxnLst/>
              <a:rect l="l" t="t" r="r" b="b"/>
              <a:pathLst>
                <a:path w="71006" h="198641" extrusionOk="0">
                  <a:moveTo>
                    <a:pt x="39266" y="23"/>
                  </a:moveTo>
                  <a:cubicBezTo>
                    <a:pt x="20978" y="-644"/>
                    <a:pt x="5262" y="13453"/>
                    <a:pt x="4595" y="31741"/>
                  </a:cubicBezTo>
                  <a:lnTo>
                    <a:pt x="23" y="164424"/>
                  </a:lnTo>
                  <a:cubicBezTo>
                    <a:pt x="-644" y="182712"/>
                    <a:pt x="13358" y="197952"/>
                    <a:pt x="31741" y="198619"/>
                  </a:cubicBezTo>
                  <a:cubicBezTo>
                    <a:pt x="50029" y="199286"/>
                    <a:pt x="65269" y="185284"/>
                    <a:pt x="65936" y="166901"/>
                  </a:cubicBezTo>
                  <a:lnTo>
                    <a:pt x="70984" y="34122"/>
                  </a:lnTo>
                  <a:cubicBezTo>
                    <a:pt x="71651" y="16025"/>
                    <a:pt x="57554" y="785"/>
                    <a:pt x="39266" y="23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907;p18"/>
            <p:cNvSpPr/>
            <p:nvPr/>
          </p:nvSpPr>
          <p:spPr>
            <a:xfrm>
              <a:off x="6273418" y="384554"/>
              <a:ext cx="540360" cy="555502"/>
            </a:xfrm>
            <a:custGeom>
              <a:avLst/>
              <a:gdLst/>
              <a:ahLst/>
              <a:cxnLst/>
              <a:rect l="l" t="t" r="r" b="b"/>
              <a:pathLst>
                <a:path w="540360" h="555502" extrusionOk="0">
                  <a:moveTo>
                    <a:pt x="7738" y="2381"/>
                  </a:moveTo>
                  <a:cubicBezTo>
                    <a:pt x="7738" y="2381"/>
                    <a:pt x="-18647" y="557403"/>
                    <a:pt x="26026" y="555498"/>
                  </a:cubicBezTo>
                  <a:cubicBezTo>
                    <a:pt x="66983" y="553784"/>
                    <a:pt x="264627" y="421958"/>
                    <a:pt x="264627" y="421958"/>
                  </a:cubicBezTo>
                  <a:cubicBezTo>
                    <a:pt x="264627" y="421958"/>
                    <a:pt x="493417" y="563594"/>
                    <a:pt x="525231" y="549783"/>
                  </a:cubicBezTo>
                  <a:cubicBezTo>
                    <a:pt x="562664" y="533400"/>
                    <a:pt x="518849" y="0"/>
                    <a:pt x="518849" y="0"/>
                  </a:cubicBezTo>
                  <a:lnTo>
                    <a:pt x="7738" y="238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8" name="Google Shape;908;p18"/>
            <p:cNvSpPr/>
            <p:nvPr/>
          </p:nvSpPr>
          <p:spPr>
            <a:xfrm>
              <a:off x="6307442" y="440656"/>
              <a:ext cx="67534" cy="198787"/>
            </a:xfrm>
            <a:custGeom>
              <a:avLst/>
              <a:gdLst/>
              <a:ahLst/>
              <a:cxnLst/>
              <a:rect l="l" t="t" r="r" b="b"/>
              <a:pathLst>
                <a:path w="67534" h="198787" extrusionOk="0">
                  <a:moveTo>
                    <a:pt x="33149" y="0"/>
                  </a:moveTo>
                  <a:cubicBezTo>
                    <a:pt x="14861" y="191"/>
                    <a:pt x="-189" y="14955"/>
                    <a:pt x="2" y="33243"/>
                  </a:cubicBezTo>
                  <a:lnTo>
                    <a:pt x="1526" y="166021"/>
                  </a:lnTo>
                  <a:cubicBezTo>
                    <a:pt x="1716" y="184309"/>
                    <a:pt x="16385" y="198882"/>
                    <a:pt x="34768" y="198787"/>
                  </a:cubicBezTo>
                  <a:cubicBezTo>
                    <a:pt x="53151" y="198692"/>
                    <a:pt x="67629" y="183928"/>
                    <a:pt x="67534" y="165545"/>
                  </a:cubicBezTo>
                  <a:lnTo>
                    <a:pt x="66486" y="32671"/>
                  </a:lnTo>
                  <a:cubicBezTo>
                    <a:pt x="66201" y="14478"/>
                    <a:pt x="51437" y="-95"/>
                    <a:pt x="33149" y="0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9" name="Google Shape;909;p18"/>
            <p:cNvSpPr/>
            <p:nvPr/>
          </p:nvSpPr>
          <p:spPr>
            <a:xfrm>
              <a:off x="7316078" y="348930"/>
              <a:ext cx="540855" cy="557503"/>
            </a:xfrm>
            <a:custGeom>
              <a:avLst/>
              <a:gdLst/>
              <a:ahLst/>
              <a:cxnLst/>
              <a:rect l="l" t="t" r="r" b="b"/>
              <a:pathLst>
                <a:path w="540855" h="557503" extrusionOk="0">
                  <a:moveTo>
                    <a:pt x="6541" y="4381"/>
                  </a:moveTo>
                  <a:cubicBezTo>
                    <a:pt x="6541" y="4381"/>
                    <a:pt x="-17653" y="559499"/>
                    <a:pt x="27020" y="557498"/>
                  </a:cubicBezTo>
                  <a:cubicBezTo>
                    <a:pt x="67977" y="555593"/>
                    <a:pt x="265145" y="423005"/>
                    <a:pt x="265145" y="423005"/>
                  </a:cubicBezTo>
                  <a:cubicBezTo>
                    <a:pt x="265145" y="423005"/>
                    <a:pt x="494507" y="563785"/>
                    <a:pt x="526225" y="549783"/>
                  </a:cubicBezTo>
                  <a:cubicBezTo>
                    <a:pt x="563563" y="533305"/>
                    <a:pt x="517653" y="0"/>
                    <a:pt x="517653" y="0"/>
                  </a:cubicBezTo>
                  <a:lnTo>
                    <a:pt x="6541" y="43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0" name="Google Shape;910;p18"/>
            <p:cNvSpPr/>
            <p:nvPr/>
          </p:nvSpPr>
          <p:spPr>
            <a:xfrm>
              <a:off x="7349097" y="406840"/>
              <a:ext cx="67919" cy="198792"/>
            </a:xfrm>
            <a:custGeom>
              <a:avLst/>
              <a:gdLst/>
              <a:ahLst/>
              <a:cxnLst/>
              <a:rect l="l" t="t" r="r" b="b"/>
              <a:pathLst>
                <a:path w="67919" h="198792" extrusionOk="0">
                  <a:moveTo>
                    <a:pt x="33053" y="2"/>
                  </a:moveTo>
                  <a:cubicBezTo>
                    <a:pt x="14765" y="192"/>
                    <a:pt x="-189" y="15051"/>
                    <a:pt x="2" y="33435"/>
                  </a:cubicBezTo>
                  <a:lnTo>
                    <a:pt x="2002" y="166213"/>
                  </a:lnTo>
                  <a:cubicBezTo>
                    <a:pt x="2192" y="184501"/>
                    <a:pt x="17051" y="199074"/>
                    <a:pt x="35339" y="198789"/>
                  </a:cubicBezTo>
                  <a:cubicBezTo>
                    <a:pt x="53628" y="198598"/>
                    <a:pt x="68201" y="183739"/>
                    <a:pt x="67915" y="165451"/>
                  </a:cubicBezTo>
                  <a:lnTo>
                    <a:pt x="66391" y="32577"/>
                  </a:lnTo>
                  <a:cubicBezTo>
                    <a:pt x="66201" y="14289"/>
                    <a:pt x="51436" y="-189"/>
                    <a:pt x="33053" y="2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1" name="Google Shape;911;p18"/>
            <p:cNvSpPr/>
            <p:nvPr/>
          </p:nvSpPr>
          <p:spPr>
            <a:xfrm>
              <a:off x="8233494" y="241202"/>
              <a:ext cx="582156" cy="606613"/>
            </a:xfrm>
            <a:custGeom>
              <a:avLst/>
              <a:gdLst/>
              <a:ahLst/>
              <a:cxnLst/>
              <a:rect l="l" t="t" r="r" b="b"/>
              <a:pathLst>
                <a:path w="582156" h="606613" extrusionOk="0">
                  <a:moveTo>
                    <a:pt x="0" y="58769"/>
                  </a:moveTo>
                  <a:cubicBezTo>
                    <a:pt x="0" y="58769"/>
                    <a:pt x="35052" y="613315"/>
                    <a:pt x="79248" y="606552"/>
                  </a:cubicBezTo>
                  <a:cubicBezTo>
                    <a:pt x="119729" y="600266"/>
                    <a:pt x="301657" y="447485"/>
                    <a:pt x="301657" y="447485"/>
                  </a:cubicBezTo>
                  <a:cubicBezTo>
                    <a:pt x="301657" y="447485"/>
                    <a:pt x="544735" y="563023"/>
                    <a:pt x="574739" y="545783"/>
                  </a:cubicBezTo>
                  <a:cubicBezTo>
                    <a:pt x="610076" y="525399"/>
                    <a:pt x="507682" y="0"/>
                    <a:pt x="507682" y="0"/>
                  </a:cubicBezTo>
                  <a:lnTo>
                    <a:pt x="0" y="587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2" name="Google Shape;912;p18"/>
            <p:cNvSpPr/>
            <p:nvPr/>
          </p:nvSpPr>
          <p:spPr>
            <a:xfrm>
              <a:off x="8268882" y="346592"/>
              <a:ext cx="82108" cy="197939"/>
            </a:xfrm>
            <a:custGeom>
              <a:avLst/>
              <a:gdLst/>
              <a:ahLst/>
              <a:cxnLst/>
              <a:rect l="l" t="t" r="r" b="b"/>
              <a:pathLst>
                <a:path w="82108" h="197939" extrusionOk="0">
                  <a:moveTo>
                    <a:pt x="29573" y="243"/>
                  </a:moveTo>
                  <a:cubicBezTo>
                    <a:pt x="11380" y="2434"/>
                    <a:pt x="-1955" y="18817"/>
                    <a:pt x="236" y="37010"/>
                  </a:cubicBezTo>
                  <a:lnTo>
                    <a:pt x="16333" y="168836"/>
                  </a:lnTo>
                  <a:cubicBezTo>
                    <a:pt x="18524" y="187028"/>
                    <a:pt x="34811" y="199887"/>
                    <a:pt x="53005" y="197696"/>
                  </a:cubicBezTo>
                  <a:cubicBezTo>
                    <a:pt x="71197" y="195506"/>
                    <a:pt x="84056" y="179218"/>
                    <a:pt x="81865" y="161025"/>
                  </a:cubicBezTo>
                  <a:lnTo>
                    <a:pt x="66149" y="29104"/>
                  </a:lnTo>
                  <a:cubicBezTo>
                    <a:pt x="64053" y="10911"/>
                    <a:pt x="47766" y="-1948"/>
                    <a:pt x="29573" y="243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3" name="Google Shape;913;p18"/>
            <p:cNvSpPr/>
            <p:nvPr/>
          </p:nvSpPr>
          <p:spPr>
            <a:xfrm>
              <a:off x="9167992" y="106043"/>
              <a:ext cx="570176" cy="594878"/>
            </a:xfrm>
            <a:custGeom>
              <a:avLst/>
              <a:gdLst/>
              <a:ahLst/>
              <a:cxnLst/>
              <a:rect l="l" t="t" r="r" b="b"/>
              <a:pathLst>
                <a:path w="570176" h="594878" extrusionOk="0">
                  <a:moveTo>
                    <a:pt x="0" y="45149"/>
                  </a:moveTo>
                  <a:cubicBezTo>
                    <a:pt x="0" y="45149"/>
                    <a:pt x="20288" y="600456"/>
                    <a:pt x="64675" y="594836"/>
                  </a:cubicBezTo>
                  <a:cubicBezTo>
                    <a:pt x="105347" y="589693"/>
                    <a:pt x="291275" y="441770"/>
                    <a:pt x="291275" y="441770"/>
                  </a:cubicBezTo>
                  <a:cubicBezTo>
                    <a:pt x="291275" y="441770"/>
                    <a:pt x="531209" y="563785"/>
                    <a:pt x="561594" y="547307"/>
                  </a:cubicBezTo>
                  <a:cubicBezTo>
                    <a:pt x="597504" y="527876"/>
                    <a:pt x="509111" y="0"/>
                    <a:pt x="509111" y="0"/>
                  </a:cubicBezTo>
                  <a:lnTo>
                    <a:pt x="0" y="451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4" name="Google Shape;914;p18"/>
            <p:cNvSpPr/>
            <p:nvPr/>
          </p:nvSpPr>
          <p:spPr>
            <a:xfrm>
              <a:off x="9201280" y="199715"/>
              <a:ext cx="78589" cy="198228"/>
            </a:xfrm>
            <a:custGeom>
              <a:avLst/>
              <a:gdLst/>
              <a:ahLst/>
              <a:cxnLst/>
              <a:rect l="l" t="t" r="r" b="b"/>
              <a:pathLst>
                <a:path w="78589" h="198228" extrusionOk="0">
                  <a:moveTo>
                    <a:pt x="30434" y="149"/>
                  </a:moveTo>
                  <a:cubicBezTo>
                    <a:pt x="12146" y="1864"/>
                    <a:pt x="-1570" y="17866"/>
                    <a:pt x="145" y="36059"/>
                  </a:cubicBezTo>
                  <a:lnTo>
                    <a:pt x="12718" y="168266"/>
                  </a:lnTo>
                  <a:cubicBezTo>
                    <a:pt x="14432" y="186554"/>
                    <a:pt x="30339" y="199793"/>
                    <a:pt x="48627" y="198079"/>
                  </a:cubicBezTo>
                  <a:cubicBezTo>
                    <a:pt x="66915" y="196364"/>
                    <a:pt x="80155" y="180458"/>
                    <a:pt x="78441" y="162265"/>
                  </a:cubicBezTo>
                  <a:lnTo>
                    <a:pt x="66248" y="29963"/>
                  </a:lnTo>
                  <a:cubicBezTo>
                    <a:pt x="64534" y="11675"/>
                    <a:pt x="48627" y="-1565"/>
                    <a:pt x="30434" y="149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915;p18"/>
            <p:cNvSpPr/>
            <p:nvPr/>
          </p:nvSpPr>
          <p:spPr>
            <a:xfrm>
              <a:off x="2057863" y="-23607"/>
              <a:ext cx="8076274" cy="450109"/>
            </a:xfrm>
            <a:custGeom>
              <a:avLst/>
              <a:gdLst/>
              <a:ahLst/>
              <a:cxnLst/>
              <a:rect l="l" t="t" r="r" b="b"/>
              <a:pathLst>
                <a:path w="8076274" h="450109" extrusionOk="0">
                  <a:moveTo>
                    <a:pt x="38483" y="491"/>
                  </a:moveTo>
                  <a:cubicBezTo>
                    <a:pt x="20386" y="-2652"/>
                    <a:pt x="3622" y="9635"/>
                    <a:pt x="479" y="27732"/>
                  </a:cubicBezTo>
                  <a:cubicBezTo>
                    <a:pt x="-2569" y="45830"/>
                    <a:pt x="9242" y="63070"/>
                    <a:pt x="27244" y="66118"/>
                  </a:cubicBezTo>
                  <a:cubicBezTo>
                    <a:pt x="28387" y="66309"/>
                    <a:pt x="99158" y="78024"/>
                    <a:pt x="127733" y="82596"/>
                  </a:cubicBezTo>
                  <a:cubicBezTo>
                    <a:pt x="209171" y="95741"/>
                    <a:pt x="303374" y="110124"/>
                    <a:pt x="409006" y="125935"/>
                  </a:cubicBezTo>
                  <a:cubicBezTo>
                    <a:pt x="710663" y="170893"/>
                    <a:pt x="1043466" y="216137"/>
                    <a:pt x="1398368" y="258047"/>
                  </a:cubicBezTo>
                  <a:cubicBezTo>
                    <a:pt x="2197039" y="352535"/>
                    <a:pt x="2986471" y="417972"/>
                    <a:pt x="3724563" y="441117"/>
                  </a:cubicBezTo>
                  <a:cubicBezTo>
                    <a:pt x="3903157" y="446737"/>
                    <a:pt x="4077274" y="449690"/>
                    <a:pt x="4246533" y="450071"/>
                  </a:cubicBezTo>
                  <a:cubicBezTo>
                    <a:pt x="5128548" y="451976"/>
                    <a:pt x="6033804" y="382824"/>
                    <a:pt x="6912009" y="266524"/>
                  </a:cubicBezTo>
                  <a:cubicBezTo>
                    <a:pt x="7215190" y="226424"/>
                    <a:pt x="7493606" y="183180"/>
                    <a:pt x="7740684" y="140127"/>
                  </a:cubicBezTo>
                  <a:cubicBezTo>
                    <a:pt x="7827171" y="125078"/>
                    <a:pt x="7903658" y="111171"/>
                    <a:pt x="7969284" y="98598"/>
                  </a:cubicBezTo>
                  <a:cubicBezTo>
                    <a:pt x="7992240" y="94217"/>
                    <a:pt x="8048723" y="83168"/>
                    <a:pt x="8049675" y="82977"/>
                  </a:cubicBezTo>
                  <a:cubicBezTo>
                    <a:pt x="8067678" y="79263"/>
                    <a:pt x="8079298" y="61641"/>
                    <a:pt x="8075584" y="43639"/>
                  </a:cubicBezTo>
                  <a:cubicBezTo>
                    <a:pt x="8071869" y="25732"/>
                    <a:pt x="8054248" y="14016"/>
                    <a:pt x="8036341" y="17731"/>
                  </a:cubicBezTo>
                  <a:cubicBezTo>
                    <a:pt x="8035483" y="17922"/>
                    <a:pt x="7979667" y="28971"/>
                    <a:pt x="7956902" y="33352"/>
                  </a:cubicBezTo>
                  <a:cubicBezTo>
                    <a:pt x="7891561" y="45830"/>
                    <a:pt x="7815361" y="59832"/>
                    <a:pt x="7729159" y="74881"/>
                  </a:cubicBezTo>
                  <a:cubicBezTo>
                    <a:pt x="7482938" y="117744"/>
                    <a:pt x="7205856" y="160797"/>
                    <a:pt x="6903627" y="200802"/>
                  </a:cubicBezTo>
                  <a:cubicBezTo>
                    <a:pt x="6028089" y="316721"/>
                    <a:pt x="5125405" y="385301"/>
                    <a:pt x="4246629" y="383396"/>
                  </a:cubicBezTo>
                  <a:cubicBezTo>
                    <a:pt x="4078036" y="383015"/>
                    <a:pt x="3904872" y="380062"/>
                    <a:pt x="3726945" y="374442"/>
                  </a:cubicBezTo>
                  <a:cubicBezTo>
                    <a:pt x="2990948" y="351392"/>
                    <a:pt x="2203421" y="286146"/>
                    <a:pt x="1406559" y="191848"/>
                  </a:cubicBezTo>
                  <a:cubicBezTo>
                    <a:pt x="1052325" y="149938"/>
                    <a:pt x="719902" y="105075"/>
                    <a:pt x="418912" y="60117"/>
                  </a:cubicBezTo>
                  <a:cubicBezTo>
                    <a:pt x="313470" y="44592"/>
                    <a:pt x="219649" y="30114"/>
                    <a:pt x="138496" y="16969"/>
                  </a:cubicBezTo>
                  <a:cubicBezTo>
                    <a:pt x="110016" y="12397"/>
                    <a:pt x="39531" y="681"/>
                    <a:pt x="38483" y="4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6" name="Google Shape;916;p18"/>
          <p:cNvSpPr txBox="1">
            <a:spLocks noGrp="1"/>
          </p:cNvSpPr>
          <p:nvPr>
            <p:ph type="subTitle" idx="1"/>
          </p:nvPr>
        </p:nvSpPr>
        <p:spPr>
          <a:xfrm>
            <a:off x="698700" y="3165130"/>
            <a:ext cx="18462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500">
                <a:solidFill>
                  <a:schemeClr val="accent1"/>
                </a:solidFill>
                <a:latin typeface="Fredericka the Great"/>
                <a:ea typeface="Fredericka the Great"/>
                <a:cs typeface="Fredericka the Great"/>
                <a:sym typeface="Fredericka the Great"/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917" name="Google Shape;917;p18"/>
          <p:cNvSpPr txBox="1">
            <a:spLocks noGrp="1"/>
          </p:cNvSpPr>
          <p:nvPr>
            <p:ph type="subTitle" idx="2"/>
          </p:nvPr>
        </p:nvSpPr>
        <p:spPr>
          <a:xfrm>
            <a:off x="2865378" y="2697005"/>
            <a:ext cx="18462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500">
                <a:latin typeface="Fredericka the Great"/>
                <a:ea typeface="Fredericka the Great"/>
                <a:cs typeface="Fredericka the Great"/>
                <a:sym typeface="Fredericka the Great"/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918" name="Google Shape;918;p18"/>
          <p:cNvSpPr txBox="1">
            <a:spLocks noGrp="1"/>
          </p:cNvSpPr>
          <p:nvPr>
            <p:ph type="subTitle" idx="3"/>
          </p:nvPr>
        </p:nvSpPr>
        <p:spPr>
          <a:xfrm>
            <a:off x="5198656" y="2875905"/>
            <a:ext cx="18462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500">
                <a:solidFill>
                  <a:schemeClr val="accent2"/>
                </a:solidFill>
                <a:latin typeface="Fredericka the Great"/>
                <a:ea typeface="Fredericka the Great"/>
                <a:cs typeface="Fredericka the Great"/>
                <a:sym typeface="Fredericka the Great"/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919" name="Google Shape;919;p18"/>
          <p:cNvSpPr txBox="1">
            <a:spLocks noGrp="1"/>
          </p:cNvSpPr>
          <p:nvPr>
            <p:ph type="subTitle" idx="4"/>
          </p:nvPr>
        </p:nvSpPr>
        <p:spPr>
          <a:xfrm>
            <a:off x="7379534" y="2418705"/>
            <a:ext cx="18462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500">
                <a:latin typeface="Fredericka the Great"/>
                <a:ea typeface="Fredericka the Great"/>
                <a:cs typeface="Fredericka the Great"/>
                <a:sym typeface="Fredericka the Great"/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920" name="Google Shape;920;p18"/>
          <p:cNvSpPr txBox="1">
            <a:spLocks noGrp="1"/>
          </p:cNvSpPr>
          <p:nvPr>
            <p:ph type="subTitle" idx="5"/>
          </p:nvPr>
        </p:nvSpPr>
        <p:spPr>
          <a:xfrm>
            <a:off x="9560412" y="2544605"/>
            <a:ext cx="18462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500">
                <a:solidFill>
                  <a:schemeClr val="accent3"/>
                </a:solidFill>
                <a:latin typeface="Fredericka the Great"/>
                <a:ea typeface="Fredericka the Great"/>
                <a:cs typeface="Fredericka the Great"/>
                <a:sym typeface="Fredericka the Great"/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921" name="Google Shape;921;p18"/>
          <p:cNvSpPr txBox="1">
            <a:spLocks noGrp="1"/>
          </p:cNvSpPr>
          <p:nvPr>
            <p:ph type="title"/>
          </p:nvPr>
        </p:nvSpPr>
        <p:spPr>
          <a:xfrm>
            <a:off x="836900" y="1202975"/>
            <a:ext cx="105696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22" name="Google Shape;922;p18"/>
          <p:cNvSpPr txBox="1">
            <a:spLocks noGrp="1"/>
          </p:cNvSpPr>
          <p:nvPr>
            <p:ph type="body" idx="6"/>
          </p:nvPr>
        </p:nvSpPr>
        <p:spPr>
          <a:xfrm>
            <a:off x="836900" y="3695826"/>
            <a:ext cx="1846200" cy="1593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5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923" name="Google Shape;923;p18"/>
          <p:cNvSpPr txBox="1">
            <a:spLocks noGrp="1"/>
          </p:cNvSpPr>
          <p:nvPr>
            <p:ph type="body" idx="7"/>
          </p:nvPr>
        </p:nvSpPr>
        <p:spPr>
          <a:xfrm>
            <a:off x="2865375" y="3162426"/>
            <a:ext cx="1846200" cy="1593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5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924" name="Google Shape;924;p18"/>
          <p:cNvSpPr txBox="1">
            <a:spLocks noGrp="1"/>
          </p:cNvSpPr>
          <p:nvPr>
            <p:ph type="body" idx="8"/>
          </p:nvPr>
        </p:nvSpPr>
        <p:spPr>
          <a:xfrm>
            <a:off x="5198650" y="3391026"/>
            <a:ext cx="1846200" cy="1593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5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925" name="Google Shape;925;p18"/>
          <p:cNvSpPr txBox="1">
            <a:spLocks noGrp="1"/>
          </p:cNvSpPr>
          <p:nvPr>
            <p:ph type="body" idx="9"/>
          </p:nvPr>
        </p:nvSpPr>
        <p:spPr>
          <a:xfrm>
            <a:off x="7379526" y="2933826"/>
            <a:ext cx="1846200" cy="1593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5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926" name="Google Shape;926;p18"/>
          <p:cNvSpPr txBox="1">
            <a:spLocks noGrp="1"/>
          </p:cNvSpPr>
          <p:nvPr>
            <p:ph type="body" idx="13"/>
          </p:nvPr>
        </p:nvSpPr>
        <p:spPr>
          <a:xfrm>
            <a:off x="9560401" y="3075301"/>
            <a:ext cx="1846200" cy="1593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5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CUSTOM_15"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8" name="Google Shape;928;p19"/>
          <p:cNvGrpSpPr/>
          <p:nvPr/>
        </p:nvGrpSpPr>
        <p:grpSpPr>
          <a:xfrm>
            <a:off x="628050" y="1094019"/>
            <a:ext cx="8192700" cy="4669962"/>
            <a:chOff x="1999625" y="1115268"/>
            <a:chExt cx="8192700" cy="4669962"/>
          </a:xfrm>
        </p:grpSpPr>
        <p:pic>
          <p:nvPicPr>
            <p:cNvPr id="929" name="Google Shape;929;p19" descr="A picture containing night sky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004312" y="1115268"/>
              <a:ext cx="8187943" cy="46625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0" name="Google Shape;930;p19"/>
            <p:cNvSpPr/>
            <p:nvPr/>
          </p:nvSpPr>
          <p:spPr>
            <a:xfrm>
              <a:off x="1999625" y="1116030"/>
              <a:ext cx="8192700" cy="4669200"/>
            </a:xfrm>
            <a:prstGeom prst="frame">
              <a:avLst>
                <a:gd name="adj1" fmla="val 3718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1" name="Google Shape;931;p19"/>
          <p:cNvGrpSpPr/>
          <p:nvPr/>
        </p:nvGrpSpPr>
        <p:grpSpPr>
          <a:xfrm>
            <a:off x="704240" y="1094026"/>
            <a:ext cx="8076274" cy="972948"/>
            <a:chOff x="2057863" y="-23607"/>
            <a:chExt cx="8076274" cy="972948"/>
          </a:xfrm>
        </p:grpSpPr>
        <p:sp>
          <p:nvSpPr>
            <p:cNvPr id="932" name="Google Shape;932;p19"/>
            <p:cNvSpPr/>
            <p:nvPr/>
          </p:nvSpPr>
          <p:spPr>
            <a:xfrm>
              <a:off x="2448389" y="95851"/>
              <a:ext cx="563119" cy="600924"/>
            </a:xfrm>
            <a:custGeom>
              <a:avLst/>
              <a:gdLst/>
              <a:ahLst/>
              <a:cxnLst/>
              <a:rect l="l" t="t" r="r" b="b"/>
              <a:pathLst>
                <a:path w="563119" h="600924" extrusionOk="0">
                  <a:moveTo>
                    <a:pt x="54675" y="0"/>
                  </a:moveTo>
                  <a:cubicBezTo>
                    <a:pt x="54675" y="0"/>
                    <a:pt x="-31812" y="548926"/>
                    <a:pt x="12765" y="551879"/>
                  </a:cubicBezTo>
                  <a:cubicBezTo>
                    <a:pt x="53627" y="554641"/>
                    <a:pt x="264511" y="445103"/>
                    <a:pt x="264511" y="445103"/>
                  </a:cubicBezTo>
                  <a:cubicBezTo>
                    <a:pt x="264511" y="445103"/>
                    <a:pt x="476537" y="610838"/>
                    <a:pt x="509684" y="600456"/>
                  </a:cubicBezTo>
                  <a:cubicBezTo>
                    <a:pt x="548642" y="588264"/>
                    <a:pt x="563120" y="53245"/>
                    <a:pt x="563120" y="53245"/>
                  </a:cubicBezTo>
                  <a:lnTo>
                    <a:pt x="546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933;p19"/>
            <p:cNvSpPr/>
            <p:nvPr/>
          </p:nvSpPr>
          <p:spPr>
            <a:xfrm>
              <a:off x="2506611" y="155596"/>
              <a:ext cx="79391" cy="198169"/>
            </a:xfrm>
            <a:custGeom>
              <a:avLst/>
              <a:gdLst/>
              <a:ahLst/>
              <a:cxnLst/>
              <a:rect l="l" t="t" r="r" b="b"/>
              <a:pathLst>
                <a:path w="79391" h="198169" extrusionOk="0">
                  <a:moveTo>
                    <a:pt x="49698" y="168"/>
                  </a:moveTo>
                  <a:cubicBezTo>
                    <a:pt x="31505" y="-1642"/>
                    <a:pt x="14931" y="11407"/>
                    <a:pt x="13122" y="29600"/>
                  </a:cubicBezTo>
                  <a:lnTo>
                    <a:pt x="168" y="161807"/>
                  </a:lnTo>
                  <a:cubicBezTo>
                    <a:pt x="-1642" y="180000"/>
                    <a:pt x="11407" y="196097"/>
                    <a:pt x="29600" y="198002"/>
                  </a:cubicBezTo>
                  <a:cubicBezTo>
                    <a:pt x="47793" y="199812"/>
                    <a:pt x="63890" y="186762"/>
                    <a:pt x="65795" y="168570"/>
                  </a:cubicBezTo>
                  <a:lnTo>
                    <a:pt x="79225" y="36363"/>
                  </a:lnTo>
                  <a:cubicBezTo>
                    <a:pt x="81035" y="18170"/>
                    <a:pt x="67890" y="2073"/>
                    <a:pt x="49698" y="168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934;p19"/>
            <p:cNvSpPr/>
            <p:nvPr/>
          </p:nvSpPr>
          <p:spPr>
            <a:xfrm>
              <a:off x="3364033" y="214805"/>
              <a:ext cx="580068" cy="617942"/>
            </a:xfrm>
            <a:custGeom>
              <a:avLst/>
              <a:gdLst/>
              <a:ahLst/>
              <a:cxnLst/>
              <a:rect l="l" t="t" r="r" b="b"/>
              <a:pathLst>
                <a:path w="580068" h="617942" extrusionOk="0">
                  <a:moveTo>
                    <a:pt x="74101" y="0"/>
                  </a:moveTo>
                  <a:cubicBezTo>
                    <a:pt x="74101" y="0"/>
                    <a:pt x="-33723" y="545116"/>
                    <a:pt x="10759" y="549783"/>
                  </a:cubicBezTo>
                  <a:cubicBezTo>
                    <a:pt x="51526" y="554069"/>
                    <a:pt x="266506" y="452819"/>
                    <a:pt x="266506" y="452819"/>
                  </a:cubicBezTo>
                  <a:cubicBezTo>
                    <a:pt x="266506" y="452819"/>
                    <a:pt x="471960" y="626650"/>
                    <a:pt x="505393" y="617601"/>
                  </a:cubicBezTo>
                  <a:cubicBezTo>
                    <a:pt x="544826" y="606933"/>
                    <a:pt x="580069" y="72866"/>
                    <a:pt x="580069" y="72866"/>
                  </a:cubicBezTo>
                  <a:lnTo>
                    <a:pt x="741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p19"/>
            <p:cNvSpPr/>
            <p:nvPr/>
          </p:nvSpPr>
          <p:spPr>
            <a:xfrm>
              <a:off x="3432844" y="276382"/>
              <a:ext cx="84491" cy="197457"/>
            </a:xfrm>
            <a:custGeom>
              <a:avLst/>
              <a:gdLst/>
              <a:ahLst/>
              <a:cxnLst/>
              <a:rect l="l" t="t" r="r" b="b"/>
              <a:pathLst>
                <a:path w="84491" h="197457" extrusionOk="0">
                  <a:moveTo>
                    <a:pt x="56152" y="336"/>
                  </a:moveTo>
                  <a:cubicBezTo>
                    <a:pt x="37959" y="-2236"/>
                    <a:pt x="21005" y="10242"/>
                    <a:pt x="18433" y="28339"/>
                  </a:cubicBezTo>
                  <a:lnTo>
                    <a:pt x="336" y="159879"/>
                  </a:lnTo>
                  <a:cubicBezTo>
                    <a:pt x="-2236" y="178072"/>
                    <a:pt x="10242" y="194646"/>
                    <a:pt x="28339" y="197122"/>
                  </a:cubicBezTo>
                  <a:cubicBezTo>
                    <a:pt x="46532" y="199694"/>
                    <a:pt x="63105" y="187216"/>
                    <a:pt x="65582" y="169119"/>
                  </a:cubicBezTo>
                  <a:lnTo>
                    <a:pt x="84156" y="37578"/>
                  </a:lnTo>
                  <a:cubicBezTo>
                    <a:pt x="86728" y="19481"/>
                    <a:pt x="74250" y="2907"/>
                    <a:pt x="56152" y="336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936;p19"/>
            <p:cNvSpPr/>
            <p:nvPr/>
          </p:nvSpPr>
          <p:spPr>
            <a:xfrm rot="249423">
              <a:off x="4340636" y="329659"/>
              <a:ext cx="539310" cy="591904"/>
            </a:xfrm>
            <a:custGeom>
              <a:avLst/>
              <a:gdLst/>
              <a:ahLst/>
              <a:cxnLst/>
              <a:rect l="l" t="t" r="r" b="b"/>
              <a:pathLst>
                <a:path w="539239" h="591826" extrusionOk="0">
                  <a:moveTo>
                    <a:pt x="14529" y="0"/>
                  </a:moveTo>
                  <a:cubicBezTo>
                    <a:pt x="14529" y="0"/>
                    <a:pt x="-22713" y="587693"/>
                    <a:pt x="22054" y="586645"/>
                  </a:cubicBezTo>
                  <a:cubicBezTo>
                    <a:pt x="63012" y="585692"/>
                    <a:pt x="263227" y="450056"/>
                    <a:pt x="263227" y="450056"/>
                  </a:cubicBezTo>
                  <a:cubicBezTo>
                    <a:pt x="263227" y="450056"/>
                    <a:pt x="489255" y="604933"/>
                    <a:pt x="521259" y="590931"/>
                  </a:cubicBezTo>
                  <a:cubicBezTo>
                    <a:pt x="558978" y="574357"/>
                    <a:pt x="525641" y="8096"/>
                    <a:pt x="525641" y="8096"/>
                  </a:cubicBezTo>
                  <a:lnTo>
                    <a:pt x="145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7" name="Google Shape;937;p19"/>
            <p:cNvSpPr/>
            <p:nvPr/>
          </p:nvSpPr>
          <p:spPr>
            <a:xfrm rot="249423">
              <a:off x="4378743" y="387697"/>
              <a:ext cx="67544" cy="210819"/>
            </a:xfrm>
            <a:custGeom>
              <a:avLst/>
              <a:gdLst/>
              <a:ahLst/>
              <a:cxnLst/>
              <a:rect l="l" t="t" r="r" b="b"/>
              <a:pathLst>
                <a:path w="67535" h="210791" extrusionOk="0">
                  <a:moveTo>
                    <a:pt x="34959" y="2"/>
                  </a:moveTo>
                  <a:cubicBezTo>
                    <a:pt x="16671" y="-189"/>
                    <a:pt x="1335" y="15147"/>
                    <a:pt x="1145" y="34577"/>
                  </a:cubicBezTo>
                  <a:lnTo>
                    <a:pt x="2" y="175357"/>
                  </a:lnTo>
                  <a:cubicBezTo>
                    <a:pt x="-189" y="194788"/>
                    <a:pt x="14289" y="210504"/>
                    <a:pt x="32577" y="210790"/>
                  </a:cubicBezTo>
                  <a:cubicBezTo>
                    <a:pt x="50865" y="210981"/>
                    <a:pt x="65724" y="195645"/>
                    <a:pt x="66010" y="176214"/>
                  </a:cubicBezTo>
                  <a:lnTo>
                    <a:pt x="67534" y="35435"/>
                  </a:lnTo>
                  <a:cubicBezTo>
                    <a:pt x="67725" y="16004"/>
                    <a:pt x="53247" y="192"/>
                    <a:pt x="34959" y="2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8" name="Google Shape;938;p19"/>
            <p:cNvSpPr/>
            <p:nvPr/>
          </p:nvSpPr>
          <p:spPr>
            <a:xfrm>
              <a:off x="5316478" y="378077"/>
              <a:ext cx="540768" cy="571264"/>
            </a:xfrm>
            <a:custGeom>
              <a:avLst/>
              <a:gdLst/>
              <a:ahLst/>
              <a:cxnLst/>
              <a:rect l="l" t="t" r="r" b="b"/>
              <a:pathLst>
                <a:path w="540768" h="571264" extrusionOk="0">
                  <a:moveTo>
                    <a:pt x="25227" y="0"/>
                  </a:moveTo>
                  <a:cubicBezTo>
                    <a:pt x="25227" y="0"/>
                    <a:pt x="-26494" y="553307"/>
                    <a:pt x="18178" y="553403"/>
                  </a:cubicBezTo>
                  <a:cubicBezTo>
                    <a:pt x="59136" y="553593"/>
                    <a:pt x="262685" y="430911"/>
                    <a:pt x="262685" y="430911"/>
                  </a:cubicBezTo>
                  <a:cubicBezTo>
                    <a:pt x="262685" y="430911"/>
                    <a:pt x="484808" y="582930"/>
                    <a:pt x="517098" y="570548"/>
                  </a:cubicBezTo>
                  <a:cubicBezTo>
                    <a:pt x="555198" y="555974"/>
                    <a:pt x="535862" y="21050"/>
                    <a:pt x="535862" y="21050"/>
                  </a:cubicBezTo>
                  <a:lnTo>
                    <a:pt x="252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9" name="Google Shape;939;p19"/>
            <p:cNvSpPr/>
            <p:nvPr/>
          </p:nvSpPr>
          <p:spPr>
            <a:xfrm>
              <a:off x="5359303" y="434442"/>
              <a:ext cx="71006" cy="198641"/>
            </a:xfrm>
            <a:custGeom>
              <a:avLst/>
              <a:gdLst/>
              <a:ahLst/>
              <a:cxnLst/>
              <a:rect l="l" t="t" r="r" b="b"/>
              <a:pathLst>
                <a:path w="71006" h="198641" extrusionOk="0">
                  <a:moveTo>
                    <a:pt x="39266" y="23"/>
                  </a:moveTo>
                  <a:cubicBezTo>
                    <a:pt x="20978" y="-644"/>
                    <a:pt x="5262" y="13453"/>
                    <a:pt x="4595" y="31741"/>
                  </a:cubicBezTo>
                  <a:lnTo>
                    <a:pt x="23" y="164424"/>
                  </a:lnTo>
                  <a:cubicBezTo>
                    <a:pt x="-644" y="182712"/>
                    <a:pt x="13358" y="197952"/>
                    <a:pt x="31741" y="198619"/>
                  </a:cubicBezTo>
                  <a:cubicBezTo>
                    <a:pt x="50029" y="199286"/>
                    <a:pt x="65269" y="185284"/>
                    <a:pt x="65936" y="166901"/>
                  </a:cubicBezTo>
                  <a:lnTo>
                    <a:pt x="70984" y="34122"/>
                  </a:lnTo>
                  <a:cubicBezTo>
                    <a:pt x="71651" y="16025"/>
                    <a:pt x="57554" y="785"/>
                    <a:pt x="39266" y="23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0" name="Google Shape;940;p19"/>
            <p:cNvSpPr/>
            <p:nvPr/>
          </p:nvSpPr>
          <p:spPr>
            <a:xfrm>
              <a:off x="6273418" y="384554"/>
              <a:ext cx="540360" cy="555502"/>
            </a:xfrm>
            <a:custGeom>
              <a:avLst/>
              <a:gdLst/>
              <a:ahLst/>
              <a:cxnLst/>
              <a:rect l="l" t="t" r="r" b="b"/>
              <a:pathLst>
                <a:path w="540360" h="555502" extrusionOk="0">
                  <a:moveTo>
                    <a:pt x="7738" y="2381"/>
                  </a:moveTo>
                  <a:cubicBezTo>
                    <a:pt x="7738" y="2381"/>
                    <a:pt x="-18647" y="557403"/>
                    <a:pt x="26026" y="555498"/>
                  </a:cubicBezTo>
                  <a:cubicBezTo>
                    <a:pt x="66983" y="553784"/>
                    <a:pt x="264627" y="421958"/>
                    <a:pt x="264627" y="421958"/>
                  </a:cubicBezTo>
                  <a:cubicBezTo>
                    <a:pt x="264627" y="421958"/>
                    <a:pt x="493417" y="563594"/>
                    <a:pt x="525231" y="549783"/>
                  </a:cubicBezTo>
                  <a:cubicBezTo>
                    <a:pt x="562664" y="533400"/>
                    <a:pt x="518849" y="0"/>
                    <a:pt x="518849" y="0"/>
                  </a:cubicBezTo>
                  <a:lnTo>
                    <a:pt x="7738" y="238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1" name="Google Shape;941;p19"/>
            <p:cNvSpPr/>
            <p:nvPr/>
          </p:nvSpPr>
          <p:spPr>
            <a:xfrm>
              <a:off x="6307442" y="440656"/>
              <a:ext cx="67534" cy="198787"/>
            </a:xfrm>
            <a:custGeom>
              <a:avLst/>
              <a:gdLst/>
              <a:ahLst/>
              <a:cxnLst/>
              <a:rect l="l" t="t" r="r" b="b"/>
              <a:pathLst>
                <a:path w="67534" h="198787" extrusionOk="0">
                  <a:moveTo>
                    <a:pt x="33149" y="0"/>
                  </a:moveTo>
                  <a:cubicBezTo>
                    <a:pt x="14861" y="191"/>
                    <a:pt x="-189" y="14955"/>
                    <a:pt x="2" y="33243"/>
                  </a:cubicBezTo>
                  <a:lnTo>
                    <a:pt x="1526" y="166021"/>
                  </a:lnTo>
                  <a:cubicBezTo>
                    <a:pt x="1716" y="184309"/>
                    <a:pt x="16385" y="198882"/>
                    <a:pt x="34768" y="198787"/>
                  </a:cubicBezTo>
                  <a:cubicBezTo>
                    <a:pt x="53151" y="198692"/>
                    <a:pt x="67629" y="183928"/>
                    <a:pt x="67534" y="165545"/>
                  </a:cubicBezTo>
                  <a:lnTo>
                    <a:pt x="66486" y="32671"/>
                  </a:lnTo>
                  <a:cubicBezTo>
                    <a:pt x="66201" y="14478"/>
                    <a:pt x="51437" y="-95"/>
                    <a:pt x="33149" y="0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2" name="Google Shape;942;p19"/>
            <p:cNvSpPr/>
            <p:nvPr/>
          </p:nvSpPr>
          <p:spPr>
            <a:xfrm>
              <a:off x="7316078" y="348930"/>
              <a:ext cx="540855" cy="557503"/>
            </a:xfrm>
            <a:custGeom>
              <a:avLst/>
              <a:gdLst/>
              <a:ahLst/>
              <a:cxnLst/>
              <a:rect l="l" t="t" r="r" b="b"/>
              <a:pathLst>
                <a:path w="540855" h="557503" extrusionOk="0">
                  <a:moveTo>
                    <a:pt x="6541" y="4381"/>
                  </a:moveTo>
                  <a:cubicBezTo>
                    <a:pt x="6541" y="4381"/>
                    <a:pt x="-17653" y="559499"/>
                    <a:pt x="27020" y="557498"/>
                  </a:cubicBezTo>
                  <a:cubicBezTo>
                    <a:pt x="67977" y="555593"/>
                    <a:pt x="265145" y="423005"/>
                    <a:pt x="265145" y="423005"/>
                  </a:cubicBezTo>
                  <a:cubicBezTo>
                    <a:pt x="265145" y="423005"/>
                    <a:pt x="494507" y="563785"/>
                    <a:pt x="526225" y="549783"/>
                  </a:cubicBezTo>
                  <a:cubicBezTo>
                    <a:pt x="563563" y="533305"/>
                    <a:pt x="517653" y="0"/>
                    <a:pt x="517653" y="0"/>
                  </a:cubicBezTo>
                  <a:lnTo>
                    <a:pt x="6541" y="43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3" name="Google Shape;943;p19"/>
            <p:cNvSpPr/>
            <p:nvPr/>
          </p:nvSpPr>
          <p:spPr>
            <a:xfrm>
              <a:off x="7349097" y="406840"/>
              <a:ext cx="67919" cy="198792"/>
            </a:xfrm>
            <a:custGeom>
              <a:avLst/>
              <a:gdLst/>
              <a:ahLst/>
              <a:cxnLst/>
              <a:rect l="l" t="t" r="r" b="b"/>
              <a:pathLst>
                <a:path w="67919" h="198792" extrusionOk="0">
                  <a:moveTo>
                    <a:pt x="33053" y="2"/>
                  </a:moveTo>
                  <a:cubicBezTo>
                    <a:pt x="14765" y="192"/>
                    <a:pt x="-189" y="15051"/>
                    <a:pt x="2" y="33435"/>
                  </a:cubicBezTo>
                  <a:lnTo>
                    <a:pt x="2002" y="166213"/>
                  </a:lnTo>
                  <a:cubicBezTo>
                    <a:pt x="2192" y="184501"/>
                    <a:pt x="17051" y="199074"/>
                    <a:pt x="35339" y="198789"/>
                  </a:cubicBezTo>
                  <a:cubicBezTo>
                    <a:pt x="53628" y="198598"/>
                    <a:pt x="68201" y="183739"/>
                    <a:pt x="67915" y="165451"/>
                  </a:cubicBezTo>
                  <a:lnTo>
                    <a:pt x="66391" y="32577"/>
                  </a:lnTo>
                  <a:cubicBezTo>
                    <a:pt x="66201" y="14289"/>
                    <a:pt x="51436" y="-189"/>
                    <a:pt x="33053" y="2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4" name="Google Shape;944;p19"/>
            <p:cNvSpPr/>
            <p:nvPr/>
          </p:nvSpPr>
          <p:spPr>
            <a:xfrm>
              <a:off x="8233494" y="241202"/>
              <a:ext cx="582156" cy="606613"/>
            </a:xfrm>
            <a:custGeom>
              <a:avLst/>
              <a:gdLst/>
              <a:ahLst/>
              <a:cxnLst/>
              <a:rect l="l" t="t" r="r" b="b"/>
              <a:pathLst>
                <a:path w="582156" h="606613" extrusionOk="0">
                  <a:moveTo>
                    <a:pt x="0" y="58769"/>
                  </a:moveTo>
                  <a:cubicBezTo>
                    <a:pt x="0" y="58769"/>
                    <a:pt x="35052" y="613315"/>
                    <a:pt x="79248" y="606552"/>
                  </a:cubicBezTo>
                  <a:cubicBezTo>
                    <a:pt x="119729" y="600266"/>
                    <a:pt x="301657" y="447485"/>
                    <a:pt x="301657" y="447485"/>
                  </a:cubicBezTo>
                  <a:cubicBezTo>
                    <a:pt x="301657" y="447485"/>
                    <a:pt x="544735" y="563023"/>
                    <a:pt x="574739" y="545783"/>
                  </a:cubicBezTo>
                  <a:cubicBezTo>
                    <a:pt x="610076" y="525399"/>
                    <a:pt x="507682" y="0"/>
                    <a:pt x="507682" y="0"/>
                  </a:cubicBezTo>
                  <a:lnTo>
                    <a:pt x="0" y="587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945;p19"/>
            <p:cNvSpPr/>
            <p:nvPr/>
          </p:nvSpPr>
          <p:spPr>
            <a:xfrm>
              <a:off x="8268882" y="346592"/>
              <a:ext cx="82108" cy="197939"/>
            </a:xfrm>
            <a:custGeom>
              <a:avLst/>
              <a:gdLst/>
              <a:ahLst/>
              <a:cxnLst/>
              <a:rect l="l" t="t" r="r" b="b"/>
              <a:pathLst>
                <a:path w="82108" h="197939" extrusionOk="0">
                  <a:moveTo>
                    <a:pt x="29573" y="243"/>
                  </a:moveTo>
                  <a:cubicBezTo>
                    <a:pt x="11380" y="2434"/>
                    <a:pt x="-1955" y="18817"/>
                    <a:pt x="236" y="37010"/>
                  </a:cubicBezTo>
                  <a:lnTo>
                    <a:pt x="16333" y="168836"/>
                  </a:lnTo>
                  <a:cubicBezTo>
                    <a:pt x="18524" y="187028"/>
                    <a:pt x="34811" y="199887"/>
                    <a:pt x="53005" y="197696"/>
                  </a:cubicBezTo>
                  <a:cubicBezTo>
                    <a:pt x="71197" y="195506"/>
                    <a:pt x="84056" y="179218"/>
                    <a:pt x="81865" y="161025"/>
                  </a:cubicBezTo>
                  <a:lnTo>
                    <a:pt x="66149" y="29104"/>
                  </a:lnTo>
                  <a:cubicBezTo>
                    <a:pt x="64053" y="10911"/>
                    <a:pt x="47766" y="-1948"/>
                    <a:pt x="29573" y="243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19"/>
            <p:cNvSpPr/>
            <p:nvPr/>
          </p:nvSpPr>
          <p:spPr>
            <a:xfrm>
              <a:off x="9167992" y="106043"/>
              <a:ext cx="570176" cy="594878"/>
            </a:xfrm>
            <a:custGeom>
              <a:avLst/>
              <a:gdLst/>
              <a:ahLst/>
              <a:cxnLst/>
              <a:rect l="l" t="t" r="r" b="b"/>
              <a:pathLst>
                <a:path w="570176" h="594878" extrusionOk="0">
                  <a:moveTo>
                    <a:pt x="0" y="45149"/>
                  </a:moveTo>
                  <a:cubicBezTo>
                    <a:pt x="0" y="45149"/>
                    <a:pt x="20288" y="600456"/>
                    <a:pt x="64675" y="594836"/>
                  </a:cubicBezTo>
                  <a:cubicBezTo>
                    <a:pt x="105347" y="589693"/>
                    <a:pt x="291275" y="441770"/>
                    <a:pt x="291275" y="441770"/>
                  </a:cubicBezTo>
                  <a:cubicBezTo>
                    <a:pt x="291275" y="441770"/>
                    <a:pt x="531209" y="563785"/>
                    <a:pt x="561594" y="547307"/>
                  </a:cubicBezTo>
                  <a:cubicBezTo>
                    <a:pt x="597504" y="527876"/>
                    <a:pt x="509111" y="0"/>
                    <a:pt x="509111" y="0"/>
                  </a:cubicBezTo>
                  <a:lnTo>
                    <a:pt x="0" y="451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19"/>
            <p:cNvSpPr/>
            <p:nvPr/>
          </p:nvSpPr>
          <p:spPr>
            <a:xfrm>
              <a:off x="9201280" y="199715"/>
              <a:ext cx="78589" cy="198228"/>
            </a:xfrm>
            <a:custGeom>
              <a:avLst/>
              <a:gdLst/>
              <a:ahLst/>
              <a:cxnLst/>
              <a:rect l="l" t="t" r="r" b="b"/>
              <a:pathLst>
                <a:path w="78589" h="198228" extrusionOk="0">
                  <a:moveTo>
                    <a:pt x="30434" y="149"/>
                  </a:moveTo>
                  <a:cubicBezTo>
                    <a:pt x="12146" y="1864"/>
                    <a:pt x="-1570" y="17866"/>
                    <a:pt x="145" y="36059"/>
                  </a:cubicBezTo>
                  <a:lnTo>
                    <a:pt x="12718" y="168266"/>
                  </a:lnTo>
                  <a:cubicBezTo>
                    <a:pt x="14432" y="186554"/>
                    <a:pt x="30339" y="199793"/>
                    <a:pt x="48627" y="198079"/>
                  </a:cubicBezTo>
                  <a:cubicBezTo>
                    <a:pt x="66915" y="196364"/>
                    <a:pt x="80155" y="180458"/>
                    <a:pt x="78441" y="162265"/>
                  </a:cubicBezTo>
                  <a:lnTo>
                    <a:pt x="66248" y="29963"/>
                  </a:lnTo>
                  <a:cubicBezTo>
                    <a:pt x="64534" y="11675"/>
                    <a:pt x="48627" y="-1565"/>
                    <a:pt x="30434" y="149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19"/>
            <p:cNvSpPr/>
            <p:nvPr/>
          </p:nvSpPr>
          <p:spPr>
            <a:xfrm>
              <a:off x="2057863" y="-23607"/>
              <a:ext cx="8076274" cy="450109"/>
            </a:xfrm>
            <a:custGeom>
              <a:avLst/>
              <a:gdLst/>
              <a:ahLst/>
              <a:cxnLst/>
              <a:rect l="l" t="t" r="r" b="b"/>
              <a:pathLst>
                <a:path w="8076274" h="450109" extrusionOk="0">
                  <a:moveTo>
                    <a:pt x="38483" y="491"/>
                  </a:moveTo>
                  <a:cubicBezTo>
                    <a:pt x="20386" y="-2652"/>
                    <a:pt x="3622" y="9635"/>
                    <a:pt x="479" y="27732"/>
                  </a:cubicBezTo>
                  <a:cubicBezTo>
                    <a:pt x="-2569" y="45830"/>
                    <a:pt x="9242" y="63070"/>
                    <a:pt x="27244" y="66118"/>
                  </a:cubicBezTo>
                  <a:cubicBezTo>
                    <a:pt x="28387" y="66309"/>
                    <a:pt x="99158" y="78024"/>
                    <a:pt x="127733" y="82596"/>
                  </a:cubicBezTo>
                  <a:cubicBezTo>
                    <a:pt x="209171" y="95741"/>
                    <a:pt x="303374" y="110124"/>
                    <a:pt x="409006" y="125935"/>
                  </a:cubicBezTo>
                  <a:cubicBezTo>
                    <a:pt x="710663" y="170893"/>
                    <a:pt x="1043466" y="216137"/>
                    <a:pt x="1398368" y="258047"/>
                  </a:cubicBezTo>
                  <a:cubicBezTo>
                    <a:pt x="2197039" y="352535"/>
                    <a:pt x="2986471" y="417972"/>
                    <a:pt x="3724563" y="441117"/>
                  </a:cubicBezTo>
                  <a:cubicBezTo>
                    <a:pt x="3903157" y="446737"/>
                    <a:pt x="4077274" y="449690"/>
                    <a:pt x="4246533" y="450071"/>
                  </a:cubicBezTo>
                  <a:cubicBezTo>
                    <a:pt x="5128548" y="451976"/>
                    <a:pt x="6033804" y="382824"/>
                    <a:pt x="6912009" y="266524"/>
                  </a:cubicBezTo>
                  <a:cubicBezTo>
                    <a:pt x="7215190" y="226424"/>
                    <a:pt x="7493606" y="183180"/>
                    <a:pt x="7740684" y="140127"/>
                  </a:cubicBezTo>
                  <a:cubicBezTo>
                    <a:pt x="7827171" y="125078"/>
                    <a:pt x="7903658" y="111171"/>
                    <a:pt x="7969284" y="98598"/>
                  </a:cubicBezTo>
                  <a:cubicBezTo>
                    <a:pt x="7992240" y="94217"/>
                    <a:pt x="8048723" y="83168"/>
                    <a:pt x="8049675" y="82977"/>
                  </a:cubicBezTo>
                  <a:cubicBezTo>
                    <a:pt x="8067678" y="79263"/>
                    <a:pt x="8079298" y="61641"/>
                    <a:pt x="8075584" y="43639"/>
                  </a:cubicBezTo>
                  <a:cubicBezTo>
                    <a:pt x="8071869" y="25732"/>
                    <a:pt x="8054248" y="14016"/>
                    <a:pt x="8036341" y="17731"/>
                  </a:cubicBezTo>
                  <a:cubicBezTo>
                    <a:pt x="8035483" y="17922"/>
                    <a:pt x="7979667" y="28971"/>
                    <a:pt x="7956902" y="33352"/>
                  </a:cubicBezTo>
                  <a:cubicBezTo>
                    <a:pt x="7891561" y="45830"/>
                    <a:pt x="7815361" y="59832"/>
                    <a:pt x="7729159" y="74881"/>
                  </a:cubicBezTo>
                  <a:cubicBezTo>
                    <a:pt x="7482938" y="117744"/>
                    <a:pt x="7205856" y="160797"/>
                    <a:pt x="6903627" y="200802"/>
                  </a:cubicBezTo>
                  <a:cubicBezTo>
                    <a:pt x="6028089" y="316721"/>
                    <a:pt x="5125405" y="385301"/>
                    <a:pt x="4246629" y="383396"/>
                  </a:cubicBezTo>
                  <a:cubicBezTo>
                    <a:pt x="4078036" y="383015"/>
                    <a:pt x="3904872" y="380062"/>
                    <a:pt x="3726945" y="374442"/>
                  </a:cubicBezTo>
                  <a:cubicBezTo>
                    <a:pt x="2990948" y="351392"/>
                    <a:pt x="2203421" y="286146"/>
                    <a:pt x="1406559" y="191848"/>
                  </a:cubicBezTo>
                  <a:cubicBezTo>
                    <a:pt x="1052325" y="149938"/>
                    <a:pt x="719902" y="105075"/>
                    <a:pt x="418912" y="60117"/>
                  </a:cubicBezTo>
                  <a:cubicBezTo>
                    <a:pt x="313470" y="44592"/>
                    <a:pt x="219649" y="30114"/>
                    <a:pt x="138496" y="16969"/>
                  </a:cubicBezTo>
                  <a:cubicBezTo>
                    <a:pt x="110016" y="12397"/>
                    <a:pt x="39531" y="681"/>
                    <a:pt x="38483" y="4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9" name="Google Shape;949;p19"/>
          <p:cNvSpPr txBox="1">
            <a:spLocks noGrp="1"/>
          </p:cNvSpPr>
          <p:nvPr>
            <p:ph type="title"/>
          </p:nvPr>
        </p:nvSpPr>
        <p:spPr>
          <a:xfrm>
            <a:off x="1543376" y="2133500"/>
            <a:ext cx="5269500" cy="1264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50" name="Google Shape;950;p19"/>
          <p:cNvSpPr txBox="1">
            <a:spLocks noGrp="1"/>
          </p:cNvSpPr>
          <p:nvPr>
            <p:ph type="body" idx="1"/>
          </p:nvPr>
        </p:nvSpPr>
        <p:spPr>
          <a:xfrm>
            <a:off x="1543470" y="3591350"/>
            <a:ext cx="5269500" cy="1702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951" name="Google Shape;951;p19"/>
          <p:cNvGrpSpPr/>
          <p:nvPr/>
        </p:nvGrpSpPr>
        <p:grpSpPr>
          <a:xfrm flipH="1">
            <a:off x="8719293" y="117108"/>
            <a:ext cx="3320630" cy="6407036"/>
            <a:chOff x="112668" y="15133"/>
            <a:chExt cx="3320630" cy="6407036"/>
          </a:xfrm>
        </p:grpSpPr>
        <p:grpSp>
          <p:nvGrpSpPr>
            <p:cNvPr id="952" name="Google Shape;952;p19"/>
            <p:cNvGrpSpPr/>
            <p:nvPr/>
          </p:nvGrpSpPr>
          <p:grpSpPr>
            <a:xfrm>
              <a:off x="1480294" y="939468"/>
              <a:ext cx="431248" cy="430702"/>
              <a:chOff x="1480294" y="939468"/>
              <a:chExt cx="431248" cy="430702"/>
            </a:xfrm>
          </p:grpSpPr>
          <p:sp>
            <p:nvSpPr>
              <p:cNvPr id="953" name="Google Shape;953;p19"/>
              <p:cNvSpPr/>
              <p:nvPr/>
            </p:nvSpPr>
            <p:spPr>
              <a:xfrm>
                <a:off x="1480294" y="939468"/>
                <a:ext cx="431248" cy="430702"/>
              </a:xfrm>
              <a:custGeom>
                <a:avLst/>
                <a:gdLst/>
                <a:ahLst/>
                <a:cxnLst/>
                <a:rect l="l" t="t" r="r" b="b"/>
                <a:pathLst>
                  <a:path w="646065" h="645246" extrusionOk="0">
                    <a:moveTo>
                      <a:pt x="140676" y="368904"/>
                    </a:moveTo>
                    <a:cubicBezTo>
                      <a:pt x="140676" y="368904"/>
                      <a:pt x="-20011" y="233649"/>
                      <a:pt x="2087" y="188406"/>
                    </a:cubicBezTo>
                    <a:cubicBezTo>
                      <a:pt x="24185" y="143162"/>
                      <a:pt x="229068" y="188025"/>
                      <a:pt x="229068" y="188025"/>
                    </a:cubicBezTo>
                    <a:cubicBezTo>
                      <a:pt x="229068" y="188025"/>
                      <a:pt x="307554" y="-6952"/>
                      <a:pt x="357274" y="192"/>
                    </a:cubicBezTo>
                    <a:cubicBezTo>
                      <a:pt x="406995" y="7335"/>
                      <a:pt x="428045" y="216600"/>
                      <a:pt x="428045" y="216600"/>
                    </a:cubicBezTo>
                    <a:cubicBezTo>
                      <a:pt x="428045" y="216600"/>
                      <a:pt x="637214" y="231363"/>
                      <a:pt x="645786" y="280989"/>
                    </a:cubicBezTo>
                    <a:cubicBezTo>
                      <a:pt x="654359" y="330614"/>
                      <a:pt x="462525" y="415196"/>
                      <a:pt x="462525" y="415196"/>
                    </a:cubicBezTo>
                    <a:cubicBezTo>
                      <a:pt x="462525" y="415196"/>
                      <a:pt x="513294" y="619317"/>
                      <a:pt x="468907" y="642843"/>
                    </a:cubicBezTo>
                    <a:cubicBezTo>
                      <a:pt x="424521" y="666370"/>
                      <a:pt x="284884" y="509398"/>
                      <a:pt x="284884" y="509398"/>
                    </a:cubicBezTo>
                    <a:cubicBezTo>
                      <a:pt x="284884" y="509398"/>
                      <a:pt x="107148" y="620745"/>
                      <a:pt x="71143" y="585693"/>
                    </a:cubicBezTo>
                    <a:cubicBezTo>
                      <a:pt x="35043" y="550451"/>
                      <a:pt x="140676" y="368904"/>
                      <a:pt x="140676" y="36890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dist="63500" dir="2700000" algn="tl" rotWithShape="0">
                  <a:schemeClr val="accent6">
                    <a:alpha val="44310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4" name="Google Shape;954;p19"/>
              <p:cNvSpPr/>
              <p:nvPr/>
            </p:nvSpPr>
            <p:spPr>
              <a:xfrm>
                <a:off x="1525689" y="1010150"/>
                <a:ext cx="239567" cy="175288"/>
              </a:xfrm>
              <a:custGeom>
                <a:avLst/>
                <a:gdLst/>
                <a:ahLst/>
                <a:cxnLst/>
                <a:rect l="l" t="t" r="r" b="b"/>
                <a:pathLst>
                  <a:path w="358902" h="262604" extrusionOk="0">
                    <a:moveTo>
                      <a:pt x="341757" y="0"/>
                    </a:moveTo>
                    <a:lnTo>
                      <a:pt x="0" y="193358"/>
                    </a:lnTo>
                    <a:cubicBezTo>
                      <a:pt x="34671" y="230505"/>
                      <a:pt x="67246" y="258223"/>
                      <a:pt x="72295" y="262604"/>
                    </a:cubicBezTo>
                    <a:lnTo>
                      <a:pt x="358902" y="100489"/>
                    </a:lnTo>
                    <a:cubicBezTo>
                      <a:pt x="357473" y="87535"/>
                      <a:pt x="352901" y="49054"/>
                      <a:pt x="341757" y="0"/>
                    </a:cubicBezTo>
                    <a:close/>
                  </a:path>
                </a:pathLst>
              </a:custGeom>
              <a:solidFill>
                <a:srgbClr val="FFFFFF">
                  <a:alpha val="2039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5" name="Google Shape;955;p19"/>
              <p:cNvSpPr/>
              <p:nvPr/>
            </p:nvSpPr>
            <p:spPr>
              <a:xfrm>
                <a:off x="1522399" y="1086943"/>
                <a:ext cx="388697" cy="247837"/>
              </a:xfrm>
              <a:custGeom>
                <a:avLst/>
                <a:gdLst/>
                <a:ahLst/>
                <a:cxnLst/>
                <a:rect l="l" t="t" r="r" b="b"/>
                <a:pathLst>
                  <a:path w="582317" h="371291" extrusionOk="0">
                    <a:moveTo>
                      <a:pt x="417070" y="0"/>
                    </a:moveTo>
                    <a:lnTo>
                      <a:pt x="45404" y="207550"/>
                    </a:lnTo>
                    <a:cubicBezTo>
                      <a:pt x="34831" y="228124"/>
                      <a:pt x="25783" y="251270"/>
                      <a:pt x="16829" y="273653"/>
                    </a:cubicBezTo>
                    <a:cubicBezTo>
                      <a:pt x="12067" y="286321"/>
                      <a:pt x="-7745" y="319754"/>
                      <a:pt x="3304" y="356997"/>
                    </a:cubicBezTo>
                    <a:cubicBezTo>
                      <a:pt x="10352" y="380905"/>
                      <a:pt x="53786" y="368522"/>
                      <a:pt x="67121" y="364426"/>
                    </a:cubicBezTo>
                    <a:cubicBezTo>
                      <a:pt x="78456" y="361188"/>
                      <a:pt x="112270" y="352901"/>
                      <a:pt x="221236" y="288988"/>
                    </a:cubicBezTo>
                    <a:cubicBezTo>
                      <a:pt x="248763" y="272796"/>
                      <a:pt x="275433" y="260509"/>
                      <a:pt x="314485" y="240125"/>
                    </a:cubicBezTo>
                    <a:cubicBezTo>
                      <a:pt x="358015" y="217360"/>
                      <a:pt x="374683" y="207454"/>
                      <a:pt x="400496" y="195263"/>
                    </a:cubicBezTo>
                    <a:cubicBezTo>
                      <a:pt x="587567" y="107156"/>
                      <a:pt x="582995" y="69532"/>
                      <a:pt x="582138" y="58960"/>
                    </a:cubicBezTo>
                    <a:cubicBezTo>
                      <a:pt x="578233" y="12001"/>
                      <a:pt x="417260" y="0"/>
                      <a:pt x="417070" y="0"/>
                    </a:cubicBezTo>
                    <a:close/>
                  </a:path>
                </a:pathLst>
              </a:custGeom>
              <a:solidFill>
                <a:srgbClr val="FFFFFF">
                  <a:alpha val="184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56" name="Google Shape;956;p19"/>
            <p:cNvGrpSpPr/>
            <p:nvPr/>
          </p:nvGrpSpPr>
          <p:grpSpPr>
            <a:xfrm rot="-1169911">
              <a:off x="323687" y="3625885"/>
              <a:ext cx="431212" cy="430724"/>
              <a:chOff x="1326633" y="2888003"/>
              <a:chExt cx="431189" cy="430702"/>
            </a:xfrm>
          </p:grpSpPr>
          <p:sp>
            <p:nvSpPr>
              <p:cNvPr id="957" name="Google Shape;957;p19"/>
              <p:cNvSpPr/>
              <p:nvPr/>
            </p:nvSpPr>
            <p:spPr>
              <a:xfrm>
                <a:off x="1326633" y="2888003"/>
                <a:ext cx="431189" cy="430702"/>
              </a:xfrm>
              <a:custGeom>
                <a:avLst/>
                <a:gdLst/>
                <a:ahLst/>
                <a:cxnLst/>
                <a:rect l="l" t="t" r="r" b="b"/>
                <a:pathLst>
                  <a:path w="645976" h="645246" extrusionOk="0">
                    <a:moveTo>
                      <a:pt x="140676" y="368904"/>
                    </a:moveTo>
                    <a:cubicBezTo>
                      <a:pt x="140676" y="368904"/>
                      <a:pt x="-20011" y="233649"/>
                      <a:pt x="2087" y="188406"/>
                    </a:cubicBezTo>
                    <a:cubicBezTo>
                      <a:pt x="24185" y="143162"/>
                      <a:pt x="229068" y="188025"/>
                      <a:pt x="229068" y="188025"/>
                    </a:cubicBezTo>
                    <a:cubicBezTo>
                      <a:pt x="229068" y="188025"/>
                      <a:pt x="307554" y="-6952"/>
                      <a:pt x="357274" y="192"/>
                    </a:cubicBezTo>
                    <a:cubicBezTo>
                      <a:pt x="406995" y="7335"/>
                      <a:pt x="427950" y="216600"/>
                      <a:pt x="427950" y="216600"/>
                    </a:cubicBezTo>
                    <a:cubicBezTo>
                      <a:pt x="427950" y="216600"/>
                      <a:pt x="637119" y="231363"/>
                      <a:pt x="645691" y="280989"/>
                    </a:cubicBezTo>
                    <a:cubicBezTo>
                      <a:pt x="654359" y="330614"/>
                      <a:pt x="462430" y="415196"/>
                      <a:pt x="462430" y="415196"/>
                    </a:cubicBezTo>
                    <a:cubicBezTo>
                      <a:pt x="462430" y="415196"/>
                      <a:pt x="513198" y="619317"/>
                      <a:pt x="468812" y="642843"/>
                    </a:cubicBezTo>
                    <a:cubicBezTo>
                      <a:pt x="424425" y="666370"/>
                      <a:pt x="284789" y="509398"/>
                      <a:pt x="284789" y="509398"/>
                    </a:cubicBezTo>
                    <a:cubicBezTo>
                      <a:pt x="284789" y="509398"/>
                      <a:pt x="107052" y="620745"/>
                      <a:pt x="71048" y="585693"/>
                    </a:cubicBezTo>
                    <a:cubicBezTo>
                      <a:pt x="35043" y="550546"/>
                      <a:pt x="140676" y="368904"/>
                      <a:pt x="140676" y="36890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dist="63500" dir="2700000" algn="tl" rotWithShape="0">
                  <a:schemeClr val="accent6">
                    <a:alpha val="44310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8" name="Google Shape;958;p19"/>
              <p:cNvSpPr/>
              <p:nvPr/>
            </p:nvSpPr>
            <p:spPr>
              <a:xfrm>
                <a:off x="1372029" y="2958685"/>
                <a:ext cx="239566" cy="175224"/>
              </a:xfrm>
              <a:custGeom>
                <a:avLst/>
                <a:gdLst/>
                <a:ahLst/>
                <a:cxnLst/>
                <a:rect l="l" t="t" r="r" b="b"/>
                <a:pathLst>
                  <a:path w="358901" h="262508" extrusionOk="0">
                    <a:moveTo>
                      <a:pt x="341757" y="0"/>
                    </a:moveTo>
                    <a:lnTo>
                      <a:pt x="0" y="193358"/>
                    </a:lnTo>
                    <a:cubicBezTo>
                      <a:pt x="34671" y="230505"/>
                      <a:pt x="67247" y="258223"/>
                      <a:pt x="72295" y="262509"/>
                    </a:cubicBezTo>
                    <a:lnTo>
                      <a:pt x="358902" y="100489"/>
                    </a:lnTo>
                    <a:cubicBezTo>
                      <a:pt x="357569" y="87630"/>
                      <a:pt x="352997" y="49054"/>
                      <a:pt x="341757" y="0"/>
                    </a:cubicBezTo>
                    <a:close/>
                  </a:path>
                </a:pathLst>
              </a:custGeom>
              <a:solidFill>
                <a:srgbClr val="FFFFFF">
                  <a:alpha val="2039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9" name="Google Shape;959;p19"/>
              <p:cNvSpPr/>
              <p:nvPr/>
            </p:nvSpPr>
            <p:spPr>
              <a:xfrm>
                <a:off x="1368738" y="3035478"/>
                <a:ext cx="388697" cy="247837"/>
              </a:xfrm>
              <a:custGeom>
                <a:avLst/>
                <a:gdLst/>
                <a:ahLst/>
                <a:cxnLst/>
                <a:rect l="l" t="t" r="r" b="b"/>
                <a:pathLst>
                  <a:path w="582317" h="371291" extrusionOk="0">
                    <a:moveTo>
                      <a:pt x="417070" y="0"/>
                    </a:moveTo>
                    <a:lnTo>
                      <a:pt x="45404" y="207550"/>
                    </a:lnTo>
                    <a:cubicBezTo>
                      <a:pt x="34831" y="228124"/>
                      <a:pt x="25783" y="251270"/>
                      <a:pt x="16829" y="273653"/>
                    </a:cubicBezTo>
                    <a:cubicBezTo>
                      <a:pt x="12067" y="286321"/>
                      <a:pt x="-7745" y="319754"/>
                      <a:pt x="3304" y="356997"/>
                    </a:cubicBezTo>
                    <a:cubicBezTo>
                      <a:pt x="10352" y="380905"/>
                      <a:pt x="53786" y="368522"/>
                      <a:pt x="67121" y="364427"/>
                    </a:cubicBezTo>
                    <a:cubicBezTo>
                      <a:pt x="78456" y="361188"/>
                      <a:pt x="112270" y="352901"/>
                      <a:pt x="221236" y="288988"/>
                    </a:cubicBezTo>
                    <a:cubicBezTo>
                      <a:pt x="248763" y="272796"/>
                      <a:pt x="275433" y="260604"/>
                      <a:pt x="314485" y="240125"/>
                    </a:cubicBezTo>
                    <a:cubicBezTo>
                      <a:pt x="358015" y="217361"/>
                      <a:pt x="374683" y="207454"/>
                      <a:pt x="400496" y="195263"/>
                    </a:cubicBezTo>
                    <a:cubicBezTo>
                      <a:pt x="587567" y="107156"/>
                      <a:pt x="582995" y="69533"/>
                      <a:pt x="582138" y="58960"/>
                    </a:cubicBezTo>
                    <a:cubicBezTo>
                      <a:pt x="578328" y="12002"/>
                      <a:pt x="417260" y="0"/>
                      <a:pt x="417070" y="0"/>
                    </a:cubicBezTo>
                    <a:close/>
                  </a:path>
                </a:pathLst>
              </a:custGeom>
              <a:solidFill>
                <a:srgbClr val="FFFFFF">
                  <a:alpha val="184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60" name="Google Shape;960;p19"/>
            <p:cNvGrpSpPr/>
            <p:nvPr/>
          </p:nvGrpSpPr>
          <p:grpSpPr>
            <a:xfrm>
              <a:off x="323735" y="1784106"/>
              <a:ext cx="431133" cy="430702"/>
              <a:chOff x="323735" y="1784106"/>
              <a:chExt cx="431133" cy="430702"/>
            </a:xfrm>
          </p:grpSpPr>
          <p:sp>
            <p:nvSpPr>
              <p:cNvPr id="961" name="Google Shape;961;p19"/>
              <p:cNvSpPr/>
              <p:nvPr/>
            </p:nvSpPr>
            <p:spPr>
              <a:xfrm>
                <a:off x="323735" y="1784106"/>
                <a:ext cx="431133" cy="430702"/>
              </a:xfrm>
              <a:custGeom>
                <a:avLst/>
                <a:gdLst/>
                <a:ahLst/>
                <a:cxnLst/>
                <a:rect l="l" t="t" r="r" b="b"/>
                <a:pathLst>
                  <a:path w="645892" h="645246" extrusionOk="0">
                    <a:moveTo>
                      <a:pt x="140598" y="368904"/>
                    </a:moveTo>
                    <a:cubicBezTo>
                      <a:pt x="140598" y="368904"/>
                      <a:pt x="-20089" y="233649"/>
                      <a:pt x="2104" y="188406"/>
                    </a:cubicBezTo>
                    <a:cubicBezTo>
                      <a:pt x="24202" y="143162"/>
                      <a:pt x="229085" y="188025"/>
                      <a:pt x="229085" y="188025"/>
                    </a:cubicBezTo>
                    <a:cubicBezTo>
                      <a:pt x="229085" y="188025"/>
                      <a:pt x="307476" y="-6952"/>
                      <a:pt x="357196" y="192"/>
                    </a:cubicBezTo>
                    <a:cubicBezTo>
                      <a:pt x="406917" y="7335"/>
                      <a:pt x="427872" y="216600"/>
                      <a:pt x="427872" y="216600"/>
                    </a:cubicBezTo>
                    <a:cubicBezTo>
                      <a:pt x="427872" y="216600"/>
                      <a:pt x="637041" y="231363"/>
                      <a:pt x="645613" y="280989"/>
                    </a:cubicBezTo>
                    <a:cubicBezTo>
                      <a:pt x="654186" y="330614"/>
                      <a:pt x="462447" y="415196"/>
                      <a:pt x="462447" y="415196"/>
                    </a:cubicBezTo>
                    <a:cubicBezTo>
                      <a:pt x="462447" y="415196"/>
                      <a:pt x="513216" y="619317"/>
                      <a:pt x="468924" y="642843"/>
                    </a:cubicBezTo>
                    <a:cubicBezTo>
                      <a:pt x="424538" y="666370"/>
                      <a:pt x="284901" y="509398"/>
                      <a:pt x="284901" y="509398"/>
                    </a:cubicBezTo>
                    <a:cubicBezTo>
                      <a:pt x="284901" y="509398"/>
                      <a:pt x="107165" y="620745"/>
                      <a:pt x="71065" y="585598"/>
                    </a:cubicBezTo>
                    <a:cubicBezTo>
                      <a:pt x="35061" y="550546"/>
                      <a:pt x="140598" y="368904"/>
                      <a:pt x="140598" y="36890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dist="63500" dir="2700000" algn="tl" rotWithShape="0">
                  <a:schemeClr val="accent6">
                    <a:alpha val="44310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2" name="Google Shape;962;p19"/>
              <p:cNvSpPr/>
              <p:nvPr/>
            </p:nvSpPr>
            <p:spPr>
              <a:xfrm>
                <a:off x="369142" y="1854788"/>
                <a:ext cx="239567" cy="175224"/>
              </a:xfrm>
              <a:custGeom>
                <a:avLst/>
                <a:gdLst/>
                <a:ahLst/>
                <a:cxnLst/>
                <a:rect l="l" t="t" r="r" b="b"/>
                <a:pathLst>
                  <a:path w="358902" h="262508" extrusionOk="0">
                    <a:moveTo>
                      <a:pt x="341662" y="0"/>
                    </a:moveTo>
                    <a:lnTo>
                      <a:pt x="0" y="193358"/>
                    </a:lnTo>
                    <a:cubicBezTo>
                      <a:pt x="34671" y="230505"/>
                      <a:pt x="67246" y="258223"/>
                      <a:pt x="72295" y="262509"/>
                    </a:cubicBezTo>
                    <a:lnTo>
                      <a:pt x="358902" y="100489"/>
                    </a:lnTo>
                    <a:cubicBezTo>
                      <a:pt x="357473" y="87630"/>
                      <a:pt x="352901" y="49054"/>
                      <a:pt x="341662" y="0"/>
                    </a:cubicBezTo>
                    <a:close/>
                  </a:path>
                </a:pathLst>
              </a:custGeom>
              <a:solidFill>
                <a:srgbClr val="FFFFFF">
                  <a:alpha val="2039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3" name="Google Shape;963;p19"/>
              <p:cNvSpPr/>
              <p:nvPr/>
            </p:nvSpPr>
            <p:spPr>
              <a:xfrm>
                <a:off x="365820" y="1931581"/>
                <a:ext cx="388727" cy="247837"/>
              </a:xfrm>
              <a:custGeom>
                <a:avLst/>
                <a:gdLst/>
                <a:ahLst/>
                <a:cxnLst/>
                <a:rect l="l" t="t" r="r" b="b"/>
                <a:pathLst>
                  <a:path w="582363" h="371291" extrusionOk="0">
                    <a:moveTo>
                      <a:pt x="417116" y="0"/>
                    </a:moveTo>
                    <a:lnTo>
                      <a:pt x="45451" y="207550"/>
                    </a:lnTo>
                    <a:cubicBezTo>
                      <a:pt x="34973" y="228124"/>
                      <a:pt x="25829" y="251270"/>
                      <a:pt x="16876" y="273653"/>
                    </a:cubicBezTo>
                    <a:cubicBezTo>
                      <a:pt x="12113" y="286322"/>
                      <a:pt x="-7699" y="319850"/>
                      <a:pt x="3255" y="356997"/>
                    </a:cubicBezTo>
                    <a:cubicBezTo>
                      <a:pt x="10303" y="380905"/>
                      <a:pt x="53737" y="368522"/>
                      <a:pt x="67072" y="364426"/>
                    </a:cubicBezTo>
                    <a:cubicBezTo>
                      <a:pt x="78407" y="361188"/>
                      <a:pt x="112221" y="352901"/>
                      <a:pt x="221187" y="288989"/>
                    </a:cubicBezTo>
                    <a:cubicBezTo>
                      <a:pt x="248714" y="272796"/>
                      <a:pt x="275384" y="260604"/>
                      <a:pt x="314437" y="240125"/>
                    </a:cubicBezTo>
                    <a:cubicBezTo>
                      <a:pt x="357966" y="217361"/>
                      <a:pt x="374635" y="207454"/>
                      <a:pt x="400543" y="195263"/>
                    </a:cubicBezTo>
                    <a:cubicBezTo>
                      <a:pt x="587614" y="107156"/>
                      <a:pt x="583042" y="69532"/>
                      <a:pt x="582185" y="58960"/>
                    </a:cubicBezTo>
                    <a:cubicBezTo>
                      <a:pt x="578279" y="12002"/>
                      <a:pt x="417307" y="0"/>
                      <a:pt x="417116" y="0"/>
                    </a:cubicBezTo>
                    <a:close/>
                  </a:path>
                </a:pathLst>
              </a:custGeom>
              <a:solidFill>
                <a:srgbClr val="FFFFFF">
                  <a:alpha val="184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64" name="Google Shape;964;p19"/>
            <p:cNvGrpSpPr/>
            <p:nvPr/>
          </p:nvGrpSpPr>
          <p:grpSpPr>
            <a:xfrm rot="1218194">
              <a:off x="508441" y="5864305"/>
              <a:ext cx="431262" cy="430716"/>
              <a:chOff x="1205795" y="4720607"/>
              <a:chExt cx="431248" cy="430702"/>
            </a:xfrm>
          </p:grpSpPr>
          <p:sp>
            <p:nvSpPr>
              <p:cNvPr id="965" name="Google Shape;965;p19"/>
              <p:cNvSpPr/>
              <p:nvPr/>
            </p:nvSpPr>
            <p:spPr>
              <a:xfrm>
                <a:off x="1205795" y="4720607"/>
                <a:ext cx="431248" cy="430702"/>
              </a:xfrm>
              <a:custGeom>
                <a:avLst/>
                <a:gdLst/>
                <a:ahLst/>
                <a:cxnLst/>
                <a:rect l="l" t="t" r="r" b="b"/>
                <a:pathLst>
                  <a:path w="646065" h="645246" extrusionOk="0">
                    <a:moveTo>
                      <a:pt x="140676" y="368904"/>
                    </a:moveTo>
                    <a:cubicBezTo>
                      <a:pt x="140676" y="368904"/>
                      <a:pt x="-20011" y="233649"/>
                      <a:pt x="2087" y="188406"/>
                    </a:cubicBezTo>
                    <a:cubicBezTo>
                      <a:pt x="24185" y="143162"/>
                      <a:pt x="229068" y="188025"/>
                      <a:pt x="229068" y="188025"/>
                    </a:cubicBezTo>
                    <a:cubicBezTo>
                      <a:pt x="229068" y="188025"/>
                      <a:pt x="307554" y="-6952"/>
                      <a:pt x="357274" y="192"/>
                    </a:cubicBezTo>
                    <a:cubicBezTo>
                      <a:pt x="406995" y="7335"/>
                      <a:pt x="428045" y="216600"/>
                      <a:pt x="428045" y="216600"/>
                    </a:cubicBezTo>
                    <a:cubicBezTo>
                      <a:pt x="428045" y="216600"/>
                      <a:pt x="637214" y="231363"/>
                      <a:pt x="645786" y="280989"/>
                    </a:cubicBezTo>
                    <a:cubicBezTo>
                      <a:pt x="654359" y="330614"/>
                      <a:pt x="462525" y="415196"/>
                      <a:pt x="462525" y="415196"/>
                    </a:cubicBezTo>
                    <a:cubicBezTo>
                      <a:pt x="462525" y="415196"/>
                      <a:pt x="513294" y="619317"/>
                      <a:pt x="468907" y="642843"/>
                    </a:cubicBezTo>
                    <a:cubicBezTo>
                      <a:pt x="424521" y="666370"/>
                      <a:pt x="284884" y="509398"/>
                      <a:pt x="284884" y="509398"/>
                    </a:cubicBezTo>
                    <a:cubicBezTo>
                      <a:pt x="284884" y="509398"/>
                      <a:pt x="107148" y="620745"/>
                      <a:pt x="71143" y="585693"/>
                    </a:cubicBezTo>
                    <a:cubicBezTo>
                      <a:pt x="35043" y="550451"/>
                      <a:pt x="140676" y="368904"/>
                      <a:pt x="140676" y="36890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dist="63500" dir="2700000" algn="tl" rotWithShape="0">
                  <a:schemeClr val="accent6">
                    <a:alpha val="44310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6" name="Google Shape;966;p19"/>
              <p:cNvSpPr/>
              <p:nvPr/>
            </p:nvSpPr>
            <p:spPr>
              <a:xfrm>
                <a:off x="1251190" y="4791289"/>
                <a:ext cx="239567" cy="175288"/>
              </a:xfrm>
              <a:custGeom>
                <a:avLst/>
                <a:gdLst/>
                <a:ahLst/>
                <a:cxnLst/>
                <a:rect l="l" t="t" r="r" b="b"/>
                <a:pathLst>
                  <a:path w="358902" h="262604" extrusionOk="0">
                    <a:moveTo>
                      <a:pt x="341757" y="0"/>
                    </a:moveTo>
                    <a:lnTo>
                      <a:pt x="0" y="193358"/>
                    </a:lnTo>
                    <a:cubicBezTo>
                      <a:pt x="34671" y="230505"/>
                      <a:pt x="67246" y="258223"/>
                      <a:pt x="72295" y="262604"/>
                    </a:cubicBezTo>
                    <a:lnTo>
                      <a:pt x="358902" y="100489"/>
                    </a:lnTo>
                    <a:cubicBezTo>
                      <a:pt x="357473" y="87535"/>
                      <a:pt x="352901" y="49054"/>
                      <a:pt x="341757" y="0"/>
                    </a:cubicBezTo>
                    <a:close/>
                  </a:path>
                </a:pathLst>
              </a:custGeom>
              <a:solidFill>
                <a:srgbClr val="FFFFFF">
                  <a:alpha val="2039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7" name="Google Shape;967;p19"/>
              <p:cNvSpPr/>
              <p:nvPr/>
            </p:nvSpPr>
            <p:spPr>
              <a:xfrm>
                <a:off x="1247900" y="4868082"/>
                <a:ext cx="388697" cy="247837"/>
              </a:xfrm>
              <a:custGeom>
                <a:avLst/>
                <a:gdLst/>
                <a:ahLst/>
                <a:cxnLst/>
                <a:rect l="l" t="t" r="r" b="b"/>
                <a:pathLst>
                  <a:path w="582317" h="371291" extrusionOk="0">
                    <a:moveTo>
                      <a:pt x="417070" y="0"/>
                    </a:moveTo>
                    <a:lnTo>
                      <a:pt x="45404" y="207550"/>
                    </a:lnTo>
                    <a:cubicBezTo>
                      <a:pt x="34831" y="228124"/>
                      <a:pt x="25783" y="251270"/>
                      <a:pt x="16829" y="273653"/>
                    </a:cubicBezTo>
                    <a:cubicBezTo>
                      <a:pt x="12067" y="286321"/>
                      <a:pt x="-7745" y="319754"/>
                      <a:pt x="3304" y="356997"/>
                    </a:cubicBezTo>
                    <a:cubicBezTo>
                      <a:pt x="10352" y="380905"/>
                      <a:pt x="53786" y="368522"/>
                      <a:pt x="67121" y="364426"/>
                    </a:cubicBezTo>
                    <a:cubicBezTo>
                      <a:pt x="78456" y="361188"/>
                      <a:pt x="112270" y="352901"/>
                      <a:pt x="221236" y="288988"/>
                    </a:cubicBezTo>
                    <a:cubicBezTo>
                      <a:pt x="248763" y="272796"/>
                      <a:pt x="275433" y="260509"/>
                      <a:pt x="314485" y="240125"/>
                    </a:cubicBezTo>
                    <a:cubicBezTo>
                      <a:pt x="358015" y="217360"/>
                      <a:pt x="374683" y="207454"/>
                      <a:pt x="400496" y="195263"/>
                    </a:cubicBezTo>
                    <a:cubicBezTo>
                      <a:pt x="587567" y="107156"/>
                      <a:pt x="582995" y="69532"/>
                      <a:pt x="582138" y="58960"/>
                    </a:cubicBezTo>
                    <a:cubicBezTo>
                      <a:pt x="578233" y="12001"/>
                      <a:pt x="417260" y="0"/>
                      <a:pt x="417070" y="0"/>
                    </a:cubicBezTo>
                    <a:close/>
                  </a:path>
                </a:pathLst>
              </a:custGeom>
              <a:solidFill>
                <a:srgbClr val="FFFFFF">
                  <a:alpha val="184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68" name="Google Shape;968;p19"/>
            <p:cNvGrpSpPr/>
            <p:nvPr/>
          </p:nvGrpSpPr>
          <p:grpSpPr>
            <a:xfrm>
              <a:off x="3002109" y="5991468"/>
              <a:ext cx="431189" cy="430702"/>
              <a:chOff x="3002109" y="5991468"/>
              <a:chExt cx="431189" cy="430702"/>
            </a:xfrm>
          </p:grpSpPr>
          <p:sp>
            <p:nvSpPr>
              <p:cNvPr id="969" name="Google Shape;969;p19"/>
              <p:cNvSpPr/>
              <p:nvPr/>
            </p:nvSpPr>
            <p:spPr>
              <a:xfrm>
                <a:off x="3002109" y="5991468"/>
                <a:ext cx="431189" cy="430702"/>
              </a:xfrm>
              <a:custGeom>
                <a:avLst/>
                <a:gdLst/>
                <a:ahLst/>
                <a:cxnLst/>
                <a:rect l="l" t="t" r="r" b="b"/>
                <a:pathLst>
                  <a:path w="645976" h="645246" extrusionOk="0">
                    <a:moveTo>
                      <a:pt x="140676" y="368904"/>
                    </a:moveTo>
                    <a:cubicBezTo>
                      <a:pt x="140676" y="368904"/>
                      <a:pt x="-20011" y="233649"/>
                      <a:pt x="2087" y="188406"/>
                    </a:cubicBezTo>
                    <a:cubicBezTo>
                      <a:pt x="24185" y="143162"/>
                      <a:pt x="229068" y="188025"/>
                      <a:pt x="229068" y="188025"/>
                    </a:cubicBezTo>
                    <a:cubicBezTo>
                      <a:pt x="229068" y="188025"/>
                      <a:pt x="307554" y="-6952"/>
                      <a:pt x="357274" y="192"/>
                    </a:cubicBezTo>
                    <a:cubicBezTo>
                      <a:pt x="406995" y="7335"/>
                      <a:pt x="427950" y="216600"/>
                      <a:pt x="427950" y="216600"/>
                    </a:cubicBezTo>
                    <a:cubicBezTo>
                      <a:pt x="427950" y="216600"/>
                      <a:pt x="637119" y="231363"/>
                      <a:pt x="645691" y="280989"/>
                    </a:cubicBezTo>
                    <a:cubicBezTo>
                      <a:pt x="654359" y="330614"/>
                      <a:pt x="462430" y="415196"/>
                      <a:pt x="462430" y="415196"/>
                    </a:cubicBezTo>
                    <a:cubicBezTo>
                      <a:pt x="462430" y="415196"/>
                      <a:pt x="513198" y="619317"/>
                      <a:pt x="468812" y="642843"/>
                    </a:cubicBezTo>
                    <a:cubicBezTo>
                      <a:pt x="424425" y="666370"/>
                      <a:pt x="284789" y="509398"/>
                      <a:pt x="284789" y="509398"/>
                    </a:cubicBezTo>
                    <a:cubicBezTo>
                      <a:pt x="284789" y="509398"/>
                      <a:pt x="107052" y="620745"/>
                      <a:pt x="71048" y="585693"/>
                    </a:cubicBezTo>
                    <a:cubicBezTo>
                      <a:pt x="35043" y="550546"/>
                      <a:pt x="140676" y="368904"/>
                      <a:pt x="140676" y="36890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dist="63500" dir="2700000" algn="tl" rotWithShape="0">
                  <a:schemeClr val="accent6">
                    <a:alpha val="44310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0" name="Google Shape;970;p19"/>
              <p:cNvSpPr/>
              <p:nvPr/>
            </p:nvSpPr>
            <p:spPr>
              <a:xfrm>
                <a:off x="3047505" y="6062150"/>
                <a:ext cx="239566" cy="175224"/>
              </a:xfrm>
              <a:custGeom>
                <a:avLst/>
                <a:gdLst/>
                <a:ahLst/>
                <a:cxnLst/>
                <a:rect l="l" t="t" r="r" b="b"/>
                <a:pathLst>
                  <a:path w="358901" h="262508" extrusionOk="0">
                    <a:moveTo>
                      <a:pt x="341757" y="0"/>
                    </a:moveTo>
                    <a:lnTo>
                      <a:pt x="0" y="193358"/>
                    </a:lnTo>
                    <a:cubicBezTo>
                      <a:pt x="34671" y="230505"/>
                      <a:pt x="67247" y="258223"/>
                      <a:pt x="72295" y="262509"/>
                    </a:cubicBezTo>
                    <a:lnTo>
                      <a:pt x="358902" y="100489"/>
                    </a:lnTo>
                    <a:cubicBezTo>
                      <a:pt x="357569" y="87630"/>
                      <a:pt x="352997" y="49054"/>
                      <a:pt x="341757" y="0"/>
                    </a:cubicBezTo>
                    <a:close/>
                  </a:path>
                </a:pathLst>
              </a:custGeom>
              <a:solidFill>
                <a:srgbClr val="FFFFFF">
                  <a:alpha val="2039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1" name="Google Shape;971;p19"/>
              <p:cNvSpPr/>
              <p:nvPr/>
            </p:nvSpPr>
            <p:spPr>
              <a:xfrm>
                <a:off x="3044214" y="6138943"/>
                <a:ext cx="388697" cy="247837"/>
              </a:xfrm>
              <a:custGeom>
                <a:avLst/>
                <a:gdLst/>
                <a:ahLst/>
                <a:cxnLst/>
                <a:rect l="l" t="t" r="r" b="b"/>
                <a:pathLst>
                  <a:path w="582317" h="371291" extrusionOk="0">
                    <a:moveTo>
                      <a:pt x="417070" y="0"/>
                    </a:moveTo>
                    <a:lnTo>
                      <a:pt x="45404" y="207550"/>
                    </a:lnTo>
                    <a:cubicBezTo>
                      <a:pt x="34831" y="228124"/>
                      <a:pt x="25783" y="251270"/>
                      <a:pt x="16829" y="273653"/>
                    </a:cubicBezTo>
                    <a:cubicBezTo>
                      <a:pt x="12067" y="286321"/>
                      <a:pt x="-7745" y="319754"/>
                      <a:pt x="3304" y="356997"/>
                    </a:cubicBezTo>
                    <a:cubicBezTo>
                      <a:pt x="10352" y="380905"/>
                      <a:pt x="53786" y="368522"/>
                      <a:pt x="67121" y="364427"/>
                    </a:cubicBezTo>
                    <a:cubicBezTo>
                      <a:pt x="78456" y="361188"/>
                      <a:pt x="112270" y="352901"/>
                      <a:pt x="221236" y="288988"/>
                    </a:cubicBezTo>
                    <a:cubicBezTo>
                      <a:pt x="248763" y="272796"/>
                      <a:pt x="275433" y="260604"/>
                      <a:pt x="314485" y="240125"/>
                    </a:cubicBezTo>
                    <a:cubicBezTo>
                      <a:pt x="358015" y="217361"/>
                      <a:pt x="374683" y="207454"/>
                      <a:pt x="400496" y="195263"/>
                    </a:cubicBezTo>
                    <a:cubicBezTo>
                      <a:pt x="587567" y="107156"/>
                      <a:pt x="582995" y="69533"/>
                      <a:pt x="582138" y="58960"/>
                    </a:cubicBezTo>
                    <a:cubicBezTo>
                      <a:pt x="578328" y="12002"/>
                      <a:pt x="417260" y="0"/>
                      <a:pt x="417070" y="0"/>
                    </a:cubicBezTo>
                    <a:close/>
                  </a:path>
                </a:pathLst>
              </a:custGeom>
              <a:solidFill>
                <a:srgbClr val="FFFFFF">
                  <a:alpha val="184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2" name="Google Shape;972;p19"/>
            <p:cNvGrpSpPr/>
            <p:nvPr/>
          </p:nvGrpSpPr>
          <p:grpSpPr>
            <a:xfrm rot="-1484420">
              <a:off x="1480368" y="4456396"/>
              <a:ext cx="431126" cy="430695"/>
              <a:chOff x="866928" y="6165263"/>
              <a:chExt cx="431133" cy="430702"/>
            </a:xfrm>
          </p:grpSpPr>
          <p:sp>
            <p:nvSpPr>
              <p:cNvPr id="973" name="Google Shape;973;p19"/>
              <p:cNvSpPr/>
              <p:nvPr/>
            </p:nvSpPr>
            <p:spPr>
              <a:xfrm>
                <a:off x="866928" y="6165263"/>
                <a:ext cx="431133" cy="430702"/>
              </a:xfrm>
              <a:custGeom>
                <a:avLst/>
                <a:gdLst/>
                <a:ahLst/>
                <a:cxnLst/>
                <a:rect l="l" t="t" r="r" b="b"/>
                <a:pathLst>
                  <a:path w="645892" h="645246" extrusionOk="0">
                    <a:moveTo>
                      <a:pt x="140598" y="368904"/>
                    </a:moveTo>
                    <a:cubicBezTo>
                      <a:pt x="140598" y="368904"/>
                      <a:pt x="-20089" y="233649"/>
                      <a:pt x="2104" y="188406"/>
                    </a:cubicBezTo>
                    <a:cubicBezTo>
                      <a:pt x="24202" y="143162"/>
                      <a:pt x="229085" y="188025"/>
                      <a:pt x="229085" y="188025"/>
                    </a:cubicBezTo>
                    <a:cubicBezTo>
                      <a:pt x="229085" y="188025"/>
                      <a:pt x="307476" y="-6952"/>
                      <a:pt x="357196" y="192"/>
                    </a:cubicBezTo>
                    <a:cubicBezTo>
                      <a:pt x="406917" y="7335"/>
                      <a:pt x="427872" y="216600"/>
                      <a:pt x="427872" y="216600"/>
                    </a:cubicBezTo>
                    <a:cubicBezTo>
                      <a:pt x="427872" y="216600"/>
                      <a:pt x="637041" y="231363"/>
                      <a:pt x="645613" y="280989"/>
                    </a:cubicBezTo>
                    <a:cubicBezTo>
                      <a:pt x="654186" y="330614"/>
                      <a:pt x="462447" y="415196"/>
                      <a:pt x="462447" y="415196"/>
                    </a:cubicBezTo>
                    <a:cubicBezTo>
                      <a:pt x="462447" y="415196"/>
                      <a:pt x="513216" y="619317"/>
                      <a:pt x="468924" y="642843"/>
                    </a:cubicBezTo>
                    <a:cubicBezTo>
                      <a:pt x="424538" y="666370"/>
                      <a:pt x="284901" y="509398"/>
                      <a:pt x="284901" y="509398"/>
                    </a:cubicBezTo>
                    <a:cubicBezTo>
                      <a:pt x="284901" y="509398"/>
                      <a:pt x="107165" y="620745"/>
                      <a:pt x="71065" y="585598"/>
                    </a:cubicBezTo>
                    <a:cubicBezTo>
                      <a:pt x="35061" y="550546"/>
                      <a:pt x="140598" y="368904"/>
                      <a:pt x="140598" y="36890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dist="63500" dir="2700000" algn="tl" rotWithShape="0">
                  <a:schemeClr val="accent6">
                    <a:alpha val="44310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4" name="Google Shape;974;p19"/>
              <p:cNvSpPr/>
              <p:nvPr/>
            </p:nvSpPr>
            <p:spPr>
              <a:xfrm>
                <a:off x="912335" y="6235945"/>
                <a:ext cx="239567" cy="175224"/>
              </a:xfrm>
              <a:custGeom>
                <a:avLst/>
                <a:gdLst/>
                <a:ahLst/>
                <a:cxnLst/>
                <a:rect l="l" t="t" r="r" b="b"/>
                <a:pathLst>
                  <a:path w="358902" h="262508" extrusionOk="0">
                    <a:moveTo>
                      <a:pt x="341662" y="0"/>
                    </a:moveTo>
                    <a:lnTo>
                      <a:pt x="0" y="193358"/>
                    </a:lnTo>
                    <a:cubicBezTo>
                      <a:pt x="34671" y="230505"/>
                      <a:pt x="67246" y="258223"/>
                      <a:pt x="72295" y="262509"/>
                    </a:cubicBezTo>
                    <a:lnTo>
                      <a:pt x="358902" y="100489"/>
                    </a:lnTo>
                    <a:cubicBezTo>
                      <a:pt x="357473" y="87630"/>
                      <a:pt x="352901" y="49054"/>
                      <a:pt x="341662" y="0"/>
                    </a:cubicBezTo>
                    <a:close/>
                  </a:path>
                </a:pathLst>
              </a:custGeom>
              <a:solidFill>
                <a:srgbClr val="FFFFFF">
                  <a:alpha val="2039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5" name="Google Shape;975;p19"/>
              <p:cNvSpPr/>
              <p:nvPr/>
            </p:nvSpPr>
            <p:spPr>
              <a:xfrm>
                <a:off x="909013" y="6312738"/>
                <a:ext cx="388727" cy="247837"/>
              </a:xfrm>
              <a:custGeom>
                <a:avLst/>
                <a:gdLst/>
                <a:ahLst/>
                <a:cxnLst/>
                <a:rect l="l" t="t" r="r" b="b"/>
                <a:pathLst>
                  <a:path w="582363" h="371291" extrusionOk="0">
                    <a:moveTo>
                      <a:pt x="417116" y="0"/>
                    </a:moveTo>
                    <a:lnTo>
                      <a:pt x="45451" y="207550"/>
                    </a:lnTo>
                    <a:cubicBezTo>
                      <a:pt x="34973" y="228124"/>
                      <a:pt x="25829" y="251270"/>
                      <a:pt x="16876" y="273653"/>
                    </a:cubicBezTo>
                    <a:cubicBezTo>
                      <a:pt x="12113" y="286322"/>
                      <a:pt x="-7699" y="319850"/>
                      <a:pt x="3255" y="356997"/>
                    </a:cubicBezTo>
                    <a:cubicBezTo>
                      <a:pt x="10303" y="380905"/>
                      <a:pt x="53737" y="368522"/>
                      <a:pt x="67072" y="364426"/>
                    </a:cubicBezTo>
                    <a:cubicBezTo>
                      <a:pt x="78407" y="361188"/>
                      <a:pt x="112221" y="352901"/>
                      <a:pt x="221187" y="288989"/>
                    </a:cubicBezTo>
                    <a:cubicBezTo>
                      <a:pt x="248714" y="272796"/>
                      <a:pt x="275384" y="260604"/>
                      <a:pt x="314437" y="240125"/>
                    </a:cubicBezTo>
                    <a:cubicBezTo>
                      <a:pt x="357966" y="217361"/>
                      <a:pt x="374635" y="207454"/>
                      <a:pt x="400543" y="195263"/>
                    </a:cubicBezTo>
                    <a:cubicBezTo>
                      <a:pt x="587614" y="107156"/>
                      <a:pt x="583042" y="69532"/>
                      <a:pt x="582185" y="58960"/>
                    </a:cubicBezTo>
                    <a:cubicBezTo>
                      <a:pt x="578279" y="12002"/>
                      <a:pt x="417307" y="0"/>
                      <a:pt x="417116" y="0"/>
                    </a:cubicBezTo>
                    <a:close/>
                  </a:path>
                </a:pathLst>
              </a:custGeom>
              <a:solidFill>
                <a:srgbClr val="FFFFFF">
                  <a:alpha val="184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6" name="Google Shape;976;p19"/>
            <p:cNvGrpSpPr/>
            <p:nvPr/>
          </p:nvGrpSpPr>
          <p:grpSpPr>
            <a:xfrm rot="-1590828">
              <a:off x="1553766" y="2942284"/>
              <a:ext cx="431239" cy="430688"/>
              <a:chOff x="4712181" y="6283221"/>
              <a:chExt cx="431252" cy="430701"/>
            </a:xfrm>
          </p:grpSpPr>
          <p:sp>
            <p:nvSpPr>
              <p:cNvPr id="977" name="Google Shape;977;p19"/>
              <p:cNvSpPr/>
              <p:nvPr/>
            </p:nvSpPr>
            <p:spPr>
              <a:xfrm>
                <a:off x="4712181" y="6283221"/>
                <a:ext cx="431252" cy="430701"/>
              </a:xfrm>
              <a:custGeom>
                <a:avLst/>
                <a:gdLst/>
                <a:ahLst/>
                <a:cxnLst/>
                <a:rect l="l" t="t" r="r" b="b"/>
                <a:pathLst>
                  <a:path w="646071" h="645245" extrusionOk="0">
                    <a:moveTo>
                      <a:pt x="140676" y="368904"/>
                    </a:moveTo>
                    <a:cubicBezTo>
                      <a:pt x="140676" y="368904"/>
                      <a:pt x="-20011" y="233649"/>
                      <a:pt x="2087" y="188406"/>
                    </a:cubicBezTo>
                    <a:cubicBezTo>
                      <a:pt x="24185" y="143162"/>
                      <a:pt x="229068" y="188025"/>
                      <a:pt x="229068" y="188025"/>
                    </a:cubicBezTo>
                    <a:cubicBezTo>
                      <a:pt x="229068" y="188025"/>
                      <a:pt x="307458" y="-6952"/>
                      <a:pt x="357274" y="192"/>
                    </a:cubicBezTo>
                    <a:cubicBezTo>
                      <a:pt x="406995" y="7335"/>
                      <a:pt x="428045" y="216600"/>
                      <a:pt x="428045" y="216600"/>
                    </a:cubicBezTo>
                    <a:cubicBezTo>
                      <a:pt x="428045" y="216600"/>
                      <a:pt x="637214" y="231363"/>
                      <a:pt x="645786" y="280989"/>
                    </a:cubicBezTo>
                    <a:cubicBezTo>
                      <a:pt x="654454" y="330614"/>
                      <a:pt x="462525" y="415196"/>
                      <a:pt x="462525" y="415196"/>
                    </a:cubicBezTo>
                    <a:cubicBezTo>
                      <a:pt x="462525" y="415196"/>
                      <a:pt x="513389" y="619317"/>
                      <a:pt x="468907" y="642843"/>
                    </a:cubicBezTo>
                    <a:cubicBezTo>
                      <a:pt x="424521" y="666370"/>
                      <a:pt x="284884" y="509303"/>
                      <a:pt x="284884" y="509303"/>
                    </a:cubicBezTo>
                    <a:cubicBezTo>
                      <a:pt x="284884" y="509303"/>
                      <a:pt x="107148" y="620650"/>
                      <a:pt x="71143" y="585598"/>
                    </a:cubicBezTo>
                    <a:cubicBezTo>
                      <a:pt x="35043" y="550451"/>
                      <a:pt x="140676" y="368904"/>
                      <a:pt x="140676" y="36890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dist="63500" dir="2700000" algn="tl" rotWithShape="0">
                  <a:schemeClr val="accent6">
                    <a:alpha val="44310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8" name="Google Shape;978;p19"/>
              <p:cNvSpPr/>
              <p:nvPr/>
            </p:nvSpPr>
            <p:spPr>
              <a:xfrm>
                <a:off x="4757576" y="6353902"/>
                <a:ext cx="239567" cy="175288"/>
              </a:xfrm>
              <a:custGeom>
                <a:avLst/>
                <a:gdLst/>
                <a:ahLst/>
                <a:cxnLst/>
                <a:rect l="l" t="t" r="r" b="b"/>
                <a:pathLst>
                  <a:path w="358902" h="262604" extrusionOk="0">
                    <a:moveTo>
                      <a:pt x="341757" y="0"/>
                    </a:moveTo>
                    <a:lnTo>
                      <a:pt x="0" y="193358"/>
                    </a:lnTo>
                    <a:cubicBezTo>
                      <a:pt x="34671" y="230505"/>
                      <a:pt x="67247" y="258223"/>
                      <a:pt x="72295" y="262604"/>
                    </a:cubicBezTo>
                    <a:lnTo>
                      <a:pt x="358902" y="100489"/>
                    </a:lnTo>
                    <a:cubicBezTo>
                      <a:pt x="357473" y="87630"/>
                      <a:pt x="352901" y="49054"/>
                      <a:pt x="341757" y="0"/>
                    </a:cubicBezTo>
                    <a:close/>
                  </a:path>
                </a:pathLst>
              </a:custGeom>
              <a:solidFill>
                <a:srgbClr val="FFFFFF">
                  <a:alpha val="2039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9" name="Google Shape;979;p19"/>
              <p:cNvSpPr/>
              <p:nvPr/>
            </p:nvSpPr>
            <p:spPr>
              <a:xfrm>
                <a:off x="4754286" y="6430696"/>
                <a:ext cx="388760" cy="247837"/>
              </a:xfrm>
              <a:custGeom>
                <a:avLst/>
                <a:gdLst/>
                <a:ahLst/>
                <a:cxnLst/>
                <a:rect l="l" t="t" r="r" b="b"/>
                <a:pathLst>
                  <a:path w="582412" h="371291" extrusionOk="0">
                    <a:moveTo>
                      <a:pt x="417070" y="0"/>
                    </a:moveTo>
                    <a:lnTo>
                      <a:pt x="45404" y="207550"/>
                    </a:lnTo>
                    <a:cubicBezTo>
                      <a:pt x="34927" y="228124"/>
                      <a:pt x="25783" y="251270"/>
                      <a:pt x="16829" y="273653"/>
                    </a:cubicBezTo>
                    <a:cubicBezTo>
                      <a:pt x="12067" y="286417"/>
                      <a:pt x="-7745" y="319850"/>
                      <a:pt x="3304" y="356997"/>
                    </a:cubicBezTo>
                    <a:cubicBezTo>
                      <a:pt x="10352" y="380905"/>
                      <a:pt x="53786" y="368522"/>
                      <a:pt x="67121" y="364426"/>
                    </a:cubicBezTo>
                    <a:cubicBezTo>
                      <a:pt x="78456" y="361188"/>
                      <a:pt x="112270" y="352901"/>
                      <a:pt x="221236" y="288989"/>
                    </a:cubicBezTo>
                    <a:cubicBezTo>
                      <a:pt x="248763" y="272796"/>
                      <a:pt x="275433" y="260509"/>
                      <a:pt x="314485" y="240125"/>
                    </a:cubicBezTo>
                    <a:cubicBezTo>
                      <a:pt x="358015" y="217361"/>
                      <a:pt x="374683" y="207455"/>
                      <a:pt x="400591" y="195263"/>
                    </a:cubicBezTo>
                    <a:cubicBezTo>
                      <a:pt x="587662" y="107156"/>
                      <a:pt x="583090" y="69533"/>
                      <a:pt x="582233" y="58960"/>
                    </a:cubicBezTo>
                    <a:cubicBezTo>
                      <a:pt x="578233" y="12002"/>
                      <a:pt x="417260" y="0"/>
                      <a:pt x="417070" y="0"/>
                    </a:cubicBezTo>
                    <a:close/>
                  </a:path>
                </a:pathLst>
              </a:custGeom>
              <a:solidFill>
                <a:srgbClr val="FFFFFF">
                  <a:alpha val="184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80" name="Google Shape;980;p19"/>
            <p:cNvGrpSpPr/>
            <p:nvPr/>
          </p:nvGrpSpPr>
          <p:grpSpPr>
            <a:xfrm rot="1752158">
              <a:off x="190331" y="92966"/>
              <a:ext cx="431253" cy="430701"/>
              <a:chOff x="4712181" y="6283221"/>
              <a:chExt cx="431252" cy="430701"/>
            </a:xfrm>
          </p:grpSpPr>
          <p:sp>
            <p:nvSpPr>
              <p:cNvPr id="981" name="Google Shape;981;p19"/>
              <p:cNvSpPr/>
              <p:nvPr/>
            </p:nvSpPr>
            <p:spPr>
              <a:xfrm>
                <a:off x="4712181" y="6283221"/>
                <a:ext cx="431252" cy="430701"/>
              </a:xfrm>
              <a:custGeom>
                <a:avLst/>
                <a:gdLst/>
                <a:ahLst/>
                <a:cxnLst/>
                <a:rect l="l" t="t" r="r" b="b"/>
                <a:pathLst>
                  <a:path w="646071" h="645245" extrusionOk="0">
                    <a:moveTo>
                      <a:pt x="140676" y="368904"/>
                    </a:moveTo>
                    <a:cubicBezTo>
                      <a:pt x="140676" y="368904"/>
                      <a:pt x="-20011" y="233649"/>
                      <a:pt x="2087" y="188406"/>
                    </a:cubicBezTo>
                    <a:cubicBezTo>
                      <a:pt x="24185" y="143162"/>
                      <a:pt x="229068" y="188025"/>
                      <a:pt x="229068" y="188025"/>
                    </a:cubicBezTo>
                    <a:cubicBezTo>
                      <a:pt x="229068" y="188025"/>
                      <a:pt x="307458" y="-6952"/>
                      <a:pt x="357274" y="192"/>
                    </a:cubicBezTo>
                    <a:cubicBezTo>
                      <a:pt x="406995" y="7335"/>
                      <a:pt x="428045" y="216600"/>
                      <a:pt x="428045" y="216600"/>
                    </a:cubicBezTo>
                    <a:cubicBezTo>
                      <a:pt x="428045" y="216600"/>
                      <a:pt x="637214" y="231363"/>
                      <a:pt x="645786" y="280989"/>
                    </a:cubicBezTo>
                    <a:cubicBezTo>
                      <a:pt x="654454" y="330614"/>
                      <a:pt x="462525" y="415196"/>
                      <a:pt x="462525" y="415196"/>
                    </a:cubicBezTo>
                    <a:cubicBezTo>
                      <a:pt x="462525" y="415196"/>
                      <a:pt x="513389" y="619317"/>
                      <a:pt x="468907" y="642843"/>
                    </a:cubicBezTo>
                    <a:cubicBezTo>
                      <a:pt x="424521" y="666370"/>
                      <a:pt x="284884" y="509303"/>
                      <a:pt x="284884" y="509303"/>
                    </a:cubicBezTo>
                    <a:cubicBezTo>
                      <a:pt x="284884" y="509303"/>
                      <a:pt x="107148" y="620650"/>
                      <a:pt x="71143" y="585598"/>
                    </a:cubicBezTo>
                    <a:cubicBezTo>
                      <a:pt x="35043" y="550451"/>
                      <a:pt x="140676" y="368904"/>
                      <a:pt x="140676" y="36890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dist="63500" dir="2700000" algn="tl" rotWithShape="0">
                  <a:schemeClr val="accent6">
                    <a:alpha val="44310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2" name="Google Shape;982;p19"/>
              <p:cNvSpPr/>
              <p:nvPr/>
            </p:nvSpPr>
            <p:spPr>
              <a:xfrm>
                <a:off x="4757576" y="6353902"/>
                <a:ext cx="239567" cy="175288"/>
              </a:xfrm>
              <a:custGeom>
                <a:avLst/>
                <a:gdLst/>
                <a:ahLst/>
                <a:cxnLst/>
                <a:rect l="l" t="t" r="r" b="b"/>
                <a:pathLst>
                  <a:path w="358902" h="262604" extrusionOk="0">
                    <a:moveTo>
                      <a:pt x="341757" y="0"/>
                    </a:moveTo>
                    <a:lnTo>
                      <a:pt x="0" y="193358"/>
                    </a:lnTo>
                    <a:cubicBezTo>
                      <a:pt x="34671" y="230505"/>
                      <a:pt x="67247" y="258223"/>
                      <a:pt x="72295" y="262604"/>
                    </a:cubicBezTo>
                    <a:lnTo>
                      <a:pt x="358902" y="100489"/>
                    </a:lnTo>
                    <a:cubicBezTo>
                      <a:pt x="357473" y="87630"/>
                      <a:pt x="352901" y="49054"/>
                      <a:pt x="341757" y="0"/>
                    </a:cubicBezTo>
                    <a:close/>
                  </a:path>
                </a:pathLst>
              </a:custGeom>
              <a:solidFill>
                <a:srgbClr val="FFFFFF">
                  <a:alpha val="2039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3" name="Google Shape;983;p19"/>
              <p:cNvSpPr/>
              <p:nvPr/>
            </p:nvSpPr>
            <p:spPr>
              <a:xfrm>
                <a:off x="4754286" y="6430696"/>
                <a:ext cx="388760" cy="247837"/>
              </a:xfrm>
              <a:custGeom>
                <a:avLst/>
                <a:gdLst/>
                <a:ahLst/>
                <a:cxnLst/>
                <a:rect l="l" t="t" r="r" b="b"/>
                <a:pathLst>
                  <a:path w="582412" h="371291" extrusionOk="0">
                    <a:moveTo>
                      <a:pt x="417070" y="0"/>
                    </a:moveTo>
                    <a:lnTo>
                      <a:pt x="45404" y="207550"/>
                    </a:lnTo>
                    <a:cubicBezTo>
                      <a:pt x="34927" y="228124"/>
                      <a:pt x="25783" y="251270"/>
                      <a:pt x="16829" y="273653"/>
                    </a:cubicBezTo>
                    <a:cubicBezTo>
                      <a:pt x="12067" y="286417"/>
                      <a:pt x="-7745" y="319850"/>
                      <a:pt x="3304" y="356997"/>
                    </a:cubicBezTo>
                    <a:cubicBezTo>
                      <a:pt x="10352" y="380905"/>
                      <a:pt x="53786" y="368522"/>
                      <a:pt x="67121" y="364426"/>
                    </a:cubicBezTo>
                    <a:cubicBezTo>
                      <a:pt x="78456" y="361188"/>
                      <a:pt x="112270" y="352901"/>
                      <a:pt x="221236" y="288989"/>
                    </a:cubicBezTo>
                    <a:cubicBezTo>
                      <a:pt x="248763" y="272796"/>
                      <a:pt x="275433" y="260509"/>
                      <a:pt x="314485" y="240125"/>
                    </a:cubicBezTo>
                    <a:cubicBezTo>
                      <a:pt x="358015" y="217361"/>
                      <a:pt x="374683" y="207455"/>
                      <a:pt x="400591" y="195263"/>
                    </a:cubicBezTo>
                    <a:cubicBezTo>
                      <a:pt x="587662" y="107156"/>
                      <a:pt x="583090" y="69533"/>
                      <a:pt x="582233" y="58960"/>
                    </a:cubicBezTo>
                    <a:cubicBezTo>
                      <a:pt x="578233" y="12002"/>
                      <a:pt x="417260" y="0"/>
                      <a:pt x="417070" y="0"/>
                    </a:cubicBezTo>
                    <a:close/>
                  </a:path>
                </a:pathLst>
              </a:custGeom>
              <a:solidFill>
                <a:srgbClr val="FFFFFF">
                  <a:alpha val="184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84" name="Google Shape;984;p19"/>
            <p:cNvGrpSpPr/>
            <p:nvPr/>
          </p:nvGrpSpPr>
          <p:grpSpPr>
            <a:xfrm rot="-1169911">
              <a:off x="2399324" y="192260"/>
              <a:ext cx="431212" cy="430724"/>
              <a:chOff x="1326633" y="2888003"/>
              <a:chExt cx="431189" cy="430702"/>
            </a:xfrm>
          </p:grpSpPr>
          <p:sp>
            <p:nvSpPr>
              <p:cNvPr id="985" name="Google Shape;985;p19"/>
              <p:cNvSpPr/>
              <p:nvPr/>
            </p:nvSpPr>
            <p:spPr>
              <a:xfrm>
                <a:off x="1326633" y="2888003"/>
                <a:ext cx="431189" cy="430702"/>
              </a:xfrm>
              <a:custGeom>
                <a:avLst/>
                <a:gdLst/>
                <a:ahLst/>
                <a:cxnLst/>
                <a:rect l="l" t="t" r="r" b="b"/>
                <a:pathLst>
                  <a:path w="645976" h="645246" extrusionOk="0">
                    <a:moveTo>
                      <a:pt x="140676" y="368904"/>
                    </a:moveTo>
                    <a:cubicBezTo>
                      <a:pt x="140676" y="368904"/>
                      <a:pt x="-20011" y="233649"/>
                      <a:pt x="2087" y="188406"/>
                    </a:cubicBezTo>
                    <a:cubicBezTo>
                      <a:pt x="24185" y="143162"/>
                      <a:pt x="229068" y="188025"/>
                      <a:pt x="229068" y="188025"/>
                    </a:cubicBezTo>
                    <a:cubicBezTo>
                      <a:pt x="229068" y="188025"/>
                      <a:pt x="307554" y="-6952"/>
                      <a:pt x="357274" y="192"/>
                    </a:cubicBezTo>
                    <a:cubicBezTo>
                      <a:pt x="406995" y="7335"/>
                      <a:pt x="427950" y="216600"/>
                      <a:pt x="427950" y="216600"/>
                    </a:cubicBezTo>
                    <a:cubicBezTo>
                      <a:pt x="427950" y="216600"/>
                      <a:pt x="637119" y="231363"/>
                      <a:pt x="645691" y="280989"/>
                    </a:cubicBezTo>
                    <a:cubicBezTo>
                      <a:pt x="654359" y="330614"/>
                      <a:pt x="462430" y="415196"/>
                      <a:pt x="462430" y="415196"/>
                    </a:cubicBezTo>
                    <a:cubicBezTo>
                      <a:pt x="462430" y="415196"/>
                      <a:pt x="513198" y="619317"/>
                      <a:pt x="468812" y="642843"/>
                    </a:cubicBezTo>
                    <a:cubicBezTo>
                      <a:pt x="424425" y="666370"/>
                      <a:pt x="284789" y="509398"/>
                      <a:pt x="284789" y="509398"/>
                    </a:cubicBezTo>
                    <a:cubicBezTo>
                      <a:pt x="284789" y="509398"/>
                      <a:pt x="107052" y="620745"/>
                      <a:pt x="71048" y="585693"/>
                    </a:cubicBezTo>
                    <a:cubicBezTo>
                      <a:pt x="35043" y="550546"/>
                      <a:pt x="140676" y="368904"/>
                      <a:pt x="140676" y="36890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dist="63500" dir="2700000" algn="tl" rotWithShape="0">
                  <a:schemeClr val="accent6">
                    <a:alpha val="44310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6" name="Google Shape;986;p19"/>
              <p:cNvSpPr/>
              <p:nvPr/>
            </p:nvSpPr>
            <p:spPr>
              <a:xfrm>
                <a:off x="1372029" y="2958685"/>
                <a:ext cx="239566" cy="175224"/>
              </a:xfrm>
              <a:custGeom>
                <a:avLst/>
                <a:gdLst/>
                <a:ahLst/>
                <a:cxnLst/>
                <a:rect l="l" t="t" r="r" b="b"/>
                <a:pathLst>
                  <a:path w="358901" h="262508" extrusionOk="0">
                    <a:moveTo>
                      <a:pt x="341757" y="0"/>
                    </a:moveTo>
                    <a:lnTo>
                      <a:pt x="0" y="193358"/>
                    </a:lnTo>
                    <a:cubicBezTo>
                      <a:pt x="34671" y="230505"/>
                      <a:pt x="67247" y="258223"/>
                      <a:pt x="72295" y="262509"/>
                    </a:cubicBezTo>
                    <a:lnTo>
                      <a:pt x="358902" y="100489"/>
                    </a:lnTo>
                    <a:cubicBezTo>
                      <a:pt x="357569" y="87630"/>
                      <a:pt x="352997" y="49054"/>
                      <a:pt x="341757" y="0"/>
                    </a:cubicBezTo>
                    <a:close/>
                  </a:path>
                </a:pathLst>
              </a:custGeom>
              <a:solidFill>
                <a:srgbClr val="FFFFFF">
                  <a:alpha val="2039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7" name="Google Shape;987;p19"/>
              <p:cNvSpPr/>
              <p:nvPr/>
            </p:nvSpPr>
            <p:spPr>
              <a:xfrm>
                <a:off x="1368738" y="3035478"/>
                <a:ext cx="388697" cy="247837"/>
              </a:xfrm>
              <a:custGeom>
                <a:avLst/>
                <a:gdLst/>
                <a:ahLst/>
                <a:cxnLst/>
                <a:rect l="l" t="t" r="r" b="b"/>
                <a:pathLst>
                  <a:path w="582317" h="371291" extrusionOk="0">
                    <a:moveTo>
                      <a:pt x="417070" y="0"/>
                    </a:moveTo>
                    <a:lnTo>
                      <a:pt x="45404" y="207550"/>
                    </a:lnTo>
                    <a:cubicBezTo>
                      <a:pt x="34831" y="228124"/>
                      <a:pt x="25783" y="251270"/>
                      <a:pt x="16829" y="273653"/>
                    </a:cubicBezTo>
                    <a:cubicBezTo>
                      <a:pt x="12067" y="286321"/>
                      <a:pt x="-7745" y="319754"/>
                      <a:pt x="3304" y="356997"/>
                    </a:cubicBezTo>
                    <a:cubicBezTo>
                      <a:pt x="10352" y="380905"/>
                      <a:pt x="53786" y="368522"/>
                      <a:pt x="67121" y="364427"/>
                    </a:cubicBezTo>
                    <a:cubicBezTo>
                      <a:pt x="78456" y="361188"/>
                      <a:pt x="112270" y="352901"/>
                      <a:pt x="221236" y="288988"/>
                    </a:cubicBezTo>
                    <a:cubicBezTo>
                      <a:pt x="248763" y="272796"/>
                      <a:pt x="275433" y="260604"/>
                      <a:pt x="314485" y="240125"/>
                    </a:cubicBezTo>
                    <a:cubicBezTo>
                      <a:pt x="358015" y="217361"/>
                      <a:pt x="374683" y="207454"/>
                      <a:pt x="400496" y="195263"/>
                    </a:cubicBezTo>
                    <a:cubicBezTo>
                      <a:pt x="587567" y="107156"/>
                      <a:pt x="582995" y="69533"/>
                      <a:pt x="582138" y="58960"/>
                    </a:cubicBezTo>
                    <a:cubicBezTo>
                      <a:pt x="578328" y="12002"/>
                      <a:pt x="417260" y="0"/>
                      <a:pt x="417070" y="0"/>
                    </a:cubicBezTo>
                    <a:close/>
                  </a:path>
                </a:pathLst>
              </a:custGeom>
              <a:solidFill>
                <a:srgbClr val="FFFFFF">
                  <a:alpha val="184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CUSTOM_16"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9" name="Google Shape;989;p20"/>
          <p:cNvGrpSpPr/>
          <p:nvPr/>
        </p:nvGrpSpPr>
        <p:grpSpPr>
          <a:xfrm>
            <a:off x="3371250" y="1094019"/>
            <a:ext cx="8192700" cy="4669962"/>
            <a:chOff x="1999625" y="1115268"/>
            <a:chExt cx="8192700" cy="4669962"/>
          </a:xfrm>
        </p:grpSpPr>
        <p:pic>
          <p:nvPicPr>
            <p:cNvPr id="990" name="Google Shape;990;p20" descr="A picture containing night sky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004312" y="1115268"/>
              <a:ext cx="8187943" cy="46625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1" name="Google Shape;991;p20"/>
            <p:cNvSpPr/>
            <p:nvPr/>
          </p:nvSpPr>
          <p:spPr>
            <a:xfrm>
              <a:off x="1999625" y="1116030"/>
              <a:ext cx="8192700" cy="4669200"/>
            </a:xfrm>
            <a:prstGeom prst="frame">
              <a:avLst>
                <a:gd name="adj1" fmla="val 3718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2" name="Google Shape;992;p20"/>
          <p:cNvGrpSpPr/>
          <p:nvPr/>
        </p:nvGrpSpPr>
        <p:grpSpPr>
          <a:xfrm>
            <a:off x="3447440" y="1094026"/>
            <a:ext cx="8076274" cy="972948"/>
            <a:chOff x="2057863" y="-23607"/>
            <a:chExt cx="8076274" cy="972948"/>
          </a:xfrm>
        </p:grpSpPr>
        <p:sp>
          <p:nvSpPr>
            <p:cNvPr id="993" name="Google Shape;993;p20"/>
            <p:cNvSpPr/>
            <p:nvPr/>
          </p:nvSpPr>
          <p:spPr>
            <a:xfrm>
              <a:off x="2448389" y="95851"/>
              <a:ext cx="563119" cy="600924"/>
            </a:xfrm>
            <a:custGeom>
              <a:avLst/>
              <a:gdLst/>
              <a:ahLst/>
              <a:cxnLst/>
              <a:rect l="l" t="t" r="r" b="b"/>
              <a:pathLst>
                <a:path w="563119" h="600924" extrusionOk="0">
                  <a:moveTo>
                    <a:pt x="54675" y="0"/>
                  </a:moveTo>
                  <a:cubicBezTo>
                    <a:pt x="54675" y="0"/>
                    <a:pt x="-31812" y="548926"/>
                    <a:pt x="12765" y="551879"/>
                  </a:cubicBezTo>
                  <a:cubicBezTo>
                    <a:pt x="53627" y="554641"/>
                    <a:pt x="264511" y="445103"/>
                    <a:pt x="264511" y="445103"/>
                  </a:cubicBezTo>
                  <a:cubicBezTo>
                    <a:pt x="264511" y="445103"/>
                    <a:pt x="476537" y="610838"/>
                    <a:pt x="509684" y="600456"/>
                  </a:cubicBezTo>
                  <a:cubicBezTo>
                    <a:pt x="548642" y="588264"/>
                    <a:pt x="563120" y="53245"/>
                    <a:pt x="563120" y="53245"/>
                  </a:cubicBezTo>
                  <a:lnTo>
                    <a:pt x="546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994;p20"/>
            <p:cNvSpPr/>
            <p:nvPr/>
          </p:nvSpPr>
          <p:spPr>
            <a:xfrm>
              <a:off x="2506611" y="155596"/>
              <a:ext cx="79391" cy="198169"/>
            </a:xfrm>
            <a:custGeom>
              <a:avLst/>
              <a:gdLst/>
              <a:ahLst/>
              <a:cxnLst/>
              <a:rect l="l" t="t" r="r" b="b"/>
              <a:pathLst>
                <a:path w="79391" h="198169" extrusionOk="0">
                  <a:moveTo>
                    <a:pt x="49698" y="168"/>
                  </a:moveTo>
                  <a:cubicBezTo>
                    <a:pt x="31505" y="-1642"/>
                    <a:pt x="14931" y="11407"/>
                    <a:pt x="13122" y="29600"/>
                  </a:cubicBezTo>
                  <a:lnTo>
                    <a:pt x="168" y="161807"/>
                  </a:lnTo>
                  <a:cubicBezTo>
                    <a:pt x="-1642" y="180000"/>
                    <a:pt x="11407" y="196097"/>
                    <a:pt x="29600" y="198002"/>
                  </a:cubicBezTo>
                  <a:cubicBezTo>
                    <a:pt x="47793" y="199812"/>
                    <a:pt x="63890" y="186762"/>
                    <a:pt x="65795" y="168570"/>
                  </a:cubicBezTo>
                  <a:lnTo>
                    <a:pt x="79225" y="36363"/>
                  </a:lnTo>
                  <a:cubicBezTo>
                    <a:pt x="81035" y="18170"/>
                    <a:pt x="67890" y="2073"/>
                    <a:pt x="49698" y="168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995;p20"/>
            <p:cNvSpPr/>
            <p:nvPr/>
          </p:nvSpPr>
          <p:spPr>
            <a:xfrm>
              <a:off x="3364033" y="214805"/>
              <a:ext cx="580068" cy="617942"/>
            </a:xfrm>
            <a:custGeom>
              <a:avLst/>
              <a:gdLst/>
              <a:ahLst/>
              <a:cxnLst/>
              <a:rect l="l" t="t" r="r" b="b"/>
              <a:pathLst>
                <a:path w="580068" h="617942" extrusionOk="0">
                  <a:moveTo>
                    <a:pt x="74101" y="0"/>
                  </a:moveTo>
                  <a:cubicBezTo>
                    <a:pt x="74101" y="0"/>
                    <a:pt x="-33723" y="545116"/>
                    <a:pt x="10759" y="549783"/>
                  </a:cubicBezTo>
                  <a:cubicBezTo>
                    <a:pt x="51526" y="554069"/>
                    <a:pt x="266506" y="452819"/>
                    <a:pt x="266506" y="452819"/>
                  </a:cubicBezTo>
                  <a:cubicBezTo>
                    <a:pt x="266506" y="452819"/>
                    <a:pt x="471960" y="626650"/>
                    <a:pt x="505393" y="617601"/>
                  </a:cubicBezTo>
                  <a:cubicBezTo>
                    <a:pt x="544826" y="606933"/>
                    <a:pt x="580069" y="72866"/>
                    <a:pt x="580069" y="72866"/>
                  </a:cubicBezTo>
                  <a:lnTo>
                    <a:pt x="741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996;p20"/>
            <p:cNvSpPr/>
            <p:nvPr/>
          </p:nvSpPr>
          <p:spPr>
            <a:xfrm>
              <a:off x="3432844" y="276382"/>
              <a:ext cx="84491" cy="197457"/>
            </a:xfrm>
            <a:custGeom>
              <a:avLst/>
              <a:gdLst/>
              <a:ahLst/>
              <a:cxnLst/>
              <a:rect l="l" t="t" r="r" b="b"/>
              <a:pathLst>
                <a:path w="84491" h="197457" extrusionOk="0">
                  <a:moveTo>
                    <a:pt x="56152" y="336"/>
                  </a:moveTo>
                  <a:cubicBezTo>
                    <a:pt x="37959" y="-2236"/>
                    <a:pt x="21005" y="10242"/>
                    <a:pt x="18433" y="28339"/>
                  </a:cubicBezTo>
                  <a:lnTo>
                    <a:pt x="336" y="159879"/>
                  </a:lnTo>
                  <a:cubicBezTo>
                    <a:pt x="-2236" y="178072"/>
                    <a:pt x="10242" y="194646"/>
                    <a:pt x="28339" y="197122"/>
                  </a:cubicBezTo>
                  <a:cubicBezTo>
                    <a:pt x="46532" y="199694"/>
                    <a:pt x="63105" y="187216"/>
                    <a:pt x="65582" y="169119"/>
                  </a:cubicBezTo>
                  <a:lnTo>
                    <a:pt x="84156" y="37578"/>
                  </a:lnTo>
                  <a:cubicBezTo>
                    <a:pt x="86728" y="19481"/>
                    <a:pt x="74250" y="2907"/>
                    <a:pt x="56152" y="336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997;p20"/>
            <p:cNvSpPr/>
            <p:nvPr/>
          </p:nvSpPr>
          <p:spPr>
            <a:xfrm rot="249423">
              <a:off x="4340636" y="329659"/>
              <a:ext cx="539310" cy="591904"/>
            </a:xfrm>
            <a:custGeom>
              <a:avLst/>
              <a:gdLst/>
              <a:ahLst/>
              <a:cxnLst/>
              <a:rect l="l" t="t" r="r" b="b"/>
              <a:pathLst>
                <a:path w="539239" h="591826" extrusionOk="0">
                  <a:moveTo>
                    <a:pt x="14529" y="0"/>
                  </a:moveTo>
                  <a:cubicBezTo>
                    <a:pt x="14529" y="0"/>
                    <a:pt x="-22713" y="587693"/>
                    <a:pt x="22054" y="586645"/>
                  </a:cubicBezTo>
                  <a:cubicBezTo>
                    <a:pt x="63012" y="585692"/>
                    <a:pt x="263227" y="450056"/>
                    <a:pt x="263227" y="450056"/>
                  </a:cubicBezTo>
                  <a:cubicBezTo>
                    <a:pt x="263227" y="450056"/>
                    <a:pt x="489255" y="604933"/>
                    <a:pt x="521259" y="590931"/>
                  </a:cubicBezTo>
                  <a:cubicBezTo>
                    <a:pt x="558978" y="574357"/>
                    <a:pt x="525641" y="8096"/>
                    <a:pt x="525641" y="8096"/>
                  </a:cubicBezTo>
                  <a:lnTo>
                    <a:pt x="145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998;p20"/>
            <p:cNvSpPr/>
            <p:nvPr/>
          </p:nvSpPr>
          <p:spPr>
            <a:xfrm rot="249423">
              <a:off x="4378743" y="387697"/>
              <a:ext cx="67544" cy="210819"/>
            </a:xfrm>
            <a:custGeom>
              <a:avLst/>
              <a:gdLst/>
              <a:ahLst/>
              <a:cxnLst/>
              <a:rect l="l" t="t" r="r" b="b"/>
              <a:pathLst>
                <a:path w="67535" h="210791" extrusionOk="0">
                  <a:moveTo>
                    <a:pt x="34959" y="2"/>
                  </a:moveTo>
                  <a:cubicBezTo>
                    <a:pt x="16671" y="-189"/>
                    <a:pt x="1335" y="15147"/>
                    <a:pt x="1145" y="34577"/>
                  </a:cubicBezTo>
                  <a:lnTo>
                    <a:pt x="2" y="175357"/>
                  </a:lnTo>
                  <a:cubicBezTo>
                    <a:pt x="-189" y="194788"/>
                    <a:pt x="14289" y="210504"/>
                    <a:pt x="32577" y="210790"/>
                  </a:cubicBezTo>
                  <a:cubicBezTo>
                    <a:pt x="50865" y="210981"/>
                    <a:pt x="65724" y="195645"/>
                    <a:pt x="66010" y="176214"/>
                  </a:cubicBezTo>
                  <a:lnTo>
                    <a:pt x="67534" y="35435"/>
                  </a:lnTo>
                  <a:cubicBezTo>
                    <a:pt x="67725" y="16004"/>
                    <a:pt x="53247" y="192"/>
                    <a:pt x="34959" y="2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999;p20"/>
            <p:cNvSpPr/>
            <p:nvPr/>
          </p:nvSpPr>
          <p:spPr>
            <a:xfrm>
              <a:off x="5316478" y="378077"/>
              <a:ext cx="540768" cy="571264"/>
            </a:xfrm>
            <a:custGeom>
              <a:avLst/>
              <a:gdLst/>
              <a:ahLst/>
              <a:cxnLst/>
              <a:rect l="l" t="t" r="r" b="b"/>
              <a:pathLst>
                <a:path w="540768" h="571264" extrusionOk="0">
                  <a:moveTo>
                    <a:pt x="25227" y="0"/>
                  </a:moveTo>
                  <a:cubicBezTo>
                    <a:pt x="25227" y="0"/>
                    <a:pt x="-26494" y="553307"/>
                    <a:pt x="18178" y="553403"/>
                  </a:cubicBezTo>
                  <a:cubicBezTo>
                    <a:pt x="59136" y="553593"/>
                    <a:pt x="262685" y="430911"/>
                    <a:pt x="262685" y="430911"/>
                  </a:cubicBezTo>
                  <a:cubicBezTo>
                    <a:pt x="262685" y="430911"/>
                    <a:pt x="484808" y="582930"/>
                    <a:pt x="517098" y="570548"/>
                  </a:cubicBezTo>
                  <a:cubicBezTo>
                    <a:pt x="555198" y="555974"/>
                    <a:pt x="535862" y="21050"/>
                    <a:pt x="535862" y="21050"/>
                  </a:cubicBezTo>
                  <a:lnTo>
                    <a:pt x="252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1000;p20"/>
            <p:cNvSpPr/>
            <p:nvPr/>
          </p:nvSpPr>
          <p:spPr>
            <a:xfrm>
              <a:off x="5359303" y="434442"/>
              <a:ext cx="71006" cy="198641"/>
            </a:xfrm>
            <a:custGeom>
              <a:avLst/>
              <a:gdLst/>
              <a:ahLst/>
              <a:cxnLst/>
              <a:rect l="l" t="t" r="r" b="b"/>
              <a:pathLst>
                <a:path w="71006" h="198641" extrusionOk="0">
                  <a:moveTo>
                    <a:pt x="39266" y="23"/>
                  </a:moveTo>
                  <a:cubicBezTo>
                    <a:pt x="20978" y="-644"/>
                    <a:pt x="5262" y="13453"/>
                    <a:pt x="4595" y="31741"/>
                  </a:cubicBezTo>
                  <a:lnTo>
                    <a:pt x="23" y="164424"/>
                  </a:lnTo>
                  <a:cubicBezTo>
                    <a:pt x="-644" y="182712"/>
                    <a:pt x="13358" y="197952"/>
                    <a:pt x="31741" y="198619"/>
                  </a:cubicBezTo>
                  <a:cubicBezTo>
                    <a:pt x="50029" y="199286"/>
                    <a:pt x="65269" y="185284"/>
                    <a:pt x="65936" y="166901"/>
                  </a:cubicBezTo>
                  <a:lnTo>
                    <a:pt x="70984" y="34122"/>
                  </a:lnTo>
                  <a:cubicBezTo>
                    <a:pt x="71651" y="16025"/>
                    <a:pt x="57554" y="785"/>
                    <a:pt x="39266" y="23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1001;p20"/>
            <p:cNvSpPr/>
            <p:nvPr/>
          </p:nvSpPr>
          <p:spPr>
            <a:xfrm>
              <a:off x="6273418" y="384554"/>
              <a:ext cx="540360" cy="555502"/>
            </a:xfrm>
            <a:custGeom>
              <a:avLst/>
              <a:gdLst/>
              <a:ahLst/>
              <a:cxnLst/>
              <a:rect l="l" t="t" r="r" b="b"/>
              <a:pathLst>
                <a:path w="540360" h="555502" extrusionOk="0">
                  <a:moveTo>
                    <a:pt x="7738" y="2381"/>
                  </a:moveTo>
                  <a:cubicBezTo>
                    <a:pt x="7738" y="2381"/>
                    <a:pt x="-18647" y="557403"/>
                    <a:pt x="26026" y="555498"/>
                  </a:cubicBezTo>
                  <a:cubicBezTo>
                    <a:pt x="66983" y="553784"/>
                    <a:pt x="264627" y="421958"/>
                    <a:pt x="264627" y="421958"/>
                  </a:cubicBezTo>
                  <a:cubicBezTo>
                    <a:pt x="264627" y="421958"/>
                    <a:pt x="493417" y="563594"/>
                    <a:pt x="525231" y="549783"/>
                  </a:cubicBezTo>
                  <a:cubicBezTo>
                    <a:pt x="562664" y="533400"/>
                    <a:pt x="518849" y="0"/>
                    <a:pt x="518849" y="0"/>
                  </a:cubicBezTo>
                  <a:lnTo>
                    <a:pt x="7738" y="238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1002;p20"/>
            <p:cNvSpPr/>
            <p:nvPr/>
          </p:nvSpPr>
          <p:spPr>
            <a:xfrm>
              <a:off x="6307442" y="440656"/>
              <a:ext cx="67534" cy="198787"/>
            </a:xfrm>
            <a:custGeom>
              <a:avLst/>
              <a:gdLst/>
              <a:ahLst/>
              <a:cxnLst/>
              <a:rect l="l" t="t" r="r" b="b"/>
              <a:pathLst>
                <a:path w="67534" h="198787" extrusionOk="0">
                  <a:moveTo>
                    <a:pt x="33149" y="0"/>
                  </a:moveTo>
                  <a:cubicBezTo>
                    <a:pt x="14861" y="191"/>
                    <a:pt x="-189" y="14955"/>
                    <a:pt x="2" y="33243"/>
                  </a:cubicBezTo>
                  <a:lnTo>
                    <a:pt x="1526" y="166021"/>
                  </a:lnTo>
                  <a:cubicBezTo>
                    <a:pt x="1716" y="184309"/>
                    <a:pt x="16385" y="198882"/>
                    <a:pt x="34768" y="198787"/>
                  </a:cubicBezTo>
                  <a:cubicBezTo>
                    <a:pt x="53151" y="198692"/>
                    <a:pt x="67629" y="183928"/>
                    <a:pt x="67534" y="165545"/>
                  </a:cubicBezTo>
                  <a:lnTo>
                    <a:pt x="66486" y="32671"/>
                  </a:lnTo>
                  <a:cubicBezTo>
                    <a:pt x="66201" y="14478"/>
                    <a:pt x="51437" y="-95"/>
                    <a:pt x="33149" y="0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1003;p20"/>
            <p:cNvSpPr/>
            <p:nvPr/>
          </p:nvSpPr>
          <p:spPr>
            <a:xfrm>
              <a:off x="7316078" y="348930"/>
              <a:ext cx="540855" cy="557503"/>
            </a:xfrm>
            <a:custGeom>
              <a:avLst/>
              <a:gdLst/>
              <a:ahLst/>
              <a:cxnLst/>
              <a:rect l="l" t="t" r="r" b="b"/>
              <a:pathLst>
                <a:path w="540855" h="557503" extrusionOk="0">
                  <a:moveTo>
                    <a:pt x="6541" y="4381"/>
                  </a:moveTo>
                  <a:cubicBezTo>
                    <a:pt x="6541" y="4381"/>
                    <a:pt x="-17653" y="559499"/>
                    <a:pt x="27020" y="557498"/>
                  </a:cubicBezTo>
                  <a:cubicBezTo>
                    <a:pt x="67977" y="555593"/>
                    <a:pt x="265145" y="423005"/>
                    <a:pt x="265145" y="423005"/>
                  </a:cubicBezTo>
                  <a:cubicBezTo>
                    <a:pt x="265145" y="423005"/>
                    <a:pt x="494507" y="563785"/>
                    <a:pt x="526225" y="549783"/>
                  </a:cubicBezTo>
                  <a:cubicBezTo>
                    <a:pt x="563563" y="533305"/>
                    <a:pt x="517653" y="0"/>
                    <a:pt x="517653" y="0"/>
                  </a:cubicBezTo>
                  <a:lnTo>
                    <a:pt x="6541" y="43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1004;p20"/>
            <p:cNvSpPr/>
            <p:nvPr/>
          </p:nvSpPr>
          <p:spPr>
            <a:xfrm>
              <a:off x="7349097" y="406840"/>
              <a:ext cx="67919" cy="198792"/>
            </a:xfrm>
            <a:custGeom>
              <a:avLst/>
              <a:gdLst/>
              <a:ahLst/>
              <a:cxnLst/>
              <a:rect l="l" t="t" r="r" b="b"/>
              <a:pathLst>
                <a:path w="67919" h="198792" extrusionOk="0">
                  <a:moveTo>
                    <a:pt x="33053" y="2"/>
                  </a:moveTo>
                  <a:cubicBezTo>
                    <a:pt x="14765" y="192"/>
                    <a:pt x="-189" y="15051"/>
                    <a:pt x="2" y="33435"/>
                  </a:cubicBezTo>
                  <a:lnTo>
                    <a:pt x="2002" y="166213"/>
                  </a:lnTo>
                  <a:cubicBezTo>
                    <a:pt x="2192" y="184501"/>
                    <a:pt x="17051" y="199074"/>
                    <a:pt x="35339" y="198789"/>
                  </a:cubicBezTo>
                  <a:cubicBezTo>
                    <a:pt x="53628" y="198598"/>
                    <a:pt x="68201" y="183739"/>
                    <a:pt x="67915" y="165451"/>
                  </a:cubicBezTo>
                  <a:lnTo>
                    <a:pt x="66391" y="32577"/>
                  </a:lnTo>
                  <a:cubicBezTo>
                    <a:pt x="66201" y="14289"/>
                    <a:pt x="51436" y="-189"/>
                    <a:pt x="33053" y="2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1005;p20"/>
            <p:cNvSpPr/>
            <p:nvPr/>
          </p:nvSpPr>
          <p:spPr>
            <a:xfrm>
              <a:off x="8233494" y="241202"/>
              <a:ext cx="582156" cy="606613"/>
            </a:xfrm>
            <a:custGeom>
              <a:avLst/>
              <a:gdLst/>
              <a:ahLst/>
              <a:cxnLst/>
              <a:rect l="l" t="t" r="r" b="b"/>
              <a:pathLst>
                <a:path w="582156" h="606613" extrusionOk="0">
                  <a:moveTo>
                    <a:pt x="0" y="58769"/>
                  </a:moveTo>
                  <a:cubicBezTo>
                    <a:pt x="0" y="58769"/>
                    <a:pt x="35052" y="613315"/>
                    <a:pt x="79248" y="606552"/>
                  </a:cubicBezTo>
                  <a:cubicBezTo>
                    <a:pt x="119729" y="600266"/>
                    <a:pt x="301657" y="447485"/>
                    <a:pt x="301657" y="447485"/>
                  </a:cubicBezTo>
                  <a:cubicBezTo>
                    <a:pt x="301657" y="447485"/>
                    <a:pt x="544735" y="563023"/>
                    <a:pt x="574739" y="545783"/>
                  </a:cubicBezTo>
                  <a:cubicBezTo>
                    <a:pt x="610076" y="525399"/>
                    <a:pt x="507682" y="0"/>
                    <a:pt x="507682" y="0"/>
                  </a:cubicBezTo>
                  <a:lnTo>
                    <a:pt x="0" y="587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1006;p20"/>
            <p:cNvSpPr/>
            <p:nvPr/>
          </p:nvSpPr>
          <p:spPr>
            <a:xfrm>
              <a:off x="8268882" y="346592"/>
              <a:ext cx="82108" cy="197939"/>
            </a:xfrm>
            <a:custGeom>
              <a:avLst/>
              <a:gdLst/>
              <a:ahLst/>
              <a:cxnLst/>
              <a:rect l="l" t="t" r="r" b="b"/>
              <a:pathLst>
                <a:path w="82108" h="197939" extrusionOk="0">
                  <a:moveTo>
                    <a:pt x="29573" y="243"/>
                  </a:moveTo>
                  <a:cubicBezTo>
                    <a:pt x="11380" y="2434"/>
                    <a:pt x="-1955" y="18817"/>
                    <a:pt x="236" y="37010"/>
                  </a:cubicBezTo>
                  <a:lnTo>
                    <a:pt x="16333" y="168836"/>
                  </a:lnTo>
                  <a:cubicBezTo>
                    <a:pt x="18524" y="187028"/>
                    <a:pt x="34811" y="199887"/>
                    <a:pt x="53005" y="197696"/>
                  </a:cubicBezTo>
                  <a:cubicBezTo>
                    <a:pt x="71197" y="195506"/>
                    <a:pt x="84056" y="179218"/>
                    <a:pt x="81865" y="161025"/>
                  </a:cubicBezTo>
                  <a:lnTo>
                    <a:pt x="66149" y="29104"/>
                  </a:lnTo>
                  <a:cubicBezTo>
                    <a:pt x="64053" y="10911"/>
                    <a:pt x="47766" y="-1948"/>
                    <a:pt x="29573" y="243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1007;p20"/>
            <p:cNvSpPr/>
            <p:nvPr/>
          </p:nvSpPr>
          <p:spPr>
            <a:xfrm>
              <a:off x="9167992" y="106043"/>
              <a:ext cx="570176" cy="594878"/>
            </a:xfrm>
            <a:custGeom>
              <a:avLst/>
              <a:gdLst/>
              <a:ahLst/>
              <a:cxnLst/>
              <a:rect l="l" t="t" r="r" b="b"/>
              <a:pathLst>
                <a:path w="570176" h="594878" extrusionOk="0">
                  <a:moveTo>
                    <a:pt x="0" y="45149"/>
                  </a:moveTo>
                  <a:cubicBezTo>
                    <a:pt x="0" y="45149"/>
                    <a:pt x="20288" y="600456"/>
                    <a:pt x="64675" y="594836"/>
                  </a:cubicBezTo>
                  <a:cubicBezTo>
                    <a:pt x="105347" y="589693"/>
                    <a:pt x="291275" y="441770"/>
                    <a:pt x="291275" y="441770"/>
                  </a:cubicBezTo>
                  <a:cubicBezTo>
                    <a:pt x="291275" y="441770"/>
                    <a:pt x="531209" y="563785"/>
                    <a:pt x="561594" y="547307"/>
                  </a:cubicBezTo>
                  <a:cubicBezTo>
                    <a:pt x="597504" y="527876"/>
                    <a:pt x="509111" y="0"/>
                    <a:pt x="509111" y="0"/>
                  </a:cubicBezTo>
                  <a:lnTo>
                    <a:pt x="0" y="451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1008;p20"/>
            <p:cNvSpPr/>
            <p:nvPr/>
          </p:nvSpPr>
          <p:spPr>
            <a:xfrm>
              <a:off x="9201280" y="199715"/>
              <a:ext cx="78589" cy="198228"/>
            </a:xfrm>
            <a:custGeom>
              <a:avLst/>
              <a:gdLst/>
              <a:ahLst/>
              <a:cxnLst/>
              <a:rect l="l" t="t" r="r" b="b"/>
              <a:pathLst>
                <a:path w="78589" h="198228" extrusionOk="0">
                  <a:moveTo>
                    <a:pt x="30434" y="149"/>
                  </a:moveTo>
                  <a:cubicBezTo>
                    <a:pt x="12146" y="1864"/>
                    <a:pt x="-1570" y="17866"/>
                    <a:pt x="145" y="36059"/>
                  </a:cubicBezTo>
                  <a:lnTo>
                    <a:pt x="12718" y="168266"/>
                  </a:lnTo>
                  <a:cubicBezTo>
                    <a:pt x="14432" y="186554"/>
                    <a:pt x="30339" y="199793"/>
                    <a:pt x="48627" y="198079"/>
                  </a:cubicBezTo>
                  <a:cubicBezTo>
                    <a:pt x="66915" y="196364"/>
                    <a:pt x="80155" y="180458"/>
                    <a:pt x="78441" y="162265"/>
                  </a:cubicBezTo>
                  <a:lnTo>
                    <a:pt x="66248" y="29963"/>
                  </a:lnTo>
                  <a:cubicBezTo>
                    <a:pt x="64534" y="11675"/>
                    <a:pt x="48627" y="-1565"/>
                    <a:pt x="30434" y="149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1009;p20"/>
            <p:cNvSpPr/>
            <p:nvPr/>
          </p:nvSpPr>
          <p:spPr>
            <a:xfrm>
              <a:off x="2057863" y="-23607"/>
              <a:ext cx="8076274" cy="450109"/>
            </a:xfrm>
            <a:custGeom>
              <a:avLst/>
              <a:gdLst/>
              <a:ahLst/>
              <a:cxnLst/>
              <a:rect l="l" t="t" r="r" b="b"/>
              <a:pathLst>
                <a:path w="8076274" h="450109" extrusionOk="0">
                  <a:moveTo>
                    <a:pt x="38483" y="491"/>
                  </a:moveTo>
                  <a:cubicBezTo>
                    <a:pt x="20386" y="-2652"/>
                    <a:pt x="3622" y="9635"/>
                    <a:pt x="479" y="27732"/>
                  </a:cubicBezTo>
                  <a:cubicBezTo>
                    <a:pt x="-2569" y="45830"/>
                    <a:pt x="9242" y="63070"/>
                    <a:pt x="27244" y="66118"/>
                  </a:cubicBezTo>
                  <a:cubicBezTo>
                    <a:pt x="28387" y="66309"/>
                    <a:pt x="99158" y="78024"/>
                    <a:pt x="127733" y="82596"/>
                  </a:cubicBezTo>
                  <a:cubicBezTo>
                    <a:pt x="209171" y="95741"/>
                    <a:pt x="303374" y="110124"/>
                    <a:pt x="409006" y="125935"/>
                  </a:cubicBezTo>
                  <a:cubicBezTo>
                    <a:pt x="710663" y="170893"/>
                    <a:pt x="1043466" y="216137"/>
                    <a:pt x="1398368" y="258047"/>
                  </a:cubicBezTo>
                  <a:cubicBezTo>
                    <a:pt x="2197039" y="352535"/>
                    <a:pt x="2986471" y="417972"/>
                    <a:pt x="3724563" y="441117"/>
                  </a:cubicBezTo>
                  <a:cubicBezTo>
                    <a:pt x="3903157" y="446737"/>
                    <a:pt x="4077274" y="449690"/>
                    <a:pt x="4246533" y="450071"/>
                  </a:cubicBezTo>
                  <a:cubicBezTo>
                    <a:pt x="5128548" y="451976"/>
                    <a:pt x="6033804" y="382824"/>
                    <a:pt x="6912009" y="266524"/>
                  </a:cubicBezTo>
                  <a:cubicBezTo>
                    <a:pt x="7215190" y="226424"/>
                    <a:pt x="7493606" y="183180"/>
                    <a:pt x="7740684" y="140127"/>
                  </a:cubicBezTo>
                  <a:cubicBezTo>
                    <a:pt x="7827171" y="125078"/>
                    <a:pt x="7903658" y="111171"/>
                    <a:pt x="7969284" y="98598"/>
                  </a:cubicBezTo>
                  <a:cubicBezTo>
                    <a:pt x="7992240" y="94217"/>
                    <a:pt x="8048723" y="83168"/>
                    <a:pt x="8049675" y="82977"/>
                  </a:cubicBezTo>
                  <a:cubicBezTo>
                    <a:pt x="8067678" y="79263"/>
                    <a:pt x="8079298" y="61641"/>
                    <a:pt x="8075584" y="43639"/>
                  </a:cubicBezTo>
                  <a:cubicBezTo>
                    <a:pt x="8071869" y="25732"/>
                    <a:pt x="8054248" y="14016"/>
                    <a:pt x="8036341" y="17731"/>
                  </a:cubicBezTo>
                  <a:cubicBezTo>
                    <a:pt x="8035483" y="17922"/>
                    <a:pt x="7979667" y="28971"/>
                    <a:pt x="7956902" y="33352"/>
                  </a:cubicBezTo>
                  <a:cubicBezTo>
                    <a:pt x="7891561" y="45830"/>
                    <a:pt x="7815361" y="59832"/>
                    <a:pt x="7729159" y="74881"/>
                  </a:cubicBezTo>
                  <a:cubicBezTo>
                    <a:pt x="7482938" y="117744"/>
                    <a:pt x="7205856" y="160797"/>
                    <a:pt x="6903627" y="200802"/>
                  </a:cubicBezTo>
                  <a:cubicBezTo>
                    <a:pt x="6028089" y="316721"/>
                    <a:pt x="5125405" y="385301"/>
                    <a:pt x="4246629" y="383396"/>
                  </a:cubicBezTo>
                  <a:cubicBezTo>
                    <a:pt x="4078036" y="383015"/>
                    <a:pt x="3904872" y="380062"/>
                    <a:pt x="3726945" y="374442"/>
                  </a:cubicBezTo>
                  <a:cubicBezTo>
                    <a:pt x="2990948" y="351392"/>
                    <a:pt x="2203421" y="286146"/>
                    <a:pt x="1406559" y="191848"/>
                  </a:cubicBezTo>
                  <a:cubicBezTo>
                    <a:pt x="1052325" y="149938"/>
                    <a:pt x="719902" y="105075"/>
                    <a:pt x="418912" y="60117"/>
                  </a:cubicBezTo>
                  <a:cubicBezTo>
                    <a:pt x="313470" y="44592"/>
                    <a:pt x="219649" y="30114"/>
                    <a:pt x="138496" y="16969"/>
                  </a:cubicBezTo>
                  <a:cubicBezTo>
                    <a:pt x="110016" y="12397"/>
                    <a:pt x="39531" y="681"/>
                    <a:pt x="38483" y="4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10" name="Google Shape;1010;p20"/>
          <p:cNvSpPr txBox="1">
            <a:spLocks noGrp="1"/>
          </p:cNvSpPr>
          <p:nvPr>
            <p:ph type="title"/>
          </p:nvPr>
        </p:nvSpPr>
        <p:spPr>
          <a:xfrm>
            <a:off x="4614188" y="2122000"/>
            <a:ext cx="5581500" cy="1242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11" name="Google Shape;1011;p20"/>
          <p:cNvSpPr txBox="1">
            <a:spLocks noGrp="1"/>
          </p:cNvSpPr>
          <p:nvPr>
            <p:ph type="body" idx="1"/>
          </p:nvPr>
        </p:nvSpPr>
        <p:spPr>
          <a:xfrm>
            <a:off x="4614288" y="3503650"/>
            <a:ext cx="5581500" cy="1702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1012" name="Google Shape;1012;p20"/>
          <p:cNvGrpSpPr/>
          <p:nvPr/>
        </p:nvGrpSpPr>
        <p:grpSpPr>
          <a:xfrm>
            <a:off x="1480294" y="939468"/>
            <a:ext cx="431248" cy="430702"/>
            <a:chOff x="1480294" y="939468"/>
            <a:chExt cx="431248" cy="430702"/>
          </a:xfrm>
        </p:grpSpPr>
        <p:sp>
          <p:nvSpPr>
            <p:cNvPr id="1013" name="Google Shape;1013;p20"/>
            <p:cNvSpPr/>
            <p:nvPr/>
          </p:nvSpPr>
          <p:spPr>
            <a:xfrm>
              <a:off x="1480294" y="939468"/>
              <a:ext cx="431248" cy="430702"/>
            </a:xfrm>
            <a:custGeom>
              <a:avLst/>
              <a:gdLst/>
              <a:ahLst/>
              <a:cxnLst/>
              <a:rect l="l" t="t" r="r" b="b"/>
              <a:pathLst>
                <a:path w="646065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359" y="330614"/>
                    <a:pt x="462525" y="415196"/>
                    <a:pt x="462525" y="415196"/>
                  </a:cubicBezTo>
                  <a:cubicBezTo>
                    <a:pt x="462525" y="415196"/>
                    <a:pt x="513294" y="619317"/>
                    <a:pt x="468907" y="642843"/>
                  </a:cubicBezTo>
                  <a:cubicBezTo>
                    <a:pt x="424521" y="666370"/>
                    <a:pt x="284884" y="509398"/>
                    <a:pt x="284884" y="509398"/>
                  </a:cubicBezTo>
                  <a:cubicBezTo>
                    <a:pt x="284884" y="509398"/>
                    <a:pt x="107148" y="620745"/>
                    <a:pt x="71143" y="585693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1014;p20"/>
            <p:cNvSpPr/>
            <p:nvPr/>
          </p:nvSpPr>
          <p:spPr>
            <a:xfrm>
              <a:off x="1525689" y="1010150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604"/>
                  </a:cubicBezTo>
                  <a:lnTo>
                    <a:pt x="358902" y="100489"/>
                  </a:lnTo>
                  <a:cubicBezTo>
                    <a:pt x="357473" y="87535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20"/>
            <p:cNvSpPr/>
            <p:nvPr/>
          </p:nvSpPr>
          <p:spPr>
            <a:xfrm>
              <a:off x="1522399" y="1086943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0"/>
                    <a:pt x="374683" y="207454"/>
                    <a:pt x="400496" y="195263"/>
                  </a:cubicBezTo>
                  <a:cubicBezTo>
                    <a:pt x="587567" y="107156"/>
                    <a:pt x="582995" y="69532"/>
                    <a:pt x="582138" y="58960"/>
                  </a:cubicBezTo>
                  <a:cubicBezTo>
                    <a:pt x="578233" y="12001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6" name="Google Shape;1016;p20"/>
          <p:cNvGrpSpPr/>
          <p:nvPr/>
        </p:nvGrpSpPr>
        <p:grpSpPr>
          <a:xfrm rot="-1169911">
            <a:off x="323687" y="3625885"/>
            <a:ext cx="431212" cy="430724"/>
            <a:chOff x="1326633" y="2888003"/>
            <a:chExt cx="431189" cy="430702"/>
          </a:xfrm>
        </p:grpSpPr>
        <p:sp>
          <p:nvSpPr>
            <p:cNvPr id="1017" name="Google Shape;1017;p20"/>
            <p:cNvSpPr/>
            <p:nvPr/>
          </p:nvSpPr>
          <p:spPr>
            <a:xfrm>
              <a:off x="1326633" y="2888003"/>
              <a:ext cx="431189" cy="430702"/>
            </a:xfrm>
            <a:custGeom>
              <a:avLst/>
              <a:gdLst/>
              <a:ahLst/>
              <a:cxnLst/>
              <a:rect l="l" t="t" r="r" b="b"/>
              <a:pathLst>
                <a:path w="645976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7950" y="216600"/>
                    <a:pt x="427950" y="216600"/>
                  </a:cubicBezTo>
                  <a:cubicBezTo>
                    <a:pt x="427950" y="216600"/>
                    <a:pt x="637119" y="231363"/>
                    <a:pt x="645691" y="280989"/>
                  </a:cubicBezTo>
                  <a:cubicBezTo>
                    <a:pt x="654359" y="330614"/>
                    <a:pt x="462430" y="415196"/>
                    <a:pt x="462430" y="415196"/>
                  </a:cubicBezTo>
                  <a:cubicBezTo>
                    <a:pt x="462430" y="415196"/>
                    <a:pt x="513198" y="619317"/>
                    <a:pt x="468812" y="642843"/>
                  </a:cubicBezTo>
                  <a:cubicBezTo>
                    <a:pt x="424425" y="666370"/>
                    <a:pt x="284789" y="509398"/>
                    <a:pt x="284789" y="509398"/>
                  </a:cubicBezTo>
                  <a:cubicBezTo>
                    <a:pt x="284789" y="509398"/>
                    <a:pt x="107052" y="620745"/>
                    <a:pt x="71048" y="585693"/>
                  </a:cubicBezTo>
                  <a:cubicBezTo>
                    <a:pt x="35043" y="550546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1018;p20"/>
            <p:cNvSpPr/>
            <p:nvPr/>
          </p:nvSpPr>
          <p:spPr>
            <a:xfrm>
              <a:off x="1372029" y="2958685"/>
              <a:ext cx="239566" cy="175224"/>
            </a:xfrm>
            <a:custGeom>
              <a:avLst/>
              <a:gdLst/>
              <a:ahLst/>
              <a:cxnLst/>
              <a:rect l="l" t="t" r="r" b="b"/>
              <a:pathLst>
                <a:path w="358901" h="262508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509"/>
                  </a:cubicBezTo>
                  <a:lnTo>
                    <a:pt x="358902" y="100489"/>
                  </a:lnTo>
                  <a:cubicBezTo>
                    <a:pt x="357569" y="87630"/>
                    <a:pt x="352997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1019;p20"/>
            <p:cNvSpPr/>
            <p:nvPr/>
          </p:nvSpPr>
          <p:spPr>
            <a:xfrm>
              <a:off x="1368738" y="3035478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7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604"/>
                    <a:pt x="314485" y="240125"/>
                  </a:cubicBezTo>
                  <a:cubicBezTo>
                    <a:pt x="358015" y="217361"/>
                    <a:pt x="374683" y="207454"/>
                    <a:pt x="400496" y="195263"/>
                  </a:cubicBezTo>
                  <a:cubicBezTo>
                    <a:pt x="587567" y="107156"/>
                    <a:pt x="582995" y="69533"/>
                    <a:pt x="582138" y="58960"/>
                  </a:cubicBezTo>
                  <a:cubicBezTo>
                    <a:pt x="578328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0" name="Google Shape;1020;p20"/>
          <p:cNvGrpSpPr/>
          <p:nvPr/>
        </p:nvGrpSpPr>
        <p:grpSpPr>
          <a:xfrm>
            <a:off x="323735" y="1784106"/>
            <a:ext cx="431133" cy="430702"/>
            <a:chOff x="323735" y="1784106"/>
            <a:chExt cx="431133" cy="430702"/>
          </a:xfrm>
        </p:grpSpPr>
        <p:sp>
          <p:nvSpPr>
            <p:cNvPr id="1021" name="Google Shape;1021;p20"/>
            <p:cNvSpPr/>
            <p:nvPr/>
          </p:nvSpPr>
          <p:spPr>
            <a:xfrm>
              <a:off x="323735" y="1784106"/>
              <a:ext cx="431133" cy="430702"/>
            </a:xfrm>
            <a:custGeom>
              <a:avLst/>
              <a:gdLst/>
              <a:ahLst/>
              <a:cxnLst/>
              <a:rect l="l" t="t" r="r" b="b"/>
              <a:pathLst>
                <a:path w="645892" h="645246" extrusionOk="0">
                  <a:moveTo>
                    <a:pt x="140598" y="368904"/>
                  </a:moveTo>
                  <a:cubicBezTo>
                    <a:pt x="140598" y="368904"/>
                    <a:pt x="-20089" y="233649"/>
                    <a:pt x="2104" y="188406"/>
                  </a:cubicBezTo>
                  <a:cubicBezTo>
                    <a:pt x="24202" y="143162"/>
                    <a:pt x="229085" y="188025"/>
                    <a:pt x="229085" y="188025"/>
                  </a:cubicBezTo>
                  <a:cubicBezTo>
                    <a:pt x="229085" y="188025"/>
                    <a:pt x="307476" y="-6952"/>
                    <a:pt x="357196" y="192"/>
                  </a:cubicBezTo>
                  <a:cubicBezTo>
                    <a:pt x="406917" y="7335"/>
                    <a:pt x="427872" y="216600"/>
                    <a:pt x="427872" y="216600"/>
                  </a:cubicBezTo>
                  <a:cubicBezTo>
                    <a:pt x="427872" y="216600"/>
                    <a:pt x="637041" y="231363"/>
                    <a:pt x="645613" y="280989"/>
                  </a:cubicBezTo>
                  <a:cubicBezTo>
                    <a:pt x="654186" y="330614"/>
                    <a:pt x="462447" y="415196"/>
                    <a:pt x="462447" y="415196"/>
                  </a:cubicBezTo>
                  <a:cubicBezTo>
                    <a:pt x="462447" y="415196"/>
                    <a:pt x="513216" y="619317"/>
                    <a:pt x="468924" y="642843"/>
                  </a:cubicBezTo>
                  <a:cubicBezTo>
                    <a:pt x="424538" y="666370"/>
                    <a:pt x="284901" y="509398"/>
                    <a:pt x="284901" y="509398"/>
                  </a:cubicBezTo>
                  <a:cubicBezTo>
                    <a:pt x="284901" y="509398"/>
                    <a:pt x="107165" y="620745"/>
                    <a:pt x="71065" y="585598"/>
                  </a:cubicBezTo>
                  <a:cubicBezTo>
                    <a:pt x="35061" y="550546"/>
                    <a:pt x="140598" y="368904"/>
                    <a:pt x="140598" y="36890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20"/>
            <p:cNvSpPr/>
            <p:nvPr/>
          </p:nvSpPr>
          <p:spPr>
            <a:xfrm>
              <a:off x="369142" y="1854788"/>
              <a:ext cx="239567" cy="175224"/>
            </a:xfrm>
            <a:custGeom>
              <a:avLst/>
              <a:gdLst/>
              <a:ahLst/>
              <a:cxnLst/>
              <a:rect l="l" t="t" r="r" b="b"/>
              <a:pathLst>
                <a:path w="358902" h="262508" extrusionOk="0">
                  <a:moveTo>
                    <a:pt x="341662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509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662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20"/>
            <p:cNvSpPr/>
            <p:nvPr/>
          </p:nvSpPr>
          <p:spPr>
            <a:xfrm>
              <a:off x="365820" y="1931581"/>
              <a:ext cx="388727" cy="247837"/>
            </a:xfrm>
            <a:custGeom>
              <a:avLst/>
              <a:gdLst/>
              <a:ahLst/>
              <a:cxnLst/>
              <a:rect l="l" t="t" r="r" b="b"/>
              <a:pathLst>
                <a:path w="582363" h="371291" extrusionOk="0">
                  <a:moveTo>
                    <a:pt x="417116" y="0"/>
                  </a:moveTo>
                  <a:lnTo>
                    <a:pt x="45451" y="207550"/>
                  </a:lnTo>
                  <a:cubicBezTo>
                    <a:pt x="34973" y="228124"/>
                    <a:pt x="25829" y="251270"/>
                    <a:pt x="16876" y="273653"/>
                  </a:cubicBezTo>
                  <a:cubicBezTo>
                    <a:pt x="12113" y="286322"/>
                    <a:pt x="-7699" y="319850"/>
                    <a:pt x="3255" y="356997"/>
                  </a:cubicBezTo>
                  <a:cubicBezTo>
                    <a:pt x="10303" y="380905"/>
                    <a:pt x="53737" y="368522"/>
                    <a:pt x="67072" y="364426"/>
                  </a:cubicBezTo>
                  <a:cubicBezTo>
                    <a:pt x="78407" y="361188"/>
                    <a:pt x="112221" y="352901"/>
                    <a:pt x="221187" y="288989"/>
                  </a:cubicBezTo>
                  <a:cubicBezTo>
                    <a:pt x="248714" y="272796"/>
                    <a:pt x="275384" y="260604"/>
                    <a:pt x="314437" y="240125"/>
                  </a:cubicBezTo>
                  <a:cubicBezTo>
                    <a:pt x="357966" y="217361"/>
                    <a:pt x="374635" y="207454"/>
                    <a:pt x="400543" y="195263"/>
                  </a:cubicBezTo>
                  <a:cubicBezTo>
                    <a:pt x="587614" y="107156"/>
                    <a:pt x="583042" y="69532"/>
                    <a:pt x="582185" y="58960"/>
                  </a:cubicBezTo>
                  <a:cubicBezTo>
                    <a:pt x="578279" y="12002"/>
                    <a:pt x="417307" y="0"/>
                    <a:pt x="417116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4" name="Google Shape;1024;p20"/>
          <p:cNvGrpSpPr/>
          <p:nvPr/>
        </p:nvGrpSpPr>
        <p:grpSpPr>
          <a:xfrm rot="1218194">
            <a:off x="508441" y="5864305"/>
            <a:ext cx="431262" cy="430716"/>
            <a:chOff x="1205795" y="4720607"/>
            <a:chExt cx="431248" cy="430702"/>
          </a:xfrm>
        </p:grpSpPr>
        <p:sp>
          <p:nvSpPr>
            <p:cNvPr id="1025" name="Google Shape;1025;p20"/>
            <p:cNvSpPr/>
            <p:nvPr/>
          </p:nvSpPr>
          <p:spPr>
            <a:xfrm>
              <a:off x="1205795" y="4720607"/>
              <a:ext cx="431248" cy="430702"/>
            </a:xfrm>
            <a:custGeom>
              <a:avLst/>
              <a:gdLst/>
              <a:ahLst/>
              <a:cxnLst/>
              <a:rect l="l" t="t" r="r" b="b"/>
              <a:pathLst>
                <a:path w="646065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359" y="330614"/>
                    <a:pt x="462525" y="415196"/>
                    <a:pt x="462525" y="415196"/>
                  </a:cubicBezTo>
                  <a:cubicBezTo>
                    <a:pt x="462525" y="415196"/>
                    <a:pt x="513294" y="619317"/>
                    <a:pt x="468907" y="642843"/>
                  </a:cubicBezTo>
                  <a:cubicBezTo>
                    <a:pt x="424521" y="666370"/>
                    <a:pt x="284884" y="509398"/>
                    <a:pt x="284884" y="509398"/>
                  </a:cubicBezTo>
                  <a:cubicBezTo>
                    <a:pt x="284884" y="509398"/>
                    <a:pt x="107148" y="620745"/>
                    <a:pt x="71143" y="585693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20"/>
            <p:cNvSpPr/>
            <p:nvPr/>
          </p:nvSpPr>
          <p:spPr>
            <a:xfrm>
              <a:off x="1251190" y="4791289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604"/>
                  </a:cubicBezTo>
                  <a:lnTo>
                    <a:pt x="358902" y="100489"/>
                  </a:lnTo>
                  <a:cubicBezTo>
                    <a:pt x="357473" y="87535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20"/>
            <p:cNvSpPr/>
            <p:nvPr/>
          </p:nvSpPr>
          <p:spPr>
            <a:xfrm>
              <a:off x="1247900" y="4868082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0"/>
                    <a:pt x="374683" y="207454"/>
                    <a:pt x="400496" y="195263"/>
                  </a:cubicBezTo>
                  <a:cubicBezTo>
                    <a:pt x="587567" y="107156"/>
                    <a:pt x="582995" y="69532"/>
                    <a:pt x="582138" y="58960"/>
                  </a:cubicBezTo>
                  <a:cubicBezTo>
                    <a:pt x="578233" y="12001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8" name="Google Shape;1028;p20"/>
          <p:cNvGrpSpPr/>
          <p:nvPr/>
        </p:nvGrpSpPr>
        <p:grpSpPr>
          <a:xfrm>
            <a:off x="3002109" y="5991468"/>
            <a:ext cx="431189" cy="430702"/>
            <a:chOff x="3002109" y="5991468"/>
            <a:chExt cx="431189" cy="430702"/>
          </a:xfrm>
        </p:grpSpPr>
        <p:sp>
          <p:nvSpPr>
            <p:cNvPr id="1029" name="Google Shape;1029;p20"/>
            <p:cNvSpPr/>
            <p:nvPr/>
          </p:nvSpPr>
          <p:spPr>
            <a:xfrm>
              <a:off x="3002109" y="5991468"/>
              <a:ext cx="431189" cy="430702"/>
            </a:xfrm>
            <a:custGeom>
              <a:avLst/>
              <a:gdLst/>
              <a:ahLst/>
              <a:cxnLst/>
              <a:rect l="l" t="t" r="r" b="b"/>
              <a:pathLst>
                <a:path w="645976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7950" y="216600"/>
                    <a:pt x="427950" y="216600"/>
                  </a:cubicBezTo>
                  <a:cubicBezTo>
                    <a:pt x="427950" y="216600"/>
                    <a:pt x="637119" y="231363"/>
                    <a:pt x="645691" y="280989"/>
                  </a:cubicBezTo>
                  <a:cubicBezTo>
                    <a:pt x="654359" y="330614"/>
                    <a:pt x="462430" y="415196"/>
                    <a:pt x="462430" y="415196"/>
                  </a:cubicBezTo>
                  <a:cubicBezTo>
                    <a:pt x="462430" y="415196"/>
                    <a:pt x="513198" y="619317"/>
                    <a:pt x="468812" y="642843"/>
                  </a:cubicBezTo>
                  <a:cubicBezTo>
                    <a:pt x="424425" y="666370"/>
                    <a:pt x="284789" y="509398"/>
                    <a:pt x="284789" y="509398"/>
                  </a:cubicBezTo>
                  <a:cubicBezTo>
                    <a:pt x="284789" y="509398"/>
                    <a:pt x="107052" y="620745"/>
                    <a:pt x="71048" y="585693"/>
                  </a:cubicBezTo>
                  <a:cubicBezTo>
                    <a:pt x="35043" y="550546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20"/>
            <p:cNvSpPr/>
            <p:nvPr/>
          </p:nvSpPr>
          <p:spPr>
            <a:xfrm>
              <a:off x="3047505" y="6062150"/>
              <a:ext cx="239566" cy="175224"/>
            </a:xfrm>
            <a:custGeom>
              <a:avLst/>
              <a:gdLst/>
              <a:ahLst/>
              <a:cxnLst/>
              <a:rect l="l" t="t" r="r" b="b"/>
              <a:pathLst>
                <a:path w="358901" h="262508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509"/>
                  </a:cubicBezTo>
                  <a:lnTo>
                    <a:pt x="358902" y="100489"/>
                  </a:lnTo>
                  <a:cubicBezTo>
                    <a:pt x="357569" y="87630"/>
                    <a:pt x="352997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1031;p20"/>
            <p:cNvSpPr/>
            <p:nvPr/>
          </p:nvSpPr>
          <p:spPr>
            <a:xfrm>
              <a:off x="3044214" y="6138943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7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604"/>
                    <a:pt x="314485" y="240125"/>
                  </a:cubicBezTo>
                  <a:cubicBezTo>
                    <a:pt x="358015" y="217361"/>
                    <a:pt x="374683" y="207454"/>
                    <a:pt x="400496" y="195263"/>
                  </a:cubicBezTo>
                  <a:cubicBezTo>
                    <a:pt x="587567" y="107156"/>
                    <a:pt x="582995" y="69533"/>
                    <a:pt x="582138" y="58960"/>
                  </a:cubicBezTo>
                  <a:cubicBezTo>
                    <a:pt x="578328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2" name="Google Shape;1032;p20"/>
          <p:cNvGrpSpPr/>
          <p:nvPr/>
        </p:nvGrpSpPr>
        <p:grpSpPr>
          <a:xfrm rot="-1484420">
            <a:off x="1480368" y="4456396"/>
            <a:ext cx="431126" cy="430695"/>
            <a:chOff x="866928" y="6165263"/>
            <a:chExt cx="431133" cy="430702"/>
          </a:xfrm>
        </p:grpSpPr>
        <p:sp>
          <p:nvSpPr>
            <p:cNvPr id="1033" name="Google Shape;1033;p20"/>
            <p:cNvSpPr/>
            <p:nvPr/>
          </p:nvSpPr>
          <p:spPr>
            <a:xfrm>
              <a:off x="866928" y="6165263"/>
              <a:ext cx="431133" cy="430702"/>
            </a:xfrm>
            <a:custGeom>
              <a:avLst/>
              <a:gdLst/>
              <a:ahLst/>
              <a:cxnLst/>
              <a:rect l="l" t="t" r="r" b="b"/>
              <a:pathLst>
                <a:path w="645892" h="645246" extrusionOk="0">
                  <a:moveTo>
                    <a:pt x="140598" y="368904"/>
                  </a:moveTo>
                  <a:cubicBezTo>
                    <a:pt x="140598" y="368904"/>
                    <a:pt x="-20089" y="233649"/>
                    <a:pt x="2104" y="188406"/>
                  </a:cubicBezTo>
                  <a:cubicBezTo>
                    <a:pt x="24202" y="143162"/>
                    <a:pt x="229085" y="188025"/>
                    <a:pt x="229085" y="188025"/>
                  </a:cubicBezTo>
                  <a:cubicBezTo>
                    <a:pt x="229085" y="188025"/>
                    <a:pt x="307476" y="-6952"/>
                    <a:pt x="357196" y="192"/>
                  </a:cubicBezTo>
                  <a:cubicBezTo>
                    <a:pt x="406917" y="7335"/>
                    <a:pt x="427872" y="216600"/>
                    <a:pt x="427872" y="216600"/>
                  </a:cubicBezTo>
                  <a:cubicBezTo>
                    <a:pt x="427872" y="216600"/>
                    <a:pt x="637041" y="231363"/>
                    <a:pt x="645613" y="280989"/>
                  </a:cubicBezTo>
                  <a:cubicBezTo>
                    <a:pt x="654186" y="330614"/>
                    <a:pt x="462447" y="415196"/>
                    <a:pt x="462447" y="415196"/>
                  </a:cubicBezTo>
                  <a:cubicBezTo>
                    <a:pt x="462447" y="415196"/>
                    <a:pt x="513216" y="619317"/>
                    <a:pt x="468924" y="642843"/>
                  </a:cubicBezTo>
                  <a:cubicBezTo>
                    <a:pt x="424538" y="666370"/>
                    <a:pt x="284901" y="509398"/>
                    <a:pt x="284901" y="509398"/>
                  </a:cubicBezTo>
                  <a:cubicBezTo>
                    <a:pt x="284901" y="509398"/>
                    <a:pt x="107165" y="620745"/>
                    <a:pt x="71065" y="585598"/>
                  </a:cubicBezTo>
                  <a:cubicBezTo>
                    <a:pt x="35061" y="550546"/>
                    <a:pt x="140598" y="368904"/>
                    <a:pt x="140598" y="36890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1034;p20"/>
            <p:cNvSpPr/>
            <p:nvPr/>
          </p:nvSpPr>
          <p:spPr>
            <a:xfrm>
              <a:off x="912335" y="6235945"/>
              <a:ext cx="239567" cy="175224"/>
            </a:xfrm>
            <a:custGeom>
              <a:avLst/>
              <a:gdLst/>
              <a:ahLst/>
              <a:cxnLst/>
              <a:rect l="l" t="t" r="r" b="b"/>
              <a:pathLst>
                <a:path w="358902" h="262508" extrusionOk="0">
                  <a:moveTo>
                    <a:pt x="341662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509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662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1035;p20"/>
            <p:cNvSpPr/>
            <p:nvPr/>
          </p:nvSpPr>
          <p:spPr>
            <a:xfrm>
              <a:off x="909013" y="6312738"/>
              <a:ext cx="388727" cy="247837"/>
            </a:xfrm>
            <a:custGeom>
              <a:avLst/>
              <a:gdLst/>
              <a:ahLst/>
              <a:cxnLst/>
              <a:rect l="l" t="t" r="r" b="b"/>
              <a:pathLst>
                <a:path w="582363" h="371291" extrusionOk="0">
                  <a:moveTo>
                    <a:pt x="417116" y="0"/>
                  </a:moveTo>
                  <a:lnTo>
                    <a:pt x="45451" y="207550"/>
                  </a:lnTo>
                  <a:cubicBezTo>
                    <a:pt x="34973" y="228124"/>
                    <a:pt x="25829" y="251270"/>
                    <a:pt x="16876" y="273653"/>
                  </a:cubicBezTo>
                  <a:cubicBezTo>
                    <a:pt x="12113" y="286322"/>
                    <a:pt x="-7699" y="319850"/>
                    <a:pt x="3255" y="356997"/>
                  </a:cubicBezTo>
                  <a:cubicBezTo>
                    <a:pt x="10303" y="380905"/>
                    <a:pt x="53737" y="368522"/>
                    <a:pt x="67072" y="364426"/>
                  </a:cubicBezTo>
                  <a:cubicBezTo>
                    <a:pt x="78407" y="361188"/>
                    <a:pt x="112221" y="352901"/>
                    <a:pt x="221187" y="288989"/>
                  </a:cubicBezTo>
                  <a:cubicBezTo>
                    <a:pt x="248714" y="272796"/>
                    <a:pt x="275384" y="260604"/>
                    <a:pt x="314437" y="240125"/>
                  </a:cubicBezTo>
                  <a:cubicBezTo>
                    <a:pt x="357966" y="217361"/>
                    <a:pt x="374635" y="207454"/>
                    <a:pt x="400543" y="195263"/>
                  </a:cubicBezTo>
                  <a:cubicBezTo>
                    <a:pt x="587614" y="107156"/>
                    <a:pt x="583042" y="69532"/>
                    <a:pt x="582185" y="58960"/>
                  </a:cubicBezTo>
                  <a:cubicBezTo>
                    <a:pt x="578279" y="12002"/>
                    <a:pt x="417307" y="0"/>
                    <a:pt x="417116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6" name="Google Shape;1036;p20"/>
          <p:cNvGrpSpPr/>
          <p:nvPr/>
        </p:nvGrpSpPr>
        <p:grpSpPr>
          <a:xfrm rot="-1590828">
            <a:off x="1553766" y="2942284"/>
            <a:ext cx="431239" cy="430688"/>
            <a:chOff x="4712181" y="6283221"/>
            <a:chExt cx="431252" cy="430701"/>
          </a:xfrm>
        </p:grpSpPr>
        <p:sp>
          <p:nvSpPr>
            <p:cNvPr id="1037" name="Google Shape;1037;p20"/>
            <p:cNvSpPr/>
            <p:nvPr/>
          </p:nvSpPr>
          <p:spPr>
            <a:xfrm>
              <a:off x="4712181" y="6283221"/>
              <a:ext cx="431252" cy="430701"/>
            </a:xfrm>
            <a:custGeom>
              <a:avLst/>
              <a:gdLst/>
              <a:ahLst/>
              <a:cxnLst/>
              <a:rect l="l" t="t" r="r" b="b"/>
              <a:pathLst>
                <a:path w="646071" h="645245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458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454" y="330614"/>
                    <a:pt x="462525" y="415196"/>
                    <a:pt x="462525" y="415196"/>
                  </a:cubicBezTo>
                  <a:cubicBezTo>
                    <a:pt x="462525" y="415196"/>
                    <a:pt x="513389" y="619317"/>
                    <a:pt x="468907" y="642843"/>
                  </a:cubicBezTo>
                  <a:cubicBezTo>
                    <a:pt x="424521" y="666370"/>
                    <a:pt x="284884" y="509303"/>
                    <a:pt x="284884" y="509303"/>
                  </a:cubicBezTo>
                  <a:cubicBezTo>
                    <a:pt x="284884" y="509303"/>
                    <a:pt x="107148" y="620650"/>
                    <a:pt x="71143" y="585598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1038;p20"/>
            <p:cNvSpPr/>
            <p:nvPr/>
          </p:nvSpPr>
          <p:spPr>
            <a:xfrm>
              <a:off x="4757576" y="6353902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604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1039;p20"/>
            <p:cNvSpPr/>
            <p:nvPr/>
          </p:nvSpPr>
          <p:spPr>
            <a:xfrm>
              <a:off x="4754286" y="6430696"/>
              <a:ext cx="388760" cy="247837"/>
            </a:xfrm>
            <a:custGeom>
              <a:avLst/>
              <a:gdLst/>
              <a:ahLst/>
              <a:cxnLst/>
              <a:rect l="l" t="t" r="r" b="b"/>
              <a:pathLst>
                <a:path w="582412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927" y="228124"/>
                    <a:pt x="25783" y="251270"/>
                    <a:pt x="16829" y="273653"/>
                  </a:cubicBezTo>
                  <a:cubicBezTo>
                    <a:pt x="12067" y="286417"/>
                    <a:pt x="-7745" y="319850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9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1"/>
                    <a:pt x="374683" y="207455"/>
                    <a:pt x="400591" y="195263"/>
                  </a:cubicBezTo>
                  <a:cubicBezTo>
                    <a:pt x="587662" y="107156"/>
                    <a:pt x="583090" y="69533"/>
                    <a:pt x="582233" y="58960"/>
                  </a:cubicBezTo>
                  <a:cubicBezTo>
                    <a:pt x="578233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0" name="Google Shape;1040;p20"/>
          <p:cNvGrpSpPr/>
          <p:nvPr/>
        </p:nvGrpSpPr>
        <p:grpSpPr>
          <a:xfrm rot="1752158">
            <a:off x="190331" y="92966"/>
            <a:ext cx="431253" cy="430701"/>
            <a:chOff x="4712181" y="6283221"/>
            <a:chExt cx="431252" cy="430701"/>
          </a:xfrm>
        </p:grpSpPr>
        <p:sp>
          <p:nvSpPr>
            <p:cNvPr id="1041" name="Google Shape;1041;p20"/>
            <p:cNvSpPr/>
            <p:nvPr/>
          </p:nvSpPr>
          <p:spPr>
            <a:xfrm>
              <a:off x="4712181" y="6283221"/>
              <a:ext cx="431252" cy="430701"/>
            </a:xfrm>
            <a:custGeom>
              <a:avLst/>
              <a:gdLst/>
              <a:ahLst/>
              <a:cxnLst/>
              <a:rect l="l" t="t" r="r" b="b"/>
              <a:pathLst>
                <a:path w="646071" h="645245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458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454" y="330614"/>
                    <a:pt x="462525" y="415196"/>
                    <a:pt x="462525" y="415196"/>
                  </a:cubicBezTo>
                  <a:cubicBezTo>
                    <a:pt x="462525" y="415196"/>
                    <a:pt x="513389" y="619317"/>
                    <a:pt x="468907" y="642843"/>
                  </a:cubicBezTo>
                  <a:cubicBezTo>
                    <a:pt x="424521" y="666370"/>
                    <a:pt x="284884" y="509303"/>
                    <a:pt x="284884" y="509303"/>
                  </a:cubicBezTo>
                  <a:cubicBezTo>
                    <a:pt x="284884" y="509303"/>
                    <a:pt x="107148" y="620650"/>
                    <a:pt x="71143" y="585598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1042;p20"/>
            <p:cNvSpPr/>
            <p:nvPr/>
          </p:nvSpPr>
          <p:spPr>
            <a:xfrm>
              <a:off x="4757576" y="6353902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604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1043;p20"/>
            <p:cNvSpPr/>
            <p:nvPr/>
          </p:nvSpPr>
          <p:spPr>
            <a:xfrm>
              <a:off x="4754286" y="6430696"/>
              <a:ext cx="388760" cy="247837"/>
            </a:xfrm>
            <a:custGeom>
              <a:avLst/>
              <a:gdLst/>
              <a:ahLst/>
              <a:cxnLst/>
              <a:rect l="l" t="t" r="r" b="b"/>
              <a:pathLst>
                <a:path w="582412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927" y="228124"/>
                    <a:pt x="25783" y="251270"/>
                    <a:pt x="16829" y="273653"/>
                  </a:cubicBezTo>
                  <a:cubicBezTo>
                    <a:pt x="12067" y="286417"/>
                    <a:pt x="-7745" y="319850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9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1"/>
                    <a:pt x="374683" y="207455"/>
                    <a:pt x="400591" y="195263"/>
                  </a:cubicBezTo>
                  <a:cubicBezTo>
                    <a:pt x="587662" y="107156"/>
                    <a:pt x="583090" y="69533"/>
                    <a:pt x="582233" y="58960"/>
                  </a:cubicBezTo>
                  <a:cubicBezTo>
                    <a:pt x="578233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4" name="Google Shape;1044;p20"/>
          <p:cNvGrpSpPr/>
          <p:nvPr/>
        </p:nvGrpSpPr>
        <p:grpSpPr>
          <a:xfrm rot="-1169911">
            <a:off x="2399324" y="192260"/>
            <a:ext cx="431212" cy="430724"/>
            <a:chOff x="1326633" y="2888003"/>
            <a:chExt cx="431189" cy="430702"/>
          </a:xfrm>
        </p:grpSpPr>
        <p:sp>
          <p:nvSpPr>
            <p:cNvPr id="1045" name="Google Shape;1045;p20"/>
            <p:cNvSpPr/>
            <p:nvPr/>
          </p:nvSpPr>
          <p:spPr>
            <a:xfrm>
              <a:off x="1326633" y="2888003"/>
              <a:ext cx="431189" cy="430702"/>
            </a:xfrm>
            <a:custGeom>
              <a:avLst/>
              <a:gdLst/>
              <a:ahLst/>
              <a:cxnLst/>
              <a:rect l="l" t="t" r="r" b="b"/>
              <a:pathLst>
                <a:path w="645976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7950" y="216600"/>
                    <a:pt x="427950" y="216600"/>
                  </a:cubicBezTo>
                  <a:cubicBezTo>
                    <a:pt x="427950" y="216600"/>
                    <a:pt x="637119" y="231363"/>
                    <a:pt x="645691" y="280989"/>
                  </a:cubicBezTo>
                  <a:cubicBezTo>
                    <a:pt x="654359" y="330614"/>
                    <a:pt x="462430" y="415196"/>
                    <a:pt x="462430" y="415196"/>
                  </a:cubicBezTo>
                  <a:cubicBezTo>
                    <a:pt x="462430" y="415196"/>
                    <a:pt x="513198" y="619317"/>
                    <a:pt x="468812" y="642843"/>
                  </a:cubicBezTo>
                  <a:cubicBezTo>
                    <a:pt x="424425" y="666370"/>
                    <a:pt x="284789" y="509398"/>
                    <a:pt x="284789" y="509398"/>
                  </a:cubicBezTo>
                  <a:cubicBezTo>
                    <a:pt x="284789" y="509398"/>
                    <a:pt x="107052" y="620745"/>
                    <a:pt x="71048" y="585693"/>
                  </a:cubicBezTo>
                  <a:cubicBezTo>
                    <a:pt x="35043" y="550546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1046;p20"/>
            <p:cNvSpPr/>
            <p:nvPr/>
          </p:nvSpPr>
          <p:spPr>
            <a:xfrm>
              <a:off x="1372029" y="2958685"/>
              <a:ext cx="239566" cy="175224"/>
            </a:xfrm>
            <a:custGeom>
              <a:avLst/>
              <a:gdLst/>
              <a:ahLst/>
              <a:cxnLst/>
              <a:rect l="l" t="t" r="r" b="b"/>
              <a:pathLst>
                <a:path w="358901" h="262508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509"/>
                  </a:cubicBezTo>
                  <a:lnTo>
                    <a:pt x="358902" y="100489"/>
                  </a:lnTo>
                  <a:cubicBezTo>
                    <a:pt x="357569" y="87630"/>
                    <a:pt x="352997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1047;p20"/>
            <p:cNvSpPr/>
            <p:nvPr/>
          </p:nvSpPr>
          <p:spPr>
            <a:xfrm>
              <a:off x="1368738" y="3035478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7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604"/>
                    <a:pt x="314485" y="240125"/>
                  </a:cubicBezTo>
                  <a:cubicBezTo>
                    <a:pt x="358015" y="217361"/>
                    <a:pt x="374683" y="207454"/>
                    <a:pt x="400496" y="195263"/>
                  </a:cubicBezTo>
                  <a:cubicBezTo>
                    <a:pt x="587567" y="107156"/>
                    <a:pt x="582995" y="69533"/>
                    <a:pt x="582138" y="58960"/>
                  </a:cubicBezTo>
                  <a:cubicBezTo>
                    <a:pt x="578328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8" name="Google Shape;1048;p20"/>
          <p:cNvGrpSpPr/>
          <p:nvPr/>
        </p:nvGrpSpPr>
        <p:grpSpPr>
          <a:xfrm rot="1218194">
            <a:off x="2581666" y="3625892"/>
            <a:ext cx="431262" cy="430716"/>
            <a:chOff x="1205795" y="4720607"/>
            <a:chExt cx="431248" cy="430702"/>
          </a:xfrm>
        </p:grpSpPr>
        <p:sp>
          <p:nvSpPr>
            <p:cNvPr id="1049" name="Google Shape;1049;p20"/>
            <p:cNvSpPr/>
            <p:nvPr/>
          </p:nvSpPr>
          <p:spPr>
            <a:xfrm>
              <a:off x="1205795" y="4720607"/>
              <a:ext cx="431248" cy="430702"/>
            </a:xfrm>
            <a:custGeom>
              <a:avLst/>
              <a:gdLst/>
              <a:ahLst/>
              <a:cxnLst/>
              <a:rect l="l" t="t" r="r" b="b"/>
              <a:pathLst>
                <a:path w="646065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359" y="330614"/>
                    <a:pt x="462525" y="415196"/>
                    <a:pt x="462525" y="415196"/>
                  </a:cubicBezTo>
                  <a:cubicBezTo>
                    <a:pt x="462525" y="415196"/>
                    <a:pt x="513294" y="619317"/>
                    <a:pt x="468907" y="642843"/>
                  </a:cubicBezTo>
                  <a:cubicBezTo>
                    <a:pt x="424521" y="666370"/>
                    <a:pt x="284884" y="509398"/>
                    <a:pt x="284884" y="509398"/>
                  </a:cubicBezTo>
                  <a:cubicBezTo>
                    <a:pt x="284884" y="509398"/>
                    <a:pt x="107148" y="620745"/>
                    <a:pt x="71143" y="585693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1050;p20"/>
            <p:cNvSpPr/>
            <p:nvPr/>
          </p:nvSpPr>
          <p:spPr>
            <a:xfrm>
              <a:off x="1251190" y="4791289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604"/>
                  </a:cubicBezTo>
                  <a:lnTo>
                    <a:pt x="358902" y="100489"/>
                  </a:lnTo>
                  <a:cubicBezTo>
                    <a:pt x="357473" y="87535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1051;p20"/>
            <p:cNvSpPr/>
            <p:nvPr/>
          </p:nvSpPr>
          <p:spPr>
            <a:xfrm>
              <a:off x="1247900" y="4868082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0"/>
                    <a:pt x="374683" y="207454"/>
                    <a:pt x="400496" y="195263"/>
                  </a:cubicBezTo>
                  <a:cubicBezTo>
                    <a:pt x="587567" y="107156"/>
                    <a:pt x="582995" y="69532"/>
                    <a:pt x="582138" y="58960"/>
                  </a:cubicBezTo>
                  <a:cubicBezTo>
                    <a:pt x="578233" y="12001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2" name="Google Shape;1052;p20"/>
          <p:cNvGrpSpPr/>
          <p:nvPr/>
        </p:nvGrpSpPr>
        <p:grpSpPr>
          <a:xfrm rot="-1169911">
            <a:off x="2623312" y="1470385"/>
            <a:ext cx="431212" cy="430724"/>
            <a:chOff x="1326633" y="2888003"/>
            <a:chExt cx="431189" cy="430702"/>
          </a:xfrm>
        </p:grpSpPr>
        <p:sp>
          <p:nvSpPr>
            <p:cNvPr id="1053" name="Google Shape;1053;p20"/>
            <p:cNvSpPr/>
            <p:nvPr/>
          </p:nvSpPr>
          <p:spPr>
            <a:xfrm>
              <a:off x="1326633" y="2888003"/>
              <a:ext cx="431189" cy="430702"/>
            </a:xfrm>
            <a:custGeom>
              <a:avLst/>
              <a:gdLst/>
              <a:ahLst/>
              <a:cxnLst/>
              <a:rect l="l" t="t" r="r" b="b"/>
              <a:pathLst>
                <a:path w="645976" h="645246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554" y="-6952"/>
                    <a:pt x="357274" y="192"/>
                  </a:cubicBezTo>
                  <a:cubicBezTo>
                    <a:pt x="406995" y="7335"/>
                    <a:pt x="427950" y="216600"/>
                    <a:pt x="427950" y="216600"/>
                  </a:cubicBezTo>
                  <a:cubicBezTo>
                    <a:pt x="427950" y="216600"/>
                    <a:pt x="637119" y="231363"/>
                    <a:pt x="645691" y="280989"/>
                  </a:cubicBezTo>
                  <a:cubicBezTo>
                    <a:pt x="654359" y="330614"/>
                    <a:pt x="462430" y="415196"/>
                    <a:pt x="462430" y="415196"/>
                  </a:cubicBezTo>
                  <a:cubicBezTo>
                    <a:pt x="462430" y="415196"/>
                    <a:pt x="513198" y="619317"/>
                    <a:pt x="468812" y="642843"/>
                  </a:cubicBezTo>
                  <a:cubicBezTo>
                    <a:pt x="424425" y="666370"/>
                    <a:pt x="284789" y="509398"/>
                    <a:pt x="284789" y="509398"/>
                  </a:cubicBezTo>
                  <a:cubicBezTo>
                    <a:pt x="284789" y="509398"/>
                    <a:pt x="107052" y="620745"/>
                    <a:pt x="71048" y="585693"/>
                  </a:cubicBezTo>
                  <a:cubicBezTo>
                    <a:pt x="35043" y="550546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1054;p20"/>
            <p:cNvSpPr/>
            <p:nvPr/>
          </p:nvSpPr>
          <p:spPr>
            <a:xfrm>
              <a:off x="1372029" y="2958685"/>
              <a:ext cx="239566" cy="175224"/>
            </a:xfrm>
            <a:custGeom>
              <a:avLst/>
              <a:gdLst/>
              <a:ahLst/>
              <a:cxnLst/>
              <a:rect l="l" t="t" r="r" b="b"/>
              <a:pathLst>
                <a:path w="358901" h="262508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509"/>
                  </a:cubicBezTo>
                  <a:lnTo>
                    <a:pt x="358902" y="100489"/>
                  </a:lnTo>
                  <a:cubicBezTo>
                    <a:pt x="357569" y="87630"/>
                    <a:pt x="352997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1055;p20"/>
            <p:cNvSpPr/>
            <p:nvPr/>
          </p:nvSpPr>
          <p:spPr>
            <a:xfrm>
              <a:off x="1368738" y="3035478"/>
              <a:ext cx="388697" cy="247837"/>
            </a:xfrm>
            <a:custGeom>
              <a:avLst/>
              <a:gdLst/>
              <a:ahLst/>
              <a:cxnLst/>
              <a:rect l="l" t="t" r="r" b="b"/>
              <a:pathLst>
                <a:path w="582317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831" y="228124"/>
                    <a:pt x="25783" y="251270"/>
                    <a:pt x="16829" y="273653"/>
                  </a:cubicBezTo>
                  <a:cubicBezTo>
                    <a:pt x="12067" y="286321"/>
                    <a:pt x="-7745" y="319754"/>
                    <a:pt x="3304" y="356997"/>
                  </a:cubicBezTo>
                  <a:cubicBezTo>
                    <a:pt x="10352" y="380905"/>
                    <a:pt x="53786" y="368522"/>
                    <a:pt x="67121" y="364427"/>
                  </a:cubicBezTo>
                  <a:cubicBezTo>
                    <a:pt x="78456" y="361188"/>
                    <a:pt x="112270" y="352901"/>
                    <a:pt x="221236" y="288988"/>
                  </a:cubicBezTo>
                  <a:cubicBezTo>
                    <a:pt x="248763" y="272796"/>
                    <a:pt x="275433" y="260604"/>
                    <a:pt x="314485" y="240125"/>
                  </a:cubicBezTo>
                  <a:cubicBezTo>
                    <a:pt x="358015" y="217361"/>
                    <a:pt x="374683" y="207454"/>
                    <a:pt x="400496" y="195263"/>
                  </a:cubicBezTo>
                  <a:cubicBezTo>
                    <a:pt x="587567" y="107156"/>
                    <a:pt x="582995" y="69533"/>
                    <a:pt x="582138" y="58960"/>
                  </a:cubicBezTo>
                  <a:cubicBezTo>
                    <a:pt x="578328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6" name="Google Shape;1056;p20"/>
          <p:cNvGrpSpPr/>
          <p:nvPr/>
        </p:nvGrpSpPr>
        <p:grpSpPr>
          <a:xfrm rot="-1590828">
            <a:off x="2131916" y="5614409"/>
            <a:ext cx="431239" cy="430688"/>
            <a:chOff x="4712181" y="6283221"/>
            <a:chExt cx="431252" cy="430701"/>
          </a:xfrm>
        </p:grpSpPr>
        <p:sp>
          <p:nvSpPr>
            <p:cNvPr id="1057" name="Google Shape;1057;p20"/>
            <p:cNvSpPr/>
            <p:nvPr/>
          </p:nvSpPr>
          <p:spPr>
            <a:xfrm>
              <a:off x="4712181" y="6283221"/>
              <a:ext cx="431252" cy="430701"/>
            </a:xfrm>
            <a:custGeom>
              <a:avLst/>
              <a:gdLst/>
              <a:ahLst/>
              <a:cxnLst/>
              <a:rect l="l" t="t" r="r" b="b"/>
              <a:pathLst>
                <a:path w="646071" h="645245" extrusionOk="0">
                  <a:moveTo>
                    <a:pt x="140676" y="368904"/>
                  </a:moveTo>
                  <a:cubicBezTo>
                    <a:pt x="140676" y="368904"/>
                    <a:pt x="-20011" y="233649"/>
                    <a:pt x="2087" y="188406"/>
                  </a:cubicBezTo>
                  <a:cubicBezTo>
                    <a:pt x="24185" y="143162"/>
                    <a:pt x="229068" y="188025"/>
                    <a:pt x="229068" y="188025"/>
                  </a:cubicBezTo>
                  <a:cubicBezTo>
                    <a:pt x="229068" y="188025"/>
                    <a:pt x="307458" y="-6952"/>
                    <a:pt x="357274" y="192"/>
                  </a:cubicBezTo>
                  <a:cubicBezTo>
                    <a:pt x="406995" y="7335"/>
                    <a:pt x="428045" y="216600"/>
                    <a:pt x="428045" y="216600"/>
                  </a:cubicBezTo>
                  <a:cubicBezTo>
                    <a:pt x="428045" y="216600"/>
                    <a:pt x="637214" y="231363"/>
                    <a:pt x="645786" y="280989"/>
                  </a:cubicBezTo>
                  <a:cubicBezTo>
                    <a:pt x="654454" y="330614"/>
                    <a:pt x="462525" y="415196"/>
                    <a:pt x="462525" y="415196"/>
                  </a:cubicBezTo>
                  <a:cubicBezTo>
                    <a:pt x="462525" y="415196"/>
                    <a:pt x="513389" y="619317"/>
                    <a:pt x="468907" y="642843"/>
                  </a:cubicBezTo>
                  <a:cubicBezTo>
                    <a:pt x="424521" y="666370"/>
                    <a:pt x="284884" y="509303"/>
                    <a:pt x="284884" y="509303"/>
                  </a:cubicBezTo>
                  <a:cubicBezTo>
                    <a:pt x="284884" y="509303"/>
                    <a:pt x="107148" y="620650"/>
                    <a:pt x="71143" y="585598"/>
                  </a:cubicBezTo>
                  <a:cubicBezTo>
                    <a:pt x="35043" y="550451"/>
                    <a:pt x="140676" y="368904"/>
                    <a:pt x="140676" y="3689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63500" dir="270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1058;p20"/>
            <p:cNvSpPr/>
            <p:nvPr/>
          </p:nvSpPr>
          <p:spPr>
            <a:xfrm>
              <a:off x="4757576" y="6353902"/>
              <a:ext cx="239567" cy="175288"/>
            </a:xfrm>
            <a:custGeom>
              <a:avLst/>
              <a:gdLst/>
              <a:ahLst/>
              <a:cxnLst/>
              <a:rect l="l" t="t" r="r" b="b"/>
              <a:pathLst>
                <a:path w="358902" h="262604" extrusionOk="0">
                  <a:moveTo>
                    <a:pt x="341757" y="0"/>
                  </a:moveTo>
                  <a:lnTo>
                    <a:pt x="0" y="193358"/>
                  </a:lnTo>
                  <a:cubicBezTo>
                    <a:pt x="34671" y="230505"/>
                    <a:pt x="67247" y="258223"/>
                    <a:pt x="72295" y="262604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757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1059;p20"/>
            <p:cNvSpPr/>
            <p:nvPr/>
          </p:nvSpPr>
          <p:spPr>
            <a:xfrm>
              <a:off x="4754286" y="6430696"/>
              <a:ext cx="388760" cy="247837"/>
            </a:xfrm>
            <a:custGeom>
              <a:avLst/>
              <a:gdLst/>
              <a:ahLst/>
              <a:cxnLst/>
              <a:rect l="l" t="t" r="r" b="b"/>
              <a:pathLst>
                <a:path w="582412" h="371291" extrusionOk="0">
                  <a:moveTo>
                    <a:pt x="417070" y="0"/>
                  </a:moveTo>
                  <a:lnTo>
                    <a:pt x="45404" y="207550"/>
                  </a:lnTo>
                  <a:cubicBezTo>
                    <a:pt x="34927" y="228124"/>
                    <a:pt x="25783" y="251270"/>
                    <a:pt x="16829" y="273653"/>
                  </a:cubicBezTo>
                  <a:cubicBezTo>
                    <a:pt x="12067" y="286417"/>
                    <a:pt x="-7745" y="319850"/>
                    <a:pt x="3304" y="356997"/>
                  </a:cubicBezTo>
                  <a:cubicBezTo>
                    <a:pt x="10352" y="380905"/>
                    <a:pt x="53786" y="368522"/>
                    <a:pt x="67121" y="364426"/>
                  </a:cubicBezTo>
                  <a:cubicBezTo>
                    <a:pt x="78456" y="361188"/>
                    <a:pt x="112270" y="352901"/>
                    <a:pt x="221236" y="288989"/>
                  </a:cubicBezTo>
                  <a:cubicBezTo>
                    <a:pt x="248763" y="272796"/>
                    <a:pt x="275433" y="260509"/>
                    <a:pt x="314485" y="240125"/>
                  </a:cubicBezTo>
                  <a:cubicBezTo>
                    <a:pt x="358015" y="217361"/>
                    <a:pt x="374683" y="207455"/>
                    <a:pt x="400591" y="195263"/>
                  </a:cubicBezTo>
                  <a:cubicBezTo>
                    <a:pt x="587662" y="107156"/>
                    <a:pt x="583090" y="69533"/>
                    <a:pt x="582233" y="58960"/>
                  </a:cubicBezTo>
                  <a:cubicBezTo>
                    <a:pt x="578233" y="12002"/>
                    <a:pt x="417260" y="0"/>
                    <a:pt x="417070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3DFC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138942" y="4023696"/>
            <a:ext cx="249120" cy="264494"/>
            <a:chOff x="4276567" y="302371"/>
            <a:chExt cx="249120" cy="264494"/>
          </a:xfrm>
        </p:grpSpPr>
        <p:sp>
          <p:nvSpPr>
            <p:cNvPr id="7" name="Google Shape;7;p1"/>
            <p:cNvSpPr/>
            <p:nvPr/>
          </p:nvSpPr>
          <p:spPr>
            <a:xfrm>
              <a:off x="4276567" y="400751"/>
              <a:ext cx="166310" cy="166114"/>
            </a:xfrm>
            <a:custGeom>
              <a:avLst/>
              <a:gdLst/>
              <a:ahLst/>
              <a:cxnLst/>
              <a:rect l="l" t="t" r="r" b="b"/>
              <a:pathLst>
                <a:path w="166310" h="166114" extrusionOk="0">
                  <a:moveTo>
                    <a:pt x="36216" y="94987"/>
                  </a:moveTo>
                  <a:cubicBezTo>
                    <a:pt x="36216" y="94987"/>
                    <a:pt x="-5167" y="60152"/>
                    <a:pt x="540" y="48484"/>
                  </a:cubicBezTo>
                  <a:cubicBezTo>
                    <a:pt x="6248" y="36816"/>
                    <a:pt x="58964" y="48400"/>
                    <a:pt x="58964" y="48400"/>
                  </a:cubicBezTo>
                  <a:cubicBezTo>
                    <a:pt x="58964" y="48400"/>
                    <a:pt x="79109" y="-1797"/>
                    <a:pt x="91952" y="50"/>
                  </a:cubicBezTo>
                  <a:cubicBezTo>
                    <a:pt x="104712" y="1896"/>
                    <a:pt x="110168" y="55787"/>
                    <a:pt x="110168" y="55787"/>
                  </a:cubicBezTo>
                  <a:cubicBezTo>
                    <a:pt x="110168" y="55787"/>
                    <a:pt x="163974" y="59564"/>
                    <a:pt x="166240" y="72407"/>
                  </a:cubicBezTo>
                  <a:cubicBezTo>
                    <a:pt x="168423" y="85166"/>
                    <a:pt x="119066" y="106907"/>
                    <a:pt x="119066" y="106907"/>
                  </a:cubicBezTo>
                  <a:cubicBezTo>
                    <a:pt x="119066" y="106907"/>
                    <a:pt x="132160" y="159454"/>
                    <a:pt x="120744" y="165498"/>
                  </a:cubicBezTo>
                  <a:cubicBezTo>
                    <a:pt x="109328" y="171542"/>
                    <a:pt x="73401" y="131166"/>
                    <a:pt x="73401" y="131166"/>
                  </a:cubicBezTo>
                  <a:cubicBezTo>
                    <a:pt x="73401" y="131166"/>
                    <a:pt x="27654" y="159874"/>
                    <a:pt x="18336" y="150808"/>
                  </a:cubicBezTo>
                  <a:cubicBezTo>
                    <a:pt x="9102" y="141743"/>
                    <a:pt x="36216" y="94987"/>
                    <a:pt x="36216" y="9498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8;p1"/>
            <p:cNvSpPr/>
            <p:nvPr/>
          </p:nvSpPr>
          <p:spPr>
            <a:xfrm>
              <a:off x="4406680" y="302371"/>
              <a:ext cx="119007" cy="110286"/>
            </a:xfrm>
            <a:custGeom>
              <a:avLst/>
              <a:gdLst/>
              <a:ahLst/>
              <a:cxnLst/>
              <a:rect l="l" t="t" r="r" b="b"/>
              <a:pathLst>
                <a:path w="119007" h="110286" extrusionOk="0">
                  <a:moveTo>
                    <a:pt x="34868" y="71233"/>
                  </a:moveTo>
                  <a:cubicBezTo>
                    <a:pt x="34868" y="71233"/>
                    <a:pt x="-1227" y="57886"/>
                    <a:pt x="32" y="49408"/>
                  </a:cubicBezTo>
                  <a:cubicBezTo>
                    <a:pt x="1291" y="40930"/>
                    <a:pt x="39904" y="37237"/>
                    <a:pt x="39904" y="37237"/>
                  </a:cubicBezTo>
                  <a:cubicBezTo>
                    <a:pt x="39904" y="37237"/>
                    <a:pt x="42422" y="1562"/>
                    <a:pt x="51572" y="51"/>
                  </a:cubicBezTo>
                  <a:cubicBezTo>
                    <a:pt x="60722" y="-1460"/>
                    <a:pt x="76503" y="31277"/>
                    <a:pt x="76503" y="31277"/>
                  </a:cubicBezTo>
                  <a:cubicBezTo>
                    <a:pt x="76503" y="31277"/>
                    <a:pt x="114108" y="22547"/>
                    <a:pt x="118557" y="30102"/>
                  </a:cubicBezTo>
                  <a:cubicBezTo>
                    <a:pt x="122922" y="37657"/>
                    <a:pt x="94130" y="61580"/>
                    <a:pt x="94130" y="61580"/>
                  </a:cubicBezTo>
                  <a:cubicBezTo>
                    <a:pt x="94130" y="61580"/>
                    <a:pt x="114864" y="91882"/>
                    <a:pt x="108484" y="98010"/>
                  </a:cubicBezTo>
                  <a:cubicBezTo>
                    <a:pt x="102021" y="104138"/>
                    <a:pt x="68360" y="86258"/>
                    <a:pt x="68360" y="86258"/>
                  </a:cubicBezTo>
                  <a:cubicBezTo>
                    <a:pt x="68360" y="86258"/>
                    <a:pt x="43598" y="113707"/>
                    <a:pt x="35204" y="109930"/>
                  </a:cubicBezTo>
                  <a:cubicBezTo>
                    <a:pt x="26809" y="106152"/>
                    <a:pt x="34868" y="71233"/>
                    <a:pt x="34868" y="71233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" name="Google Shape;9;p1"/>
          <p:cNvGrpSpPr/>
          <p:nvPr/>
        </p:nvGrpSpPr>
        <p:grpSpPr>
          <a:xfrm>
            <a:off x="11718692" y="2935671"/>
            <a:ext cx="249120" cy="264494"/>
            <a:chOff x="4276567" y="302371"/>
            <a:chExt cx="249120" cy="264494"/>
          </a:xfrm>
        </p:grpSpPr>
        <p:sp>
          <p:nvSpPr>
            <p:cNvPr id="10" name="Google Shape;10;p1"/>
            <p:cNvSpPr/>
            <p:nvPr/>
          </p:nvSpPr>
          <p:spPr>
            <a:xfrm>
              <a:off x="4276567" y="400751"/>
              <a:ext cx="166310" cy="166114"/>
            </a:xfrm>
            <a:custGeom>
              <a:avLst/>
              <a:gdLst/>
              <a:ahLst/>
              <a:cxnLst/>
              <a:rect l="l" t="t" r="r" b="b"/>
              <a:pathLst>
                <a:path w="166310" h="166114" extrusionOk="0">
                  <a:moveTo>
                    <a:pt x="36216" y="94987"/>
                  </a:moveTo>
                  <a:cubicBezTo>
                    <a:pt x="36216" y="94987"/>
                    <a:pt x="-5167" y="60152"/>
                    <a:pt x="540" y="48484"/>
                  </a:cubicBezTo>
                  <a:cubicBezTo>
                    <a:pt x="6248" y="36816"/>
                    <a:pt x="58964" y="48400"/>
                    <a:pt x="58964" y="48400"/>
                  </a:cubicBezTo>
                  <a:cubicBezTo>
                    <a:pt x="58964" y="48400"/>
                    <a:pt x="79109" y="-1797"/>
                    <a:pt x="91952" y="50"/>
                  </a:cubicBezTo>
                  <a:cubicBezTo>
                    <a:pt x="104712" y="1896"/>
                    <a:pt x="110168" y="55787"/>
                    <a:pt x="110168" y="55787"/>
                  </a:cubicBezTo>
                  <a:cubicBezTo>
                    <a:pt x="110168" y="55787"/>
                    <a:pt x="163974" y="59564"/>
                    <a:pt x="166240" y="72407"/>
                  </a:cubicBezTo>
                  <a:cubicBezTo>
                    <a:pt x="168423" y="85166"/>
                    <a:pt x="119066" y="106907"/>
                    <a:pt x="119066" y="106907"/>
                  </a:cubicBezTo>
                  <a:cubicBezTo>
                    <a:pt x="119066" y="106907"/>
                    <a:pt x="132160" y="159454"/>
                    <a:pt x="120744" y="165498"/>
                  </a:cubicBezTo>
                  <a:cubicBezTo>
                    <a:pt x="109328" y="171542"/>
                    <a:pt x="73401" y="131166"/>
                    <a:pt x="73401" y="131166"/>
                  </a:cubicBezTo>
                  <a:cubicBezTo>
                    <a:pt x="73401" y="131166"/>
                    <a:pt x="27654" y="159874"/>
                    <a:pt x="18336" y="150808"/>
                  </a:cubicBezTo>
                  <a:cubicBezTo>
                    <a:pt x="9102" y="141743"/>
                    <a:pt x="36216" y="94987"/>
                    <a:pt x="36216" y="9498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4406680" y="302371"/>
              <a:ext cx="119007" cy="110286"/>
            </a:xfrm>
            <a:custGeom>
              <a:avLst/>
              <a:gdLst/>
              <a:ahLst/>
              <a:cxnLst/>
              <a:rect l="l" t="t" r="r" b="b"/>
              <a:pathLst>
                <a:path w="119007" h="110286" extrusionOk="0">
                  <a:moveTo>
                    <a:pt x="34868" y="71233"/>
                  </a:moveTo>
                  <a:cubicBezTo>
                    <a:pt x="34868" y="71233"/>
                    <a:pt x="-1227" y="57886"/>
                    <a:pt x="32" y="49408"/>
                  </a:cubicBezTo>
                  <a:cubicBezTo>
                    <a:pt x="1291" y="40930"/>
                    <a:pt x="39904" y="37237"/>
                    <a:pt x="39904" y="37237"/>
                  </a:cubicBezTo>
                  <a:cubicBezTo>
                    <a:pt x="39904" y="37237"/>
                    <a:pt x="42422" y="1562"/>
                    <a:pt x="51572" y="51"/>
                  </a:cubicBezTo>
                  <a:cubicBezTo>
                    <a:pt x="60722" y="-1460"/>
                    <a:pt x="76503" y="31277"/>
                    <a:pt x="76503" y="31277"/>
                  </a:cubicBezTo>
                  <a:cubicBezTo>
                    <a:pt x="76503" y="31277"/>
                    <a:pt x="114108" y="22547"/>
                    <a:pt x="118557" y="30102"/>
                  </a:cubicBezTo>
                  <a:cubicBezTo>
                    <a:pt x="122922" y="37657"/>
                    <a:pt x="94130" y="61580"/>
                    <a:pt x="94130" y="61580"/>
                  </a:cubicBezTo>
                  <a:cubicBezTo>
                    <a:pt x="94130" y="61580"/>
                    <a:pt x="114864" y="91882"/>
                    <a:pt x="108484" y="98010"/>
                  </a:cubicBezTo>
                  <a:cubicBezTo>
                    <a:pt x="102021" y="104138"/>
                    <a:pt x="68360" y="86258"/>
                    <a:pt x="68360" y="86258"/>
                  </a:cubicBezTo>
                  <a:cubicBezTo>
                    <a:pt x="68360" y="86258"/>
                    <a:pt x="43598" y="113707"/>
                    <a:pt x="35204" y="109930"/>
                  </a:cubicBezTo>
                  <a:cubicBezTo>
                    <a:pt x="26809" y="106152"/>
                    <a:pt x="34868" y="71233"/>
                    <a:pt x="34868" y="71233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oogle Shape;12;p1"/>
          <p:cNvGrpSpPr/>
          <p:nvPr/>
        </p:nvGrpSpPr>
        <p:grpSpPr>
          <a:xfrm>
            <a:off x="153950" y="199836"/>
            <a:ext cx="11884084" cy="6542492"/>
            <a:chOff x="184363" y="191511"/>
            <a:chExt cx="11884084" cy="6542492"/>
          </a:xfrm>
        </p:grpSpPr>
        <p:sp>
          <p:nvSpPr>
            <p:cNvPr id="13" name="Google Shape;13;p1"/>
            <p:cNvSpPr/>
            <p:nvPr/>
          </p:nvSpPr>
          <p:spPr>
            <a:xfrm>
              <a:off x="9903378" y="507645"/>
              <a:ext cx="865444" cy="606943"/>
            </a:xfrm>
            <a:custGeom>
              <a:avLst/>
              <a:gdLst/>
              <a:ahLst/>
              <a:cxnLst/>
              <a:rect l="l" t="t" r="r" b="b"/>
              <a:pathLst>
                <a:path w="865444" h="606943" extrusionOk="0">
                  <a:moveTo>
                    <a:pt x="294116" y="31"/>
                  </a:moveTo>
                  <a:cubicBezTo>
                    <a:pt x="278592" y="511"/>
                    <a:pt x="262107" y="3392"/>
                    <a:pt x="244982" y="9394"/>
                  </a:cubicBezTo>
                  <a:cubicBezTo>
                    <a:pt x="197929" y="25959"/>
                    <a:pt x="170320" y="58048"/>
                    <a:pt x="158317" y="100541"/>
                  </a:cubicBezTo>
                  <a:cubicBezTo>
                    <a:pt x="151835" y="123427"/>
                    <a:pt x="151435" y="147114"/>
                    <a:pt x="153436" y="170321"/>
                  </a:cubicBezTo>
                  <a:cubicBezTo>
                    <a:pt x="153916" y="176083"/>
                    <a:pt x="153675" y="182004"/>
                    <a:pt x="154556" y="187606"/>
                  </a:cubicBezTo>
                  <a:cubicBezTo>
                    <a:pt x="154796" y="188966"/>
                    <a:pt x="155036" y="190087"/>
                    <a:pt x="155276" y="191367"/>
                  </a:cubicBezTo>
                  <a:cubicBezTo>
                    <a:pt x="148554" y="190807"/>
                    <a:pt x="141592" y="191047"/>
                    <a:pt x="134630" y="190967"/>
                  </a:cubicBezTo>
                  <a:cubicBezTo>
                    <a:pt x="118065" y="190807"/>
                    <a:pt x="101180" y="191527"/>
                    <a:pt x="84775" y="195448"/>
                  </a:cubicBezTo>
                  <a:cubicBezTo>
                    <a:pt x="35561" y="207132"/>
                    <a:pt x="4032" y="237381"/>
                    <a:pt x="351" y="290756"/>
                  </a:cubicBezTo>
                  <a:cubicBezTo>
                    <a:pt x="-769" y="307241"/>
                    <a:pt x="911" y="321325"/>
                    <a:pt x="3712" y="334609"/>
                  </a:cubicBezTo>
                  <a:cubicBezTo>
                    <a:pt x="3792" y="334929"/>
                    <a:pt x="4032" y="335089"/>
                    <a:pt x="4112" y="335329"/>
                  </a:cubicBezTo>
                  <a:cubicBezTo>
                    <a:pt x="12754" y="375101"/>
                    <a:pt x="38602" y="400148"/>
                    <a:pt x="76533" y="413752"/>
                  </a:cubicBezTo>
                  <a:cubicBezTo>
                    <a:pt x="82054" y="415753"/>
                    <a:pt x="87336" y="417913"/>
                    <a:pt x="93418" y="419354"/>
                  </a:cubicBezTo>
                  <a:cubicBezTo>
                    <a:pt x="96539" y="420074"/>
                    <a:pt x="98780" y="421754"/>
                    <a:pt x="102060" y="422395"/>
                  </a:cubicBezTo>
                  <a:cubicBezTo>
                    <a:pt x="129429" y="427596"/>
                    <a:pt x="158477" y="427836"/>
                    <a:pt x="185685" y="424635"/>
                  </a:cubicBezTo>
                  <a:cubicBezTo>
                    <a:pt x="186245" y="424555"/>
                    <a:pt x="186645" y="424315"/>
                    <a:pt x="187205" y="424235"/>
                  </a:cubicBezTo>
                  <a:cubicBezTo>
                    <a:pt x="186885" y="425435"/>
                    <a:pt x="186805" y="425916"/>
                    <a:pt x="186485" y="427276"/>
                  </a:cubicBezTo>
                  <a:cubicBezTo>
                    <a:pt x="184405" y="436399"/>
                    <a:pt x="184084" y="445681"/>
                    <a:pt x="183444" y="455044"/>
                  </a:cubicBezTo>
                  <a:lnTo>
                    <a:pt x="183044" y="455444"/>
                  </a:lnTo>
                  <a:cubicBezTo>
                    <a:pt x="183044" y="455924"/>
                    <a:pt x="183044" y="456404"/>
                    <a:pt x="183044" y="456965"/>
                  </a:cubicBezTo>
                  <a:cubicBezTo>
                    <a:pt x="182164" y="473769"/>
                    <a:pt x="183044" y="490814"/>
                    <a:pt x="188326" y="507219"/>
                  </a:cubicBezTo>
                  <a:cubicBezTo>
                    <a:pt x="195688" y="530026"/>
                    <a:pt x="212013" y="548031"/>
                    <a:pt x="232979" y="563476"/>
                  </a:cubicBezTo>
                  <a:cubicBezTo>
                    <a:pt x="237300" y="566677"/>
                    <a:pt x="241221" y="570038"/>
                    <a:pt x="246102" y="572838"/>
                  </a:cubicBezTo>
                  <a:cubicBezTo>
                    <a:pt x="250024" y="575079"/>
                    <a:pt x="252264" y="578360"/>
                    <a:pt x="256586" y="580361"/>
                  </a:cubicBezTo>
                  <a:cubicBezTo>
                    <a:pt x="309721" y="605168"/>
                    <a:pt x="359655" y="589403"/>
                    <a:pt x="403668" y="548831"/>
                  </a:cubicBezTo>
                  <a:cubicBezTo>
                    <a:pt x="413751" y="539549"/>
                    <a:pt x="422554" y="529546"/>
                    <a:pt x="430316" y="519543"/>
                  </a:cubicBezTo>
                  <a:cubicBezTo>
                    <a:pt x="430476" y="519383"/>
                    <a:pt x="430556" y="519303"/>
                    <a:pt x="430716" y="519143"/>
                  </a:cubicBezTo>
                  <a:cubicBezTo>
                    <a:pt x="430876" y="519623"/>
                    <a:pt x="430876" y="519783"/>
                    <a:pt x="431117" y="520263"/>
                  </a:cubicBezTo>
                  <a:cubicBezTo>
                    <a:pt x="436078" y="532267"/>
                    <a:pt x="442320" y="544270"/>
                    <a:pt x="450242" y="555553"/>
                  </a:cubicBezTo>
                  <a:cubicBezTo>
                    <a:pt x="451202" y="556834"/>
                    <a:pt x="452323" y="557634"/>
                    <a:pt x="453283" y="558914"/>
                  </a:cubicBezTo>
                  <a:cubicBezTo>
                    <a:pt x="456724" y="563476"/>
                    <a:pt x="460805" y="566917"/>
                    <a:pt x="464566" y="570918"/>
                  </a:cubicBezTo>
                  <a:cubicBezTo>
                    <a:pt x="473369" y="580281"/>
                    <a:pt x="482811" y="587963"/>
                    <a:pt x="493455" y="593805"/>
                  </a:cubicBezTo>
                  <a:cubicBezTo>
                    <a:pt x="494735" y="594525"/>
                    <a:pt x="495935" y="595325"/>
                    <a:pt x="497216" y="596045"/>
                  </a:cubicBezTo>
                  <a:cubicBezTo>
                    <a:pt x="498816" y="597005"/>
                    <a:pt x="500497" y="597726"/>
                    <a:pt x="502097" y="598686"/>
                  </a:cubicBezTo>
                  <a:cubicBezTo>
                    <a:pt x="503697" y="599406"/>
                    <a:pt x="504978" y="600687"/>
                    <a:pt x="506579" y="601327"/>
                  </a:cubicBezTo>
                  <a:cubicBezTo>
                    <a:pt x="506818" y="601407"/>
                    <a:pt x="507139" y="601247"/>
                    <a:pt x="507299" y="601327"/>
                  </a:cubicBezTo>
                  <a:cubicBezTo>
                    <a:pt x="521143" y="606368"/>
                    <a:pt x="536907" y="607649"/>
                    <a:pt x="553472" y="606608"/>
                  </a:cubicBezTo>
                  <a:cubicBezTo>
                    <a:pt x="554913" y="606528"/>
                    <a:pt x="556513" y="606048"/>
                    <a:pt x="557954" y="605888"/>
                  </a:cubicBezTo>
                  <a:cubicBezTo>
                    <a:pt x="564755" y="605248"/>
                    <a:pt x="571638" y="604688"/>
                    <a:pt x="578920" y="602847"/>
                  </a:cubicBezTo>
                  <a:cubicBezTo>
                    <a:pt x="580840" y="602367"/>
                    <a:pt x="582521" y="602687"/>
                    <a:pt x="584521" y="602127"/>
                  </a:cubicBezTo>
                  <a:cubicBezTo>
                    <a:pt x="636937" y="587083"/>
                    <a:pt x="665745" y="552913"/>
                    <a:pt x="674948" y="506499"/>
                  </a:cubicBezTo>
                  <a:cubicBezTo>
                    <a:pt x="675588" y="503218"/>
                    <a:pt x="675268" y="499697"/>
                    <a:pt x="675668" y="496336"/>
                  </a:cubicBezTo>
                  <a:cubicBezTo>
                    <a:pt x="676868" y="487534"/>
                    <a:pt x="677669" y="478651"/>
                    <a:pt x="677589" y="469688"/>
                  </a:cubicBezTo>
                  <a:cubicBezTo>
                    <a:pt x="677348" y="454804"/>
                    <a:pt x="675828" y="439760"/>
                    <a:pt x="672707" y="425035"/>
                  </a:cubicBezTo>
                  <a:cubicBezTo>
                    <a:pt x="672387" y="423675"/>
                    <a:pt x="672227" y="422475"/>
                    <a:pt x="671987" y="421274"/>
                  </a:cubicBezTo>
                  <a:cubicBezTo>
                    <a:pt x="671746" y="420154"/>
                    <a:pt x="671507" y="419034"/>
                    <a:pt x="671266" y="417913"/>
                  </a:cubicBezTo>
                  <a:cubicBezTo>
                    <a:pt x="673907" y="418393"/>
                    <a:pt x="676228" y="418954"/>
                    <a:pt x="679189" y="419434"/>
                  </a:cubicBezTo>
                  <a:cubicBezTo>
                    <a:pt x="705917" y="423515"/>
                    <a:pt x="733445" y="424875"/>
                    <a:pt x="759452" y="421674"/>
                  </a:cubicBezTo>
                  <a:cubicBezTo>
                    <a:pt x="821070" y="414152"/>
                    <a:pt x="860922" y="383103"/>
                    <a:pt x="865243" y="322285"/>
                  </a:cubicBezTo>
                  <a:cubicBezTo>
                    <a:pt x="866043" y="310362"/>
                    <a:pt x="864283" y="300359"/>
                    <a:pt x="863002" y="290036"/>
                  </a:cubicBezTo>
                  <a:cubicBezTo>
                    <a:pt x="863002" y="289876"/>
                    <a:pt x="863002" y="289796"/>
                    <a:pt x="863002" y="289636"/>
                  </a:cubicBezTo>
                  <a:cubicBezTo>
                    <a:pt x="863002" y="289476"/>
                    <a:pt x="863002" y="289396"/>
                    <a:pt x="863002" y="289236"/>
                  </a:cubicBezTo>
                  <a:cubicBezTo>
                    <a:pt x="860202" y="267549"/>
                    <a:pt x="853640" y="248664"/>
                    <a:pt x="842356" y="233699"/>
                  </a:cubicBezTo>
                  <a:cubicBezTo>
                    <a:pt x="839156" y="229458"/>
                    <a:pt x="834994" y="226097"/>
                    <a:pt x="831073" y="222416"/>
                  </a:cubicBezTo>
                  <a:cubicBezTo>
                    <a:pt x="822431" y="213934"/>
                    <a:pt x="812348" y="206892"/>
                    <a:pt x="800664" y="201050"/>
                  </a:cubicBezTo>
                  <a:cubicBezTo>
                    <a:pt x="799544" y="200490"/>
                    <a:pt x="798424" y="200090"/>
                    <a:pt x="797303" y="199530"/>
                  </a:cubicBezTo>
                  <a:cubicBezTo>
                    <a:pt x="796423" y="199129"/>
                    <a:pt x="795623" y="198409"/>
                    <a:pt x="794663" y="198009"/>
                  </a:cubicBezTo>
                  <a:cubicBezTo>
                    <a:pt x="791462" y="196569"/>
                    <a:pt x="788661" y="194728"/>
                    <a:pt x="785300" y="193528"/>
                  </a:cubicBezTo>
                  <a:cubicBezTo>
                    <a:pt x="782659" y="192567"/>
                    <a:pt x="780578" y="191047"/>
                    <a:pt x="777777" y="190167"/>
                  </a:cubicBezTo>
                  <a:cubicBezTo>
                    <a:pt x="766655" y="186646"/>
                    <a:pt x="755451" y="184485"/>
                    <a:pt x="744408" y="183045"/>
                  </a:cubicBezTo>
                  <a:cubicBezTo>
                    <a:pt x="744248" y="183045"/>
                    <a:pt x="744168" y="183045"/>
                    <a:pt x="744008" y="183045"/>
                  </a:cubicBezTo>
                  <a:cubicBezTo>
                    <a:pt x="730564" y="181284"/>
                    <a:pt x="717360" y="180564"/>
                    <a:pt x="704956" y="180804"/>
                  </a:cubicBezTo>
                  <a:cubicBezTo>
                    <a:pt x="705517" y="179124"/>
                    <a:pt x="705917" y="178563"/>
                    <a:pt x="706477" y="176643"/>
                  </a:cubicBezTo>
                  <a:cubicBezTo>
                    <a:pt x="714399" y="148955"/>
                    <a:pt x="714719" y="119426"/>
                    <a:pt x="702315" y="91498"/>
                  </a:cubicBezTo>
                  <a:cubicBezTo>
                    <a:pt x="700475" y="87337"/>
                    <a:pt x="696074" y="84216"/>
                    <a:pt x="693673" y="80215"/>
                  </a:cubicBezTo>
                  <a:cubicBezTo>
                    <a:pt x="692073" y="77494"/>
                    <a:pt x="689912" y="75013"/>
                    <a:pt x="688072" y="72372"/>
                  </a:cubicBezTo>
                  <a:cubicBezTo>
                    <a:pt x="679509" y="60609"/>
                    <a:pt x="668546" y="49886"/>
                    <a:pt x="654702" y="40523"/>
                  </a:cubicBezTo>
                  <a:cubicBezTo>
                    <a:pt x="650220" y="37482"/>
                    <a:pt x="645499" y="34681"/>
                    <a:pt x="640458" y="31881"/>
                  </a:cubicBezTo>
                  <a:cubicBezTo>
                    <a:pt x="634936" y="28840"/>
                    <a:pt x="631335" y="24839"/>
                    <a:pt x="625093" y="22118"/>
                  </a:cubicBezTo>
                  <a:cubicBezTo>
                    <a:pt x="617891" y="18997"/>
                    <a:pt x="611089" y="18677"/>
                    <a:pt x="604127" y="16836"/>
                  </a:cubicBezTo>
                  <a:cubicBezTo>
                    <a:pt x="598125" y="15316"/>
                    <a:pt x="591963" y="12915"/>
                    <a:pt x="586122" y="12355"/>
                  </a:cubicBezTo>
                  <a:cubicBezTo>
                    <a:pt x="554032" y="8994"/>
                    <a:pt x="524664" y="19477"/>
                    <a:pt x="497616" y="40123"/>
                  </a:cubicBezTo>
                  <a:cubicBezTo>
                    <a:pt x="488093" y="46845"/>
                    <a:pt x="478651" y="54927"/>
                    <a:pt x="469848" y="64530"/>
                  </a:cubicBezTo>
                  <a:cubicBezTo>
                    <a:pt x="459365" y="75973"/>
                    <a:pt x="449922" y="88297"/>
                    <a:pt x="442080" y="100541"/>
                  </a:cubicBezTo>
                  <a:cubicBezTo>
                    <a:pt x="441440" y="101501"/>
                    <a:pt x="441120" y="102301"/>
                    <a:pt x="440559" y="103181"/>
                  </a:cubicBezTo>
                  <a:cubicBezTo>
                    <a:pt x="439919" y="101901"/>
                    <a:pt x="439439" y="100781"/>
                    <a:pt x="438639" y="99420"/>
                  </a:cubicBezTo>
                  <a:cubicBezTo>
                    <a:pt x="438158" y="98540"/>
                    <a:pt x="437278" y="97740"/>
                    <a:pt x="436798" y="96780"/>
                  </a:cubicBezTo>
                  <a:cubicBezTo>
                    <a:pt x="430876" y="85976"/>
                    <a:pt x="423754" y="75173"/>
                    <a:pt x="415832" y="64930"/>
                  </a:cubicBezTo>
                  <a:cubicBezTo>
                    <a:pt x="414392" y="63090"/>
                    <a:pt x="413592" y="61089"/>
                    <a:pt x="412071" y="59329"/>
                  </a:cubicBezTo>
                  <a:cubicBezTo>
                    <a:pt x="409830" y="56688"/>
                    <a:pt x="407189" y="54687"/>
                    <a:pt x="404949" y="52207"/>
                  </a:cubicBezTo>
                  <a:cubicBezTo>
                    <a:pt x="396386" y="42684"/>
                    <a:pt x="387183" y="34521"/>
                    <a:pt x="377581" y="27479"/>
                  </a:cubicBezTo>
                  <a:cubicBezTo>
                    <a:pt x="373020" y="24118"/>
                    <a:pt x="368538" y="20837"/>
                    <a:pt x="363657" y="18117"/>
                  </a:cubicBezTo>
                  <a:cubicBezTo>
                    <a:pt x="352213" y="11555"/>
                    <a:pt x="340050" y="6033"/>
                    <a:pt x="327246" y="3072"/>
                  </a:cubicBezTo>
                  <a:cubicBezTo>
                    <a:pt x="323245" y="2192"/>
                    <a:pt x="319004" y="2192"/>
                    <a:pt x="314843" y="1952"/>
                  </a:cubicBezTo>
                  <a:cubicBezTo>
                    <a:pt x="313562" y="1792"/>
                    <a:pt x="312362" y="1712"/>
                    <a:pt x="311082" y="1552"/>
                  </a:cubicBezTo>
                  <a:cubicBezTo>
                    <a:pt x="305400" y="992"/>
                    <a:pt x="300038" y="-209"/>
                    <a:pt x="294116" y="31"/>
                  </a:cubicBezTo>
                  <a:close/>
                  <a:moveTo>
                    <a:pt x="292996" y="16516"/>
                  </a:moveTo>
                  <a:lnTo>
                    <a:pt x="168480" y="153036"/>
                  </a:lnTo>
                  <a:cubicBezTo>
                    <a:pt x="168320" y="136791"/>
                    <a:pt x="169680" y="120627"/>
                    <a:pt x="174081" y="105022"/>
                  </a:cubicBezTo>
                  <a:cubicBezTo>
                    <a:pt x="184644" y="67491"/>
                    <a:pt x="208812" y="39883"/>
                    <a:pt x="250584" y="25159"/>
                  </a:cubicBezTo>
                  <a:cubicBezTo>
                    <a:pt x="265548" y="19877"/>
                    <a:pt x="279553" y="17076"/>
                    <a:pt x="292996" y="16516"/>
                  </a:cubicBezTo>
                  <a:close/>
                  <a:moveTo>
                    <a:pt x="313642" y="18037"/>
                  </a:moveTo>
                  <a:cubicBezTo>
                    <a:pt x="327326" y="19957"/>
                    <a:pt x="340530" y="23398"/>
                    <a:pt x="352693" y="30040"/>
                  </a:cubicBezTo>
                  <a:lnTo>
                    <a:pt x="40923" y="373660"/>
                  </a:lnTo>
                  <a:cubicBezTo>
                    <a:pt x="32280" y="364218"/>
                    <a:pt x="25798" y="353094"/>
                    <a:pt x="21797" y="339490"/>
                  </a:cubicBezTo>
                  <a:lnTo>
                    <a:pt x="140712" y="208172"/>
                  </a:lnTo>
                  <a:cubicBezTo>
                    <a:pt x="145673" y="208332"/>
                    <a:pt x="150875" y="206972"/>
                    <a:pt x="155756" y="207452"/>
                  </a:cubicBezTo>
                  <a:cubicBezTo>
                    <a:pt x="159837" y="207852"/>
                    <a:pt x="162558" y="208332"/>
                    <a:pt x="163999" y="208572"/>
                  </a:cubicBezTo>
                  <a:cubicBezTo>
                    <a:pt x="169920" y="209532"/>
                    <a:pt x="174962" y="204171"/>
                    <a:pt x="173361" y="198409"/>
                  </a:cubicBezTo>
                  <a:cubicBezTo>
                    <a:pt x="172721" y="196008"/>
                    <a:pt x="171761" y="191207"/>
                    <a:pt x="170720" y="184885"/>
                  </a:cubicBezTo>
                  <a:cubicBezTo>
                    <a:pt x="170240" y="181924"/>
                    <a:pt x="170320" y="178883"/>
                    <a:pt x="170001" y="175923"/>
                  </a:cubicBezTo>
                  <a:lnTo>
                    <a:pt x="313642" y="18037"/>
                  </a:lnTo>
                  <a:close/>
                  <a:moveTo>
                    <a:pt x="570597" y="28920"/>
                  </a:moveTo>
                  <a:lnTo>
                    <a:pt x="202250" y="434798"/>
                  </a:lnTo>
                  <a:cubicBezTo>
                    <a:pt x="202490" y="433598"/>
                    <a:pt x="202330" y="432317"/>
                    <a:pt x="202650" y="431037"/>
                  </a:cubicBezTo>
                  <a:cubicBezTo>
                    <a:pt x="203530" y="427196"/>
                    <a:pt x="204330" y="423915"/>
                    <a:pt x="205291" y="420874"/>
                  </a:cubicBezTo>
                  <a:cubicBezTo>
                    <a:pt x="205851" y="419114"/>
                    <a:pt x="206571" y="417673"/>
                    <a:pt x="206811" y="417113"/>
                  </a:cubicBezTo>
                  <a:cubicBezTo>
                    <a:pt x="209132" y="411111"/>
                    <a:pt x="203770" y="405029"/>
                    <a:pt x="197448" y="406230"/>
                  </a:cubicBezTo>
                  <a:cubicBezTo>
                    <a:pt x="196888" y="406390"/>
                    <a:pt x="195848" y="406710"/>
                    <a:pt x="194087" y="406950"/>
                  </a:cubicBezTo>
                  <a:cubicBezTo>
                    <a:pt x="191126" y="407430"/>
                    <a:pt x="187365" y="407590"/>
                    <a:pt x="183604" y="408070"/>
                  </a:cubicBezTo>
                  <a:cubicBezTo>
                    <a:pt x="181204" y="408390"/>
                    <a:pt x="178563" y="408230"/>
                    <a:pt x="176082" y="408470"/>
                  </a:cubicBezTo>
                  <a:lnTo>
                    <a:pt x="433757" y="124868"/>
                  </a:lnTo>
                  <a:cubicBezTo>
                    <a:pt x="437198" y="129669"/>
                    <a:pt x="444400" y="130229"/>
                    <a:pt x="447281" y="124468"/>
                  </a:cubicBezTo>
                  <a:cubicBezTo>
                    <a:pt x="447602" y="123747"/>
                    <a:pt x="448082" y="122307"/>
                    <a:pt x="449122" y="120306"/>
                  </a:cubicBezTo>
                  <a:cubicBezTo>
                    <a:pt x="450962" y="116945"/>
                    <a:pt x="453283" y="113424"/>
                    <a:pt x="455844" y="109423"/>
                  </a:cubicBezTo>
                  <a:cubicBezTo>
                    <a:pt x="463206" y="97900"/>
                    <a:pt x="471928" y="86377"/>
                    <a:pt x="481691" y="75653"/>
                  </a:cubicBezTo>
                  <a:cubicBezTo>
                    <a:pt x="508579" y="46445"/>
                    <a:pt x="538348" y="30280"/>
                    <a:pt x="570597" y="28920"/>
                  </a:cubicBezTo>
                  <a:close/>
                  <a:moveTo>
                    <a:pt x="591563" y="30440"/>
                  </a:moveTo>
                  <a:cubicBezTo>
                    <a:pt x="600446" y="31961"/>
                    <a:pt x="609328" y="33161"/>
                    <a:pt x="618611" y="37162"/>
                  </a:cubicBezTo>
                  <a:cubicBezTo>
                    <a:pt x="623013" y="39083"/>
                    <a:pt x="625493" y="41804"/>
                    <a:pt x="629494" y="43884"/>
                  </a:cubicBezTo>
                  <a:lnTo>
                    <a:pt x="207851" y="508260"/>
                  </a:lnTo>
                  <a:cubicBezTo>
                    <a:pt x="206891" y="505939"/>
                    <a:pt x="204891" y="504258"/>
                    <a:pt x="204090" y="501858"/>
                  </a:cubicBezTo>
                  <a:cubicBezTo>
                    <a:pt x="200009" y="489214"/>
                    <a:pt x="198649" y="476010"/>
                    <a:pt x="198809" y="462806"/>
                  </a:cubicBezTo>
                  <a:lnTo>
                    <a:pt x="591563" y="30440"/>
                  </a:lnTo>
                  <a:close/>
                  <a:moveTo>
                    <a:pt x="366137" y="39403"/>
                  </a:moveTo>
                  <a:cubicBezTo>
                    <a:pt x="375820" y="46365"/>
                    <a:pt x="385263" y="54447"/>
                    <a:pt x="393906" y="64130"/>
                  </a:cubicBezTo>
                  <a:lnTo>
                    <a:pt x="87816" y="400948"/>
                  </a:lnTo>
                  <a:cubicBezTo>
                    <a:pt x="74533" y="396787"/>
                    <a:pt x="63009" y="390945"/>
                    <a:pt x="53326" y="383663"/>
                  </a:cubicBezTo>
                  <a:lnTo>
                    <a:pt x="366137" y="39403"/>
                  </a:lnTo>
                  <a:close/>
                  <a:moveTo>
                    <a:pt x="643738" y="52527"/>
                  </a:moveTo>
                  <a:cubicBezTo>
                    <a:pt x="655502" y="60289"/>
                    <a:pt x="665185" y="69011"/>
                    <a:pt x="672627" y="78374"/>
                  </a:cubicBezTo>
                  <a:lnTo>
                    <a:pt x="243862" y="551392"/>
                  </a:lnTo>
                  <a:cubicBezTo>
                    <a:pt x="232419" y="543230"/>
                    <a:pt x="223216" y="533867"/>
                    <a:pt x="216494" y="523224"/>
                  </a:cubicBezTo>
                  <a:lnTo>
                    <a:pt x="643738" y="52527"/>
                  </a:lnTo>
                  <a:close/>
                  <a:moveTo>
                    <a:pt x="404389" y="77254"/>
                  </a:moveTo>
                  <a:cubicBezTo>
                    <a:pt x="411751" y="86857"/>
                    <a:pt x="418873" y="96780"/>
                    <a:pt x="424234" y="106862"/>
                  </a:cubicBezTo>
                  <a:cubicBezTo>
                    <a:pt x="424635" y="107663"/>
                    <a:pt x="424955" y="108303"/>
                    <a:pt x="425355" y="109103"/>
                  </a:cubicBezTo>
                  <a:lnTo>
                    <a:pt x="152315" y="409911"/>
                  </a:lnTo>
                  <a:cubicBezTo>
                    <a:pt x="136471" y="410231"/>
                    <a:pt x="120706" y="409431"/>
                    <a:pt x="105422" y="406550"/>
                  </a:cubicBezTo>
                  <a:lnTo>
                    <a:pt x="404389" y="77254"/>
                  </a:lnTo>
                  <a:close/>
                  <a:moveTo>
                    <a:pt x="682790" y="92298"/>
                  </a:moveTo>
                  <a:cubicBezTo>
                    <a:pt x="683910" y="94459"/>
                    <a:pt x="686311" y="96139"/>
                    <a:pt x="687271" y="98300"/>
                  </a:cubicBezTo>
                  <a:cubicBezTo>
                    <a:pt x="692473" y="109983"/>
                    <a:pt x="694793" y="122147"/>
                    <a:pt x="695114" y="134310"/>
                  </a:cubicBezTo>
                  <a:lnTo>
                    <a:pt x="295237" y="574279"/>
                  </a:lnTo>
                  <a:cubicBezTo>
                    <a:pt x="284834" y="572918"/>
                    <a:pt x="274110" y="570278"/>
                    <a:pt x="263388" y="565316"/>
                  </a:cubicBezTo>
                  <a:cubicBezTo>
                    <a:pt x="260747" y="564116"/>
                    <a:pt x="259467" y="562115"/>
                    <a:pt x="256986" y="560835"/>
                  </a:cubicBezTo>
                  <a:lnTo>
                    <a:pt x="682790" y="92298"/>
                  </a:lnTo>
                  <a:close/>
                  <a:moveTo>
                    <a:pt x="691352" y="162479"/>
                  </a:moveTo>
                  <a:cubicBezTo>
                    <a:pt x="690632" y="165680"/>
                    <a:pt x="691112" y="169041"/>
                    <a:pt x="690232" y="172242"/>
                  </a:cubicBezTo>
                  <a:cubicBezTo>
                    <a:pt x="689192" y="175923"/>
                    <a:pt x="688311" y="179444"/>
                    <a:pt x="687191" y="182405"/>
                  </a:cubicBezTo>
                  <a:cubicBezTo>
                    <a:pt x="686551" y="184085"/>
                    <a:pt x="685911" y="184885"/>
                    <a:pt x="685671" y="185445"/>
                  </a:cubicBezTo>
                  <a:cubicBezTo>
                    <a:pt x="682950" y="191207"/>
                    <a:pt x="687591" y="198089"/>
                    <a:pt x="693913" y="197449"/>
                  </a:cubicBezTo>
                  <a:cubicBezTo>
                    <a:pt x="694473" y="197369"/>
                    <a:pt x="695834" y="197209"/>
                    <a:pt x="697674" y="197049"/>
                  </a:cubicBezTo>
                  <a:cubicBezTo>
                    <a:pt x="701195" y="196889"/>
                    <a:pt x="705276" y="197449"/>
                    <a:pt x="708958" y="197449"/>
                  </a:cubicBezTo>
                  <a:lnTo>
                    <a:pt x="437358" y="496416"/>
                  </a:lnTo>
                  <a:cubicBezTo>
                    <a:pt x="433757" y="493775"/>
                    <a:pt x="428796" y="493135"/>
                    <a:pt x="426075" y="497536"/>
                  </a:cubicBezTo>
                  <a:cubicBezTo>
                    <a:pt x="425755" y="498097"/>
                    <a:pt x="424875" y="499297"/>
                    <a:pt x="423834" y="500897"/>
                  </a:cubicBezTo>
                  <a:cubicBezTo>
                    <a:pt x="421994" y="503538"/>
                    <a:pt x="419993" y="506259"/>
                    <a:pt x="417433" y="509540"/>
                  </a:cubicBezTo>
                  <a:cubicBezTo>
                    <a:pt x="410230" y="518823"/>
                    <a:pt x="401668" y="528265"/>
                    <a:pt x="392305" y="536908"/>
                  </a:cubicBezTo>
                  <a:cubicBezTo>
                    <a:pt x="368778" y="558594"/>
                    <a:pt x="343651" y="570758"/>
                    <a:pt x="317643" y="573639"/>
                  </a:cubicBezTo>
                  <a:lnTo>
                    <a:pt x="691352" y="162479"/>
                  </a:lnTo>
                  <a:close/>
                  <a:moveTo>
                    <a:pt x="730804" y="198089"/>
                  </a:moveTo>
                  <a:cubicBezTo>
                    <a:pt x="744648" y="199369"/>
                    <a:pt x="758892" y="201530"/>
                    <a:pt x="772816" y="205931"/>
                  </a:cubicBezTo>
                  <a:cubicBezTo>
                    <a:pt x="773136" y="206011"/>
                    <a:pt x="773296" y="206251"/>
                    <a:pt x="773536" y="206331"/>
                  </a:cubicBezTo>
                  <a:lnTo>
                    <a:pt x="464486" y="546911"/>
                  </a:lnTo>
                  <a:cubicBezTo>
                    <a:pt x="464246" y="546591"/>
                    <a:pt x="463926" y="546431"/>
                    <a:pt x="463766" y="546191"/>
                  </a:cubicBezTo>
                  <a:cubicBezTo>
                    <a:pt x="456564" y="536028"/>
                    <a:pt x="450642" y="524904"/>
                    <a:pt x="446161" y="513941"/>
                  </a:cubicBezTo>
                  <a:cubicBezTo>
                    <a:pt x="445841" y="513221"/>
                    <a:pt x="445681" y="512741"/>
                    <a:pt x="445441" y="512101"/>
                  </a:cubicBezTo>
                  <a:lnTo>
                    <a:pt x="730804" y="198089"/>
                  </a:lnTo>
                  <a:close/>
                  <a:moveTo>
                    <a:pt x="117425" y="209692"/>
                  </a:moveTo>
                  <a:lnTo>
                    <a:pt x="18756" y="318444"/>
                  </a:lnTo>
                  <a:cubicBezTo>
                    <a:pt x="17796" y="309802"/>
                    <a:pt x="16195" y="301879"/>
                    <a:pt x="16836" y="291796"/>
                  </a:cubicBezTo>
                  <a:cubicBezTo>
                    <a:pt x="19957" y="246423"/>
                    <a:pt x="46044" y="221296"/>
                    <a:pt x="88857" y="211133"/>
                  </a:cubicBezTo>
                  <a:cubicBezTo>
                    <a:pt x="98299" y="208972"/>
                    <a:pt x="107822" y="210413"/>
                    <a:pt x="117425" y="209692"/>
                  </a:cubicBezTo>
                  <a:close/>
                  <a:moveTo>
                    <a:pt x="788901" y="213454"/>
                  </a:moveTo>
                  <a:cubicBezTo>
                    <a:pt x="800984" y="218975"/>
                    <a:pt x="811067" y="226017"/>
                    <a:pt x="819630" y="234420"/>
                  </a:cubicBezTo>
                  <a:lnTo>
                    <a:pt x="668466" y="400948"/>
                  </a:lnTo>
                  <a:cubicBezTo>
                    <a:pt x="667906" y="400868"/>
                    <a:pt x="667186" y="400708"/>
                    <a:pt x="666545" y="400548"/>
                  </a:cubicBezTo>
                  <a:cubicBezTo>
                    <a:pt x="663984" y="399988"/>
                    <a:pt x="662544" y="399668"/>
                    <a:pt x="661664" y="399428"/>
                  </a:cubicBezTo>
                  <a:cubicBezTo>
                    <a:pt x="655342" y="397907"/>
                    <a:pt x="649820" y="404149"/>
                    <a:pt x="651901" y="410311"/>
                  </a:cubicBezTo>
                  <a:cubicBezTo>
                    <a:pt x="652141" y="411111"/>
                    <a:pt x="652701" y="412472"/>
                    <a:pt x="653421" y="414792"/>
                  </a:cubicBezTo>
                  <a:cubicBezTo>
                    <a:pt x="653582" y="415352"/>
                    <a:pt x="653662" y="416073"/>
                    <a:pt x="653821" y="416633"/>
                  </a:cubicBezTo>
                  <a:lnTo>
                    <a:pt x="504498" y="581321"/>
                  </a:lnTo>
                  <a:cubicBezTo>
                    <a:pt x="493695" y="575959"/>
                    <a:pt x="484012" y="568357"/>
                    <a:pt x="475209" y="558834"/>
                  </a:cubicBezTo>
                  <a:lnTo>
                    <a:pt x="788901" y="213454"/>
                  </a:lnTo>
                  <a:close/>
                  <a:moveTo>
                    <a:pt x="831313" y="245703"/>
                  </a:moveTo>
                  <a:cubicBezTo>
                    <a:pt x="838835" y="256426"/>
                    <a:pt x="843557" y="269310"/>
                    <a:pt x="846357" y="283954"/>
                  </a:cubicBezTo>
                  <a:lnTo>
                    <a:pt x="736486" y="404709"/>
                  </a:lnTo>
                  <a:cubicBezTo>
                    <a:pt x="720481" y="405189"/>
                    <a:pt x="704316" y="405750"/>
                    <a:pt x="688072" y="403589"/>
                  </a:cubicBezTo>
                  <a:lnTo>
                    <a:pt x="688072" y="403269"/>
                  </a:lnTo>
                  <a:lnTo>
                    <a:pt x="831313" y="245703"/>
                  </a:lnTo>
                  <a:close/>
                  <a:moveTo>
                    <a:pt x="847798" y="306521"/>
                  </a:moveTo>
                  <a:cubicBezTo>
                    <a:pt x="847878" y="311562"/>
                    <a:pt x="849318" y="315723"/>
                    <a:pt x="848918" y="321165"/>
                  </a:cubicBezTo>
                  <a:cubicBezTo>
                    <a:pt x="846438" y="356695"/>
                    <a:pt x="830113" y="379902"/>
                    <a:pt x="802425" y="393186"/>
                  </a:cubicBezTo>
                  <a:cubicBezTo>
                    <a:pt x="790021" y="399108"/>
                    <a:pt x="775137" y="403029"/>
                    <a:pt x="758572" y="405189"/>
                  </a:cubicBezTo>
                  <a:lnTo>
                    <a:pt x="847798" y="306521"/>
                  </a:lnTo>
                  <a:close/>
                  <a:moveTo>
                    <a:pt x="657583" y="437039"/>
                  </a:moveTo>
                  <a:cubicBezTo>
                    <a:pt x="660704" y="454564"/>
                    <a:pt x="661504" y="472089"/>
                    <a:pt x="659823" y="489214"/>
                  </a:cubicBezTo>
                  <a:lnTo>
                    <a:pt x="570197" y="587883"/>
                  </a:lnTo>
                  <a:cubicBezTo>
                    <a:pt x="551952" y="591804"/>
                    <a:pt x="535387" y="591404"/>
                    <a:pt x="520663" y="587483"/>
                  </a:cubicBezTo>
                  <a:lnTo>
                    <a:pt x="657583" y="437039"/>
                  </a:lnTo>
                  <a:close/>
                  <a:moveTo>
                    <a:pt x="652781" y="521383"/>
                  </a:moveTo>
                  <a:cubicBezTo>
                    <a:pt x="643979" y="545550"/>
                    <a:pt x="627814" y="564516"/>
                    <a:pt x="602527" y="576920"/>
                  </a:cubicBezTo>
                  <a:lnTo>
                    <a:pt x="652781" y="521383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11202974" y="1829187"/>
              <a:ext cx="865473" cy="606927"/>
            </a:xfrm>
            <a:custGeom>
              <a:avLst/>
              <a:gdLst/>
              <a:ahLst/>
              <a:cxnLst/>
              <a:rect l="l" t="t" r="r" b="b"/>
              <a:pathLst>
                <a:path w="865473" h="606927" extrusionOk="0">
                  <a:moveTo>
                    <a:pt x="294117" y="16"/>
                  </a:moveTo>
                  <a:cubicBezTo>
                    <a:pt x="278592" y="496"/>
                    <a:pt x="262107" y="3376"/>
                    <a:pt x="244982" y="9378"/>
                  </a:cubicBezTo>
                  <a:cubicBezTo>
                    <a:pt x="197929" y="25943"/>
                    <a:pt x="170320" y="58032"/>
                    <a:pt x="158317" y="100525"/>
                  </a:cubicBezTo>
                  <a:cubicBezTo>
                    <a:pt x="151835" y="123411"/>
                    <a:pt x="151435" y="147178"/>
                    <a:pt x="153436" y="170305"/>
                  </a:cubicBezTo>
                  <a:cubicBezTo>
                    <a:pt x="153916" y="176067"/>
                    <a:pt x="153676" y="181989"/>
                    <a:pt x="154556" y="187590"/>
                  </a:cubicBezTo>
                  <a:cubicBezTo>
                    <a:pt x="154796" y="188951"/>
                    <a:pt x="155036" y="190071"/>
                    <a:pt x="155276" y="191351"/>
                  </a:cubicBezTo>
                  <a:cubicBezTo>
                    <a:pt x="148554" y="190711"/>
                    <a:pt x="141592" y="191031"/>
                    <a:pt x="134630" y="190951"/>
                  </a:cubicBezTo>
                  <a:cubicBezTo>
                    <a:pt x="118065" y="190791"/>
                    <a:pt x="101180" y="191511"/>
                    <a:pt x="84775" y="195432"/>
                  </a:cubicBezTo>
                  <a:cubicBezTo>
                    <a:pt x="35561" y="207116"/>
                    <a:pt x="3952" y="237365"/>
                    <a:pt x="351" y="290740"/>
                  </a:cubicBezTo>
                  <a:cubicBezTo>
                    <a:pt x="-769" y="307225"/>
                    <a:pt x="911" y="321309"/>
                    <a:pt x="3712" y="334593"/>
                  </a:cubicBezTo>
                  <a:cubicBezTo>
                    <a:pt x="3792" y="334913"/>
                    <a:pt x="4032" y="335073"/>
                    <a:pt x="4112" y="335313"/>
                  </a:cubicBezTo>
                  <a:cubicBezTo>
                    <a:pt x="12754" y="375085"/>
                    <a:pt x="38602" y="400132"/>
                    <a:pt x="76533" y="413736"/>
                  </a:cubicBezTo>
                  <a:cubicBezTo>
                    <a:pt x="82055" y="415737"/>
                    <a:pt x="87336" y="417897"/>
                    <a:pt x="93418" y="419338"/>
                  </a:cubicBezTo>
                  <a:cubicBezTo>
                    <a:pt x="96539" y="420058"/>
                    <a:pt x="98860" y="421738"/>
                    <a:pt x="102061" y="422379"/>
                  </a:cubicBezTo>
                  <a:cubicBezTo>
                    <a:pt x="129429" y="427580"/>
                    <a:pt x="158477" y="427820"/>
                    <a:pt x="185685" y="424619"/>
                  </a:cubicBezTo>
                  <a:cubicBezTo>
                    <a:pt x="186245" y="424539"/>
                    <a:pt x="186645" y="424299"/>
                    <a:pt x="187206" y="424219"/>
                  </a:cubicBezTo>
                  <a:cubicBezTo>
                    <a:pt x="186885" y="425420"/>
                    <a:pt x="186805" y="425820"/>
                    <a:pt x="186485" y="427260"/>
                  </a:cubicBezTo>
                  <a:cubicBezTo>
                    <a:pt x="184405" y="436383"/>
                    <a:pt x="184084" y="445666"/>
                    <a:pt x="183444" y="455028"/>
                  </a:cubicBezTo>
                  <a:lnTo>
                    <a:pt x="183044" y="455428"/>
                  </a:lnTo>
                  <a:cubicBezTo>
                    <a:pt x="183044" y="455908"/>
                    <a:pt x="183044" y="456389"/>
                    <a:pt x="183044" y="456949"/>
                  </a:cubicBezTo>
                  <a:cubicBezTo>
                    <a:pt x="182164" y="473754"/>
                    <a:pt x="183044" y="490799"/>
                    <a:pt x="188326" y="507203"/>
                  </a:cubicBezTo>
                  <a:cubicBezTo>
                    <a:pt x="195688" y="530010"/>
                    <a:pt x="212013" y="548015"/>
                    <a:pt x="232979" y="563460"/>
                  </a:cubicBezTo>
                  <a:cubicBezTo>
                    <a:pt x="237300" y="566661"/>
                    <a:pt x="241221" y="570022"/>
                    <a:pt x="246103" y="572823"/>
                  </a:cubicBezTo>
                  <a:cubicBezTo>
                    <a:pt x="250024" y="575063"/>
                    <a:pt x="252264" y="578344"/>
                    <a:pt x="256586" y="580345"/>
                  </a:cubicBezTo>
                  <a:cubicBezTo>
                    <a:pt x="309721" y="605152"/>
                    <a:pt x="359656" y="589387"/>
                    <a:pt x="403669" y="548816"/>
                  </a:cubicBezTo>
                  <a:cubicBezTo>
                    <a:pt x="413752" y="539533"/>
                    <a:pt x="422554" y="529530"/>
                    <a:pt x="430316" y="519527"/>
                  </a:cubicBezTo>
                  <a:cubicBezTo>
                    <a:pt x="430396" y="519367"/>
                    <a:pt x="430556" y="519287"/>
                    <a:pt x="430716" y="519127"/>
                  </a:cubicBezTo>
                  <a:cubicBezTo>
                    <a:pt x="430876" y="519607"/>
                    <a:pt x="430876" y="519767"/>
                    <a:pt x="431116" y="520247"/>
                  </a:cubicBezTo>
                  <a:cubicBezTo>
                    <a:pt x="436078" y="532251"/>
                    <a:pt x="442320" y="544254"/>
                    <a:pt x="450242" y="555538"/>
                  </a:cubicBezTo>
                  <a:cubicBezTo>
                    <a:pt x="451202" y="556818"/>
                    <a:pt x="452323" y="557618"/>
                    <a:pt x="453283" y="558899"/>
                  </a:cubicBezTo>
                  <a:cubicBezTo>
                    <a:pt x="456724" y="563460"/>
                    <a:pt x="460805" y="566901"/>
                    <a:pt x="464566" y="570902"/>
                  </a:cubicBezTo>
                  <a:cubicBezTo>
                    <a:pt x="473369" y="580265"/>
                    <a:pt x="482812" y="587947"/>
                    <a:pt x="493455" y="593789"/>
                  </a:cubicBezTo>
                  <a:cubicBezTo>
                    <a:pt x="494735" y="594509"/>
                    <a:pt x="495935" y="595309"/>
                    <a:pt x="497216" y="596029"/>
                  </a:cubicBezTo>
                  <a:cubicBezTo>
                    <a:pt x="498816" y="596990"/>
                    <a:pt x="500497" y="597710"/>
                    <a:pt x="502097" y="598670"/>
                  </a:cubicBezTo>
                  <a:cubicBezTo>
                    <a:pt x="503698" y="599390"/>
                    <a:pt x="504978" y="600671"/>
                    <a:pt x="506579" y="601311"/>
                  </a:cubicBezTo>
                  <a:cubicBezTo>
                    <a:pt x="506819" y="601391"/>
                    <a:pt x="507139" y="601231"/>
                    <a:pt x="507299" y="601311"/>
                  </a:cubicBezTo>
                  <a:cubicBezTo>
                    <a:pt x="521143" y="606352"/>
                    <a:pt x="536907" y="607633"/>
                    <a:pt x="553472" y="606592"/>
                  </a:cubicBezTo>
                  <a:cubicBezTo>
                    <a:pt x="554913" y="606512"/>
                    <a:pt x="556513" y="605952"/>
                    <a:pt x="557954" y="605872"/>
                  </a:cubicBezTo>
                  <a:cubicBezTo>
                    <a:pt x="564756" y="605312"/>
                    <a:pt x="571637" y="604672"/>
                    <a:pt x="578920" y="602831"/>
                  </a:cubicBezTo>
                  <a:cubicBezTo>
                    <a:pt x="580840" y="602351"/>
                    <a:pt x="582521" y="602671"/>
                    <a:pt x="584521" y="602111"/>
                  </a:cubicBezTo>
                  <a:cubicBezTo>
                    <a:pt x="636937" y="587067"/>
                    <a:pt x="665745" y="552897"/>
                    <a:pt x="674948" y="506483"/>
                  </a:cubicBezTo>
                  <a:cubicBezTo>
                    <a:pt x="675588" y="503202"/>
                    <a:pt x="675268" y="499681"/>
                    <a:pt x="675668" y="496320"/>
                  </a:cubicBezTo>
                  <a:cubicBezTo>
                    <a:pt x="676868" y="487518"/>
                    <a:pt x="677748" y="478635"/>
                    <a:pt x="677589" y="469673"/>
                  </a:cubicBezTo>
                  <a:cubicBezTo>
                    <a:pt x="677348" y="454788"/>
                    <a:pt x="675828" y="439744"/>
                    <a:pt x="672707" y="425019"/>
                  </a:cubicBezTo>
                  <a:cubicBezTo>
                    <a:pt x="672387" y="423659"/>
                    <a:pt x="672227" y="422459"/>
                    <a:pt x="671987" y="421258"/>
                  </a:cubicBezTo>
                  <a:cubicBezTo>
                    <a:pt x="671747" y="420138"/>
                    <a:pt x="671507" y="419018"/>
                    <a:pt x="671267" y="417897"/>
                  </a:cubicBezTo>
                  <a:cubicBezTo>
                    <a:pt x="673907" y="418378"/>
                    <a:pt x="676228" y="418938"/>
                    <a:pt x="679189" y="419418"/>
                  </a:cubicBezTo>
                  <a:cubicBezTo>
                    <a:pt x="705917" y="423499"/>
                    <a:pt x="733445" y="424859"/>
                    <a:pt x="759452" y="421659"/>
                  </a:cubicBezTo>
                  <a:cubicBezTo>
                    <a:pt x="821070" y="414136"/>
                    <a:pt x="860922" y="383087"/>
                    <a:pt x="865243" y="322270"/>
                  </a:cubicBezTo>
                  <a:cubicBezTo>
                    <a:pt x="866123" y="310346"/>
                    <a:pt x="864283" y="300343"/>
                    <a:pt x="863002" y="290020"/>
                  </a:cubicBezTo>
                  <a:cubicBezTo>
                    <a:pt x="863002" y="289860"/>
                    <a:pt x="863002" y="289780"/>
                    <a:pt x="863002" y="289620"/>
                  </a:cubicBezTo>
                  <a:cubicBezTo>
                    <a:pt x="863002" y="289540"/>
                    <a:pt x="863002" y="289380"/>
                    <a:pt x="863002" y="289220"/>
                  </a:cubicBezTo>
                  <a:cubicBezTo>
                    <a:pt x="860202" y="267533"/>
                    <a:pt x="853640" y="248648"/>
                    <a:pt x="842357" y="233684"/>
                  </a:cubicBezTo>
                  <a:cubicBezTo>
                    <a:pt x="839156" y="229442"/>
                    <a:pt x="834994" y="226081"/>
                    <a:pt x="831073" y="222400"/>
                  </a:cubicBezTo>
                  <a:cubicBezTo>
                    <a:pt x="822431" y="213918"/>
                    <a:pt x="812348" y="206876"/>
                    <a:pt x="800664" y="201034"/>
                  </a:cubicBezTo>
                  <a:cubicBezTo>
                    <a:pt x="799544" y="200474"/>
                    <a:pt x="798424" y="200074"/>
                    <a:pt x="797303" y="199514"/>
                  </a:cubicBezTo>
                  <a:cubicBezTo>
                    <a:pt x="796423" y="199114"/>
                    <a:pt x="795623" y="198473"/>
                    <a:pt x="794663" y="197993"/>
                  </a:cubicBezTo>
                  <a:cubicBezTo>
                    <a:pt x="791462" y="196553"/>
                    <a:pt x="788661" y="194792"/>
                    <a:pt x="785300" y="193512"/>
                  </a:cubicBezTo>
                  <a:cubicBezTo>
                    <a:pt x="782659" y="192552"/>
                    <a:pt x="780578" y="191031"/>
                    <a:pt x="777778" y="190151"/>
                  </a:cubicBezTo>
                  <a:cubicBezTo>
                    <a:pt x="766655" y="186630"/>
                    <a:pt x="755451" y="184469"/>
                    <a:pt x="744408" y="183029"/>
                  </a:cubicBezTo>
                  <a:cubicBezTo>
                    <a:pt x="744248" y="183029"/>
                    <a:pt x="744168" y="183029"/>
                    <a:pt x="744008" y="183029"/>
                  </a:cubicBezTo>
                  <a:cubicBezTo>
                    <a:pt x="730564" y="181268"/>
                    <a:pt x="717360" y="180548"/>
                    <a:pt x="704956" y="180788"/>
                  </a:cubicBezTo>
                  <a:cubicBezTo>
                    <a:pt x="705517" y="179108"/>
                    <a:pt x="705917" y="178548"/>
                    <a:pt x="706477" y="176627"/>
                  </a:cubicBezTo>
                  <a:cubicBezTo>
                    <a:pt x="714399" y="148939"/>
                    <a:pt x="714719" y="119410"/>
                    <a:pt x="702316" y="91482"/>
                  </a:cubicBezTo>
                  <a:cubicBezTo>
                    <a:pt x="700475" y="87321"/>
                    <a:pt x="696074" y="84200"/>
                    <a:pt x="693673" y="80199"/>
                  </a:cubicBezTo>
                  <a:cubicBezTo>
                    <a:pt x="692073" y="77478"/>
                    <a:pt x="689912" y="74917"/>
                    <a:pt x="688072" y="72357"/>
                  </a:cubicBezTo>
                  <a:cubicBezTo>
                    <a:pt x="679509" y="60593"/>
                    <a:pt x="668546" y="49870"/>
                    <a:pt x="654702" y="40427"/>
                  </a:cubicBezTo>
                  <a:cubicBezTo>
                    <a:pt x="650220" y="37386"/>
                    <a:pt x="645499" y="34586"/>
                    <a:pt x="640458" y="31785"/>
                  </a:cubicBezTo>
                  <a:cubicBezTo>
                    <a:pt x="634936" y="28744"/>
                    <a:pt x="631335" y="24743"/>
                    <a:pt x="625093" y="22022"/>
                  </a:cubicBezTo>
                  <a:cubicBezTo>
                    <a:pt x="617891" y="18901"/>
                    <a:pt x="611089" y="18581"/>
                    <a:pt x="604127" y="16740"/>
                  </a:cubicBezTo>
                  <a:cubicBezTo>
                    <a:pt x="598125" y="15220"/>
                    <a:pt x="591963" y="12819"/>
                    <a:pt x="586122" y="12259"/>
                  </a:cubicBezTo>
                  <a:cubicBezTo>
                    <a:pt x="554032" y="8898"/>
                    <a:pt x="524664" y="19381"/>
                    <a:pt x="497616" y="40027"/>
                  </a:cubicBezTo>
                  <a:cubicBezTo>
                    <a:pt x="488093" y="46749"/>
                    <a:pt x="478650" y="54832"/>
                    <a:pt x="469848" y="64434"/>
                  </a:cubicBezTo>
                  <a:cubicBezTo>
                    <a:pt x="459365" y="75878"/>
                    <a:pt x="449922" y="88201"/>
                    <a:pt x="442080" y="100445"/>
                  </a:cubicBezTo>
                  <a:cubicBezTo>
                    <a:pt x="441520" y="101405"/>
                    <a:pt x="441119" y="102205"/>
                    <a:pt x="440559" y="103086"/>
                  </a:cubicBezTo>
                  <a:cubicBezTo>
                    <a:pt x="439919" y="101805"/>
                    <a:pt x="439439" y="100685"/>
                    <a:pt x="438639" y="99325"/>
                  </a:cubicBezTo>
                  <a:cubicBezTo>
                    <a:pt x="438159" y="98364"/>
                    <a:pt x="437278" y="97644"/>
                    <a:pt x="436798" y="96684"/>
                  </a:cubicBezTo>
                  <a:cubicBezTo>
                    <a:pt x="430876" y="85881"/>
                    <a:pt x="423754" y="75077"/>
                    <a:pt x="415832" y="64834"/>
                  </a:cubicBezTo>
                  <a:cubicBezTo>
                    <a:pt x="414392" y="62994"/>
                    <a:pt x="413591" y="60993"/>
                    <a:pt x="412071" y="59233"/>
                  </a:cubicBezTo>
                  <a:cubicBezTo>
                    <a:pt x="409830" y="56592"/>
                    <a:pt x="407190" y="54591"/>
                    <a:pt x="404949" y="52111"/>
                  </a:cubicBezTo>
                  <a:cubicBezTo>
                    <a:pt x="396386" y="42588"/>
                    <a:pt x="387184" y="34426"/>
                    <a:pt x="377581" y="27383"/>
                  </a:cubicBezTo>
                  <a:cubicBezTo>
                    <a:pt x="373020" y="24023"/>
                    <a:pt x="368538" y="20742"/>
                    <a:pt x="363657" y="18021"/>
                  </a:cubicBezTo>
                  <a:cubicBezTo>
                    <a:pt x="352214" y="11459"/>
                    <a:pt x="340050" y="5937"/>
                    <a:pt x="327246" y="2976"/>
                  </a:cubicBezTo>
                  <a:cubicBezTo>
                    <a:pt x="323245" y="2096"/>
                    <a:pt x="319004" y="2096"/>
                    <a:pt x="314843" y="1856"/>
                  </a:cubicBezTo>
                  <a:cubicBezTo>
                    <a:pt x="313562" y="1696"/>
                    <a:pt x="312362" y="1616"/>
                    <a:pt x="311081" y="1456"/>
                  </a:cubicBezTo>
                  <a:cubicBezTo>
                    <a:pt x="305400" y="976"/>
                    <a:pt x="300038" y="-145"/>
                    <a:pt x="294117" y="16"/>
                  </a:cubicBezTo>
                  <a:close/>
                  <a:moveTo>
                    <a:pt x="292996" y="16500"/>
                  </a:moveTo>
                  <a:lnTo>
                    <a:pt x="168480" y="153020"/>
                  </a:lnTo>
                  <a:cubicBezTo>
                    <a:pt x="168320" y="136775"/>
                    <a:pt x="169680" y="120611"/>
                    <a:pt x="174082" y="105006"/>
                  </a:cubicBezTo>
                  <a:cubicBezTo>
                    <a:pt x="184645" y="67475"/>
                    <a:pt x="208812" y="39867"/>
                    <a:pt x="250584" y="25143"/>
                  </a:cubicBezTo>
                  <a:cubicBezTo>
                    <a:pt x="265548" y="19861"/>
                    <a:pt x="279552" y="17141"/>
                    <a:pt x="292996" y="16500"/>
                  </a:cubicBezTo>
                  <a:close/>
                  <a:moveTo>
                    <a:pt x="313642" y="18021"/>
                  </a:moveTo>
                  <a:cubicBezTo>
                    <a:pt x="327326" y="19941"/>
                    <a:pt x="340530" y="23462"/>
                    <a:pt x="352694" y="30024"/>
                  </a:cubicBezTo>
                  <a:lnTo>
                    <a:pt x="41003" y="373645"/>
                  </a:lnTo>
                  <a:cubicBezTo>
                    <a:pt x="32360" y="364202"/>
                    <a:pt x="25878" y="353078"/>
                    <a:pt x="21877" y="339554"/>
                  </a:cubicBezTo>
                  <a:lnTo>
                    <a:pt x="140792" y="208236"/>
                  </a:lnTo>
                  <a:cubicBezTo>
                    <a:pt x="145753" y="208396"/>
                    <a:pt x="150955" y="207036"/>
                    <a:pt x="155836" y="207516"/>
                  </a:cubicBezTo>
                  <a:cubicBezTo>
                    <a:pt x="159918" y="207916"/>
                    <a:pt x="162638" y="208396"/>
                    <a:pt x="164079" y="208636"/>
                  </a:cubicBezTo>
                  <a:cubicBezTo>
                    <a:pt x="170000" y="209597"/>
                    <a:pt x="175042" y="204235"/>
                    <a:pt x="173441" y="198553"/>
                  </a:cubicBezTo>
                  <a:cubicBezTo>
                    <a:pt x="172801" y="196153"/>
                    <a:pt x="171841" y="191351"/>
                    <a:pt x="170801" y="185029"/>
                  </a:cubicBezTo>
                  <a:cubicBezTo>
                    <a:pt x="170320" y="182069"/>
                    <a:pt x="170401" y="179028"/>
                    <a:pt x="170080" y="176067"/>
                  </a:cubicBezTo>
                  <a:lnTo>
                    <a:pt x="313642" y="18021"/>
                  </a:lnTo>
                  <a:close/>
                  <a:moveTo>
                    <a:pt x="570597" y="28904"/>
                  </a:moveTo>
                  <a:lnTo>
                    <a:pt x="202250" y="434782"/>
                  </a:lnTo>
                  <a:cubicBezTo>
                    <a:pt x="202490" y="433582"/>
                    <a:pt x="202330" y="432302"/>
                    <a:pt x="202650" y="431021"/>
                  </a:cubicBezTo>
                  <a:cubicBezTo>
                    <a:pt x="203530" y="427180"/>
                    <a:pt x="204330" y="423899"/>
                    <a:pt x="205291" y="420858"/>
                  </a:cubicBezTo>
                  <a:cubicBezTo>
                    <a:pt x="205851" y="419098"/>
                    <a:pt x="206571" y="417657"/>
                    <a:pt x="206811" y="417097"/>
                  </a:cubicBezTo>
                  <a:cubicBezTo>
                    <a:pt x="209132" y="411095"/>
                    <a:pt x="203770" y="405014"/>
                    <a:pt x="197448" y="406214"/>
                  </a:cubicBezTo>
                  <a:cubicBezTo>
                    <a:pt x="196888" y="406374"/>
                    <a:pt x="195848" y="406694"/>
                    <a:pt x="194087" y="406934"/>
                  </a:cubicBezTo>
                  <a:cubicBezTo>
                    <a:pt x="191127" y="407414"/>
                    <a:pt x="187365" y="407574"/>
                    <a:pt x="183604" y="408055"/>
                  </a:cubicBezTo>
                  <a:cubicBezTo>
                    <a:pt x="181204" y="408375"/>
                    <a:pt x="178563" y="408215"/>
                    <a:pt x="176082" y="408455"/>
                  </a:cubicBezTo>
                  <a:lnTo>
                    <a:pt x="433757" y="124852"/>
                  </a:lnTo>
                  <a:cubicBezTo>
                    <a:pt x="437198" y="129573"/>
                    <a:pt x="444400" y="130133"/>
                    <a:pt x="447281" y="124452"/>
                  </a:cubicBezTo>
                  <a:cubicBezTo>
                    <a:pt x="447601" y="123812"/>
                    <a:pt x="448081" y="122291"/>
                    <a:pt x="449122" y="120371"/>
                  </a:cubicBezTo>
                  <a:cubicBezTo>
                    <a:pt x="450962" y="117010"/>
                    <a:pt x="453283" y="113489"/>
                    <a:pt x="455844" y="109487"/>
                  </a:cubicBezTo>
                  <a:cubicBezTo>
                    <a:pt x="463206" y="97964"/>
                    <a:pt x="471928" y="86441"/>
                    <a:pt x="481691" y="75718"/>
                  </a:cubicBezTo>
                  <a:cubicBezTo>
                    <a:pt x="508579" y="46429"/>
                    <a:pt x="538348" y="30264"/>
                    <a:pt x="570597" y="28904"/>
                  </a:cubicBezTo>
                  <a:close/>
                  <a:moveTo>
                    <a:pt x="591563" y="30424"/>
                  </a:moveTo>
                  <a:cubicBezTo>
                    <a:pt x="600446" y="31945"/>
                    <a:pt x="609329" y="33145"/>
                    <a:pt x="618611" y="37146"/>
                  </a:cubicBezTo>
                  <a:cubicBezTo>
                    <a:pt x="623013" y="39067"/>
                    <a:pt x="625493" y="41788"/>
                    <a:pt x="629494" y="43868"/>
                  </a:cubicBezTo>
                  <a:lnTo>
                    <a:pt x="207851" y="508244"/>
                  </a:lnTo>
                  <a:cubicBezTo>
                    <a:pt x="206891" y="505923"/>
                    <a:pt x="204891" y="504243"/>
                    <a:pt x="204090" y="501842"/>
                  </a:cubicBezTo>
                  <a:cubicBezTo>
                    <a:pt x="200009" y="489198"/>
                    <a:pt x="198649" y="475994"/>
                    <a:pt x="198809" y="462791"/>
                  </a:cubicBezTo>
                  <a:lnTo>
                    <a:pt x="591563" y="30424"/>
                  </a:lnTo>
                  <a:close/>
                  <a:moveTo>
                    <a:pt x="366138" y="39387"/>
                  </a:moveTo>
                  <a:cubicBezTo>
                    <a:pt x="375820" y="46349"/>
                    <a:pt x="385263" y="54431"/>
                    <a:pt x="393906" y="64114"/>
                  </a:cubicBezTo>
                  <a:lnTo>
                    <a:pt x="87816" y="400933"/>
                  </a:lnTo>
                  <a:cubicBezTo>
                    <a:pt x="74533" y="396771"/>
                    <a:pt x="63009" y="390930"/>
                    <a:pt x="53326" y="383647"/>
                  </a:cubicBezTo>
                  <a:lnTo>
                    <a:pt x="366138" y="39387"/>
                  </a:lnTo>
                  <a:close/>
                  <a:moveTo>
                    <a:pt x="643739" y="52511"/>
                  </a:moveTo>
                  <a:cubicBezTo>
                    <a:pt x="655502" y="60273"/>
                    <a:pt x="665185" y="68996"/>
                    <a:pt x="672627" y="78438"/>
                  </a:cubicBezTo>
                  <a:lnTo>
                    <a:pt x="243862" y="551456"/>
                  </a:lnTo>
                  <a:cubicBezTo>
                    <a:pt x="232419" y="543294"/>
                    <a:pt x="223216" y="533931"/>
                    <a:pt x="216494" y="523288"/>
                  </a:cubicBezTo>
                  <a:lnTo>
                    <a:pt x="643739" y="52511"/>
                  </a:lnTo>
                  <a:close/>
                  <a:moveTo>
                    <a:pt x="404389" y="77318"/>
                  </a:moveTo>
                  <a:cubicBezTo>
                    <a:pt x="411751" y="86921"/>
                    <a:pt x="418873" y="96764"/>
                    <a:pt x="424235" y="106927"/>
                  </a:cubicBezTo>
                  <a:cubicBezTo>
                    <a:pt x="424635" y="107727"/>
                    <a:pt x="424955" y="108367"/>
                    <a:pt x="425355" y="109167"/>
                  </a:cubicBezTo>
                  <a:lnTo>
                    <a:pt x="152315" y="409975"/>
                  </a:lnTo>
                  <a:cubicBezTo>
                    <a:pt x="136471" y="410295"/>
                    <a:pt x="120706" y="409495"/>
                    <a:pt x="105422" y="406614"/>
                  </a:cubicBezTo>
                  <a:lnTo>
                    <a:pt x="404389" y="77318"/>
                  </a:lnTo>
                  <a:close/>
                  <a:moveTo>
                    <a:pt x="682790" y="92282"/>
                  </a:moveTo>
                  <a:cubicBezTo>
                    <a:pt x="683910" y="94443"/>
                    <a:pt x="686311" y="96124"/>
                    <a:pt x="687271" y="98284"/>
                  </a:cubicBezTo>
                  <a:cubicBezTo>
                    <a:pt x="692473" y="109968"/>
                    <a:pt x="694793" y="122051"/>
                    <a:pt x="695114" y="134295"/>
                  </a:cubicBezTo>
                  <a:lnTo>
                    <a:pt x="295237" y="574263"/>
                  </a:lnTo>
                  <a:cubicBezTo>
                    <a:pt x="284834" y="572903"/>
                    <a:pt x="274111" y="570262"/>
                    <a:pt x="263388" y="565300"/>
                  </a:cubicBezTo>
                  <a:cubicBezTo>
                    <a:pt x="260747" y="564100"/>
                    <a:pt x="259467" y="562100"/>
                    <a:pt x="256986" y="560819"/>
                  </a:cubicBezTo>
                  <a:lnTo>
                    <a:pt x="682790" y="92282"/>
                  </a:lnTo>
                  <a:close/>
                  <a:moveTo>
                    <a:pt x="691353" y="162463"/>
                  </a:moveTo>
                  <a:cubicBezTo>
                    <a:pt x="690632" y="165664"/>
                    <a:pt x="691112" y="169025"/>
                    <a:pt x="690232" y="172226"/>
                  </a:cubicBezTo>
                  <a:cubicBezTo>
                    <a:pt x="689192" y="175907"/>
                    <a:pt x="688312" y="179428"/>
                    <a:pt x="687191" y="182389"/>
                  </a:cubicBezTo>
                  <a:cubicBezTo>
                    <a:pt x="686551" y="184069"/>
                    <a:pt x="685911" y="184869"/>
                    <a:pt x="685671" y="185430"/>
                  </a:cubicBezTo>
                  <a:cubicBezTo>
                    <a:pt x="682950" y="191191"/>
                    <a:pt x="687591" y="197993"/>
                    <a:pt x="693913" y="197433"/>
                  </a:cubicBezTo>
                  <a:cubicBezTo>
                    <a:pt x="694473" y="197353"/>
                    <a:pt x="695834" y="197193"/>
                    <a:pt x="697674" y="197033"/>
                  </a:cubicBezTo>
                  <a:cubicBezTo>
                    <a:pt x="701195" y="196873"/>
                    <a:pt x="705196" y="197433"/>
                    <a:pt x="708958" y="197433"/>
                  </a:cubicBezTo>
                  <a:lnTo>
                    <a:pt x="437358" y="496400"/>
                  </a:lnTo>
                  <a:cubicBezTo>
                    <a:pt x="433757" y="493759"/>
                    <a:pt x="428796" y="493119"/>
                    <a:pt x="426075" y="497521"/>
                  </a:cubicBezTo>
                  <a:cubicBezTo>
                    <a:pt x="425755" y="498081"/>
                    <a:pt x="424875" y="499281"/>
                    <a:pt x="423834" y="500882"/>
                  </a:cubicBezTo>
                  <a:cubicBezTo>
                    <a:pt x="421994" y="503522"/>
                    <a:pt x="419993" y="506243"/>
                    <a:pt x="417433" y="509524"/>
                  </a:cubicBezTo>
                  <a:cubicBezTo>
                    <a:pt x="410231" y="518807"/>
                    <a:pt x="401668" y="528250"/>
                    <a:pt x="392305" y="536892"/>
                  </a:cubicBezTo>
                  <a:cubicBezTo>
                    <a:pt x="368778" y="558658"/>
                    <a:pt x="343651" y="570742"/>
                    <a:pt x="317643" y="573623"/>
                  </a:cubicBezTo>
                  <a:lnTo>
                    <a:pt x="691353" y="162463"/>
                  </a:lnTo>
                  <a:close/>
                  <a:moveTo>
                    <a:pt x="730804" y="198073"/>
                  </a:moveTo>
                  <a:cubicBezTo>
                    <a:pt x="744648" y="199354"/>
                    <a:pt x="758892" y="201514"/>
                    <a:pt x="772816" y="205996"/>
                  </a:cubicBezTo>
                  <a:cubicBezTo>
                    <a:pt x="773136" y="206076"/>
                    <a:pt x="773296" y="206236"/>
                    <a:pt x="773536" y="206396"/>
                  </a:cubicBezTo>
                  <a:lnTo>
                    <a:pt x="464486" y="546975"/>
                  </a:lnTo>
                  <a:cubicBezTo>
                    <a:pt x="464246" y="546655"/>
                    <a:pt x="463926" y="546495"/>
                    <a:pt x="463766" y="546255"/>
                  </a:cubicBezTo>
                  <a:cubicBezTo>
                    <a:pt x="456564" y="536092"/>
                    <a:pt x="450642" y="524969"/>
                    <a:pt x="446161" y="514005"/>
                  </a:cubicBezTo>
                  <a:cubicBezTo>
                    <a:pt x="445841" y="513285"/>
                    <a:pt x="445681" y="512805"/>
                    <a:pt x="445441" y="512165"/>
                  </a:cubicBezTo>
                  <a:lnTo>
                    <a:pt x="730804" y="198073"/>
                  </a:lnTo>
                  <a:close/>
                  <a:moveTo>
                    <a:pt x="117425" y="209677"/>
                  </a:moveTo>
                  <a:lnTo>
                    <a:pt x="18756" y="318428"/>
                  </a:lnTo>
                  <a:cubicBezTo>
                    <a:pt x="17796" y="309786"/>
                    <a:pt x="16195" y="301864"/>
                    <a:pt x="16836" y="291781"/>
                  </a:cubicBezTo>
                  <a:cubicBezTo>
                    <a:pt x="19957" y="246407"/>
                    <a:pt x="46044" y="221280"/>
                    <a:pt x="88857" y="211117"/>
                  </a:cubicBezTo>
                  <a:cubicBezTo>
                    <a:pt x="98299" y="208956"/>
                    <a:pt x="107822" y="210397"/>
                    <a:pt x="117425" y="209677"/>
                  </a:cubicBezTo>
                  <a:close/>
                  <a:moveTo>
                    <a:pt x="788901" y="213438"/>
                  </a:moveTo>
                  <a:cubicBezTo>
                    <a:pt x="800984" y="218959"/>
                    <a:pt x="811067" y="226001"/>
                    <a:pt x="819630" y="234404"/>
                  </a:cubicBezTo>
                  <a:lnTo>
                    <a:pt x="668466" y="400933"/>
                  </a:lnTo>
                  <a:cubicBezTo>
                    <a:pt x="667906" y="400852"/>
                    <a:pt x="667105" y="400692"/>
                    <a:pt x="666545" y="400532"/>
                  </a:cubicBezTo>
                  <a:cubicBezTo>
                    <a:pt x="663984" y="400052"/>
                    <a:pt x="662544" y="399652"/>
                    <a:pt x="661664" y="399412"/>
                  </a:cubicBezTo>
                  <a:cubicBezTo>
                    <a:pt x="655342" y="397892"/>
                    <a:pt x="649820" y="404133"/>
                    <a:pt x="651901" y="410295"/>
                  </a:cubicBezTo>
                  <a:cubicBezTo>
                    <a:pt x="652141" y="411095"/>
                    <a:pt x="652701" y="412456"/>
                    <a:pt x="653421" y="414777"/>
                  </a:cubicBezTo>
                  <a:cubicBezTo>
                    <a:pt x="653582" y="415337"/>
                    <a:pt x="653661" y="416057"/>
                    <a:pt x="653822" y="416617"/>
                  </a:cubicBezTo>
                  <a:lnTo>
                    <a:pt x="504498" y="581305"/>
                  </a:lnTo>
                  <a:cubicBezTo>
                    <a:pt x="493695" y="575944"/>
                    <a:pt x="484012" y="568341"/>
                    <a:pt x="475209" y="558819"/>
                  </a:cubicBezTo>
                  <a:lnTo>
                    <a:pt x="788901" y="213438"/>
                  </a:lnTo>
                  <a:close/>
                  <a:moveTo>
                    <a:pt x="831313" y="245687"/>
                  </a:moveTo>
                  <a:cubicBezTo>
                    <a:pt x="838835" y="256410"/>
                    <a:pt x="843557" y="269294"/>
                    <a:pt x="846358" y="283938"/>
                  </a:cubicBezTo>
                  <a:lnTo>
                    <a:pt x="736486" y="404694"/>
                  </a:lnTo>
                  <a:cubicBezTo>
                    <a:pt x="720481" y="405174"/>
                    <a:pt x="704316" y="405734"/>
                    <a:pt x="688072" y="403573"/>
                  </a:cubicBezTo>
                  <a:lnTo>
                    <a:pt x="688072" y="403173"/>
                  </a:lnTo>
                  <a:lnTo>
                    <a:pt x="831313" y="245687"/>
                  </a:lnTo>
                  <a:close/>
                  <a:moveTo>
                    <a:pt x="847798" y="306505"/>
                  </a:moveTo>
                  <a:cubicBezTo>
                    <a:pt x="847878" y="311546"/>
                    <a:pt x="849319" y="315708"/>
                    <a:pt x="848918" y="321149"/>
                  </a:cubicBezTo>
                  <a:cubicBezTo>
                    <a:pt x="846438" y="356680"/>
                    <a:pt x="830113" y="379886"/>
                    <a:pt x="802425" y="393170"/>
                  </a:cubicBezTo>
                  <a:cubicBezTo>
                    <a:pt x="790021" y="399092"/>
                    <a:pt x="775137" y="403013"/>
                    <a:pt x="758572" y="405174"/>
                  </a:cubicBezTo>
                  <a:lnTo>
                    <a:pt x="847798" y="306505"/>
                  </a:lnTo>
                  <a:close/>
                  <a:moveTo>
                    <a:pt x="657583" y="437023"/>
                  </a:moveTo>
                  <a:cubicBezTo>
                    <a:pt x="660703" y="454548"/>
                    <a:pt x="661504" y="472073"/>
                    <a:pt x="659823" y="489118"/>
                  </a:cubicBezTo>
                  <a:lnTo>
                    <a:pt x="570197" y="587787"/>
                  </a:lnTo>
                  <a:cubicBezTo>
                    <a:pt x="551952" y="591708"/>
                    <a:pt x="535387" y="591308"/>
                    <a:pt x="520663" y="587387"/>
                  </a:cubicBezTo>
                  <a:lnTo>
                    <a:pt x="657583" y="437023"/>
                  </a:lnTo>
                  <a:close/>
                  <a:moveTo>
                    <a:pt x="652781" y="521448"/>
                  </a:moveTo>
                  <a:cubicBezTo>
                    <a:pt x="643979" y="545615"/>
                    <a:pt x="627814" y="564580"/>
                    <a:pt x="602527" y="576984"/>
                  </a:cubicBezTo>
                  <a:lnTo>
                    <a:pt x="652781" y="521448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598042" y="215465"/>
              <a:ext cx="865233" cy="606927"/>
            </a:xfrm>
            <a:custGeom>
              <a:avLst/>
              <a:gdLst/>
              <a:ahLst/>
              <a:cxnLst/>
              <a:rect l="l" t="t" r="r" b="b"/>
              <a:pathLst>
                <a:path w="865233" h="606927" extrusionOk="0">
                  <a:moveTo>
                    <a:pt x="294117" y="15"/>
                  </a:moveTo>
                  <a:cubicBezTo>
                    <a:pt x="278592" y="496"/>
                    <a:pt x="262107" y="3376"/>
                    <a:pt x="244982" y="9378"/>
                  </a:cubicBezTo>
                  <a:cubicBezTo>
                    <a:pt x="197929" y="25943"/>
                    <a:pt x="170321" y="58032"/>
                    <a:pt x="158317" y="100525"/>
                  </a:cubicBezTo>
                  <a:cubicBezTo>
                    <a:pt x="151835" y="123411"/>
                    <a:pt x="151435" y="147098"/>
                    <a:pt x="153436" y="170305"/>
                  </a:cubicBezTo>
                  <a:cubicBezTo>
                    <a:pt x="153916" y="176067"/>
                    <a:pt x="153676" y="181989"/>
                    <a:pt x="154556" y="187590"/>
                  </a:cubicBezTo>
                  <a:cubicBezTo>
                    <a:pt x="154796" y="188951"/>
                    <a:pt x="155036" y="190071"/>
                    <a:pt x="155276" y="191351"/>
                  </a:cubicBezTo>
                  <a:cubicBezTo>
                    <a:pt x="148554" y="190791"/>
                    <a:pt x="141592" y="191031"/>
                    <a:pt x="134630" y="190951"/>
                  </a:cubicBezTo>
                  <a:cubicBezTo>
                    <a:pt x="118065" y="190791"/>
                    <a:pt x="101180" y="191511"/>
                    <a:pt x="84776" y="195432"/>
                  </a:cubicBezTo>
                  <a:cubicBezTo>
                    <a:pt x="35561" y="207116"/>
                    <a:pt x="4032" y="237365"/>
                    <a:pt x="351" y="290740"/>
                  </a:cubicBezTo>
                  <a:cubicBezTo>
                    <a:pt x="-769" y="307225"/>
                    <a:pt x="911" y="321309"/>
                    <a:pt x="3712" y="334593"/>
                  </a:cubicBezTo>
                  <a:cubicBezTo>
                    <a:pt x="3792" y="334913"/>
                    <a:pt x="4032" y="335073"/>
                    <a:pt x="4112" y="335313"/>
                  </a:cubicBezTo>
                  <a:cubicBezTo>
                    <a:pt x="12755" y="375085"/>
                    <a:pt x="38602" y="400132"/>
                    <a:pt x="76533" y="413736"/>
                  </a:cubicBezTo>
                  <a:cubicBezTo>
                    <a:pt x="82055" y="415737"/>
                    <a:pt x="87336" y="417897"/>
                    <a:pt x="93418" y="419338"/>
                  </a:cubicBezTo>
                  <a:cubicBezTo>
                    <a:pt x="96539" y="420058"/>
                    <a:pt x="98780" y="421738"/>
                    <a:pt x="102061" y="422379"/>
                  </a:cubicBezTo>
                  <a:cubicBezTo>
                    <a:pt x="129429" y="427580"/>
                    <a:pt x="158477" y="427820"/>
                    <a:pt x="185685" y="424619"/>
                  </a:cubicBezTo>
                  <a:cubicBezTo>
                    <a:pt x="186245" y="424539"/>
                    <a:pt x="186645" y="424299"/>
                    <a:pt x="187205" y="424219"/>
                  </a:cubicBezTo>
                  <a:cubicBezTo>
                    <a:pt x="186885" y="425420"/>
                    <a:pt x="186805" y="425820"/>
                    <a:pt x="186485" y="427260"/>
                  </a:cubicBezTo>
                  <a:cubicBezTo>
                    <a:pt x="184405" y="436383"/>
                    <a:pt x="184085" y="445665"/>
                    <a:pt x="183444" y="455028"/>
                  </a:cubicBezTo>
                  <a:lnTo>
                    <a:pt x="183044" y="455428"/>
                  </a:lnTo>
                  <a:cubicBezTo>
                    <a:pt x="183044" y="455908"/>
                    <a:pt x="183044" y="456389"/>
                    <a:pt x="183044" y="456949"/>
                  </a:cubicBezTo>
                  <a:cubicBezTo>
                    <a:pt x="182164" y="473754"/>
                    <a:pt x="183044" y="490799"/>
                    <a:pt x="188326" y="507203"/>
                  </a:cubicBezTo>
                  <a:cubicBezTo>
                    <a:pt x="195688" y="530010"/>
                    <a:pt x="212013" y="548015"/>
                    <a:pt x="232979" y="563460"/>
                  </a:cubicBezTo>
                  <a:cubicBezTo>
                    <a:pt x="237300" y="566661"/>
                    <a:pt x="241221" y="570022"/>
                    <a:pt x="246103" y="572823"/>
                  </a:cubicBezTo>
                  <a:cubicBezTo>
                    <a:pt x="250024" y="575063"/>
                    <a:pt x="252264" y="578344"/>
                    <a:pt x="256586" y="580345"/>
                  </a:cubicBezTo>
                  <a:cubicBezTo>
                    <a:pt x="309721" y="605152"/>
                    <a:pt x="359656" y="589387"/>
                    <a:pt x="403669" y="548816"/>
                  </a:cubicBezTo>
                  <a:cubicBezTo>
                    <a:pt x="413751" y="539533"/>
                    <a:pt x="422554" y="529530"/>
                    <a:pt x="430316" y="519527"/>
                  </a:cubicBezTo>
                  <a:cubicBezTo>
                    <a:pt x="430476" y="519367"/>
                    <a:pt x="430556" y="519287"/>
                    <a:pt x="430717" y="519127"/>
                  </a:cubicBezTo>
                  <a:cubicBezTo>
                    <a:pt x="430876" y="519607"/>
                    <a:pt x="430876" y="519767"/>
                    <a:pt x="431117" y="520247"/>
                  </a:cubicBezTo>
                  <a:cubicBezTo>
                    <a:pt x="436078" y="532251"/>
                    <a:pt x="442320" y="544254"/>
                    <a:pt x="450242" y="555538"/>
                  </a:cubicBezTo>
                  <a:cubicBezTo>
                    <a:pt x="451122" y="556818"/>
                    <a:pt x="452323" y="557618"/>
                    <a:pt x="453283" y="558898"/>
                  </a:cubicBezTo>
                  <a:cubicBezTo>
                    <a:pt x="456724" y="563460"/>
                    <a:pt x="460725" y="566901"/>
                    <a:pt x="464566" y="570902"/>
                  </a:cubicBezTo>
                  <a:cubicBezTo>
                    <a:pt x="473369" y="580265"/>
                    <a:pt x="482812" y="587947"/>
                    <a:pt x="493455" y="593789"/>
                  </a:cubicBezTo>
                  <a:cubicBezTo>
                    <a:pt x="494735" y="594509"/>
                    <a:pt x="495935" y="595309"/>
                    <a:pt x="497216" y="596029"/>
                  </a:cubicBezTo>
                  <a:cubicBezTo>
                    <a:pt x="498816" y="596990"/>
                    <a:pt x="500497" y="597710"/>
                    <a:pt x="502097" y="598670"/>
                  </a:cubicBezTo>
                  <a:cubicBezTo>
                    <a:pt x="503698" y="599390"/>
                    <a:pt x="504978" y="600671"/>
                    <a:pt x="506579" y="601311"/>
                  </a:cubicBezTo>
                  <a:cubicBezTo>
                    <a:pt x="506819" y="601391"/>
                    <a:pt x="507139" y="601231"/>
                    <a:pt x="507299" y="601311"/>
                  </a:cubicBezTo>
                  <a:cubicBezTo>
                    <a:pt x="521143" y="606352"/>
                    <a:pt x="536907" y="607633"/>
                    <a:pt x="553392" y="606592"/>
                  </a:cubicBezTo>
                  <a:cubicBezTo>
                    <a:pt x="554833" y="606512"/>
                    <a:pt x="556433" y="606032"/>
                    <a:pt x="557874" y="605872"/>
                  </a:cubicBezTo>
                  <a:cubicBezTo>
                    <a:pt x="564676" y="605312"/>
                    <a:pt x="571558" y="604672"/>
                    <a:pt x="578840" y="602831"/>
                  </a:cubicBezTo>
                  <a:cubicBezTo>
                    <a:pt x="580760" y="602351"/>
                    <a:pt x="582441" y="602671"/>
                    <a:pt x="584441" y="602111"/>
                  </a:cubicBezTo>
                  <a:cubicBezTo>
                    <a:pt x="636857" y="587067"/>
                    <a:pt x="665665" y="552897"/>
                    <a:pt x="674868" y="506483"/>
                  </a:cubicBezTo>
                  <a:cubicBezTo>
                    <a:pt x="675508" y="503202"/>
                    <a:pt x="675188" y="499681"/>
                    <a:pt x="675588" y="496320"/>
                  </a:cubicBezTo>
                  <a:cubicBezTo>
                    <a:pt x="676708" y="487518"/>
                    <a:pt x="677588" y="478635"/>
                    <a:pt x="677428" y="469672"/>
                  </a:cubicBezTo>
                  <a:cubicBezTo>
                    <a:pt x="677188" y="454788"/>
                    <a:pt x="675668" y="439744"/>
                    <a:pt x="672547" y="425019"/>
                  </a:cubicBezTo>
                  <a:cubicBezTo>
                    <a:pt x="672227" y="423659"/>
                    <a:pt x="672067" y="422459"/>
                    <a:pt x="671827" y="421258"/>
                  </a:cubicBezTo>
                  <a:cubicBezTo>
                    <a:pt x="671587" y="420138"/>
                    <a:pt x="671347" y="419018"/>
                    <a:pt x="671107" y="417897"/>
                  </a:cubicBezTo>
                  <a:cubicBezTo>
                    <a:pt x="673747" y="418377"/>
                    <a:pt x="676068" y="418938"/>
                    <a:pt x="678949" y="419418"/>
                  </a:cubicBezTo>
                  <a:cubicBezTo>
                    <a:pt x="705757" y="423499"/>
                    <a:pt x="733205" y="424859"/>
                    <a:pt x="759212" y="421658"/>
                  </a:cubicBezTo>
                  <a:cubicBezTo>
                    <a:pt x="820830" y="414136"/>
                    <a:pt x="860682" y="383087"/>
                    <a:pt x="865003" y="322269"/>
                  </a:cubicBezTo>
                  <a:cubicBezTo>
                    <a:pt x="865883" y="310346"/>
                    <a:pt x="864043" y="300343"/>
                    <a:pt x="862762" y="290020"/>
                  </a:cubicBezTo>
                  <a:cubicBezTo>
                    <a:pt x="862762" y="289860"/>
                    <a:pt x="862762" y="289780"/>
                    <a:pt x="862762" y="289620"/>
                  </a:cubicBezTo>
                  <a:cubicBezTo>
                    <a:pt x="862762" y="289460"/>
                    <a:pt x="862762" y="289380"/>
                    <a:pt x="862762" y="289220"/>
                  </a:cubicBezTo>
                  <a:cubicBezTo>
                    <a:pt x="859962" y="267534"/>
                    <a:pt x="853400" y="248648"/>
                    <a:pt x="842116" y="233684"/>
                  </a:cubicBezTo>
                  <a:cubicBezTo>
                    <a:pt x="838916" y="229442"/>
                    <a:pt x="834674" y="226081"/>
                    <a:pt x="830833" y="222400"/>
                  </a:cubicBezTo>
                  <a:cubicBezTo>
                    <a:pt x="822191" y="213918"/>
                    <a:pt x="812108" y="206876"/>
                    <a:pt x="800424" y="201034"/>
                  </a:cubicBezTo>
                  <a:cubicBezTo>
                    <a:pt x="799304" y="200474"/>
                    <a:pt x="798184" y="200074"/>
                    <a:pt x="797063" y="199514"/>
                  </a:cubicBezTo>
                  <a:cubicBezTo>
                    <a:pt x="796183" y="199114"/>
                    <a:pt x="795383" y="198393"/>
                    <a:pt x="794423" y="197993"/>
                  </a:cubicBezTo>
                  <a:cubicBezTo>
                    <a:pt x="791222" y="196553"/>
                    <a:pt x="788421" y="194712"/>
                    <a:pt x="785060" y="193512"/>
                  </a:cubicBezTo>
                  <a:cubicBezTo>
                    <a:pt x="782419" y="192552"/>
                    <a:pt x="780338" y="191031"/>
                    <a:pt x="777538" y="190151"/>
                  </a:cubicBezTo>
                  <a:cubicBezTo>
                    <a:pt x="766414" y="186630"/>
                    <a:pt x="755211" y="184469"/>
                    <a:pt x="744168" y="183029"/>
                  </a:cubicBezTo>
                  <a:cubicBezTo>
                    <a:pt x="744008" y="183029"/>
                    <a:pt x="743928" y="183029"/>
                    <a:pt x="743768" y="183029"/>
                  </a:cubicBezTo>
                  <a:cubicBezTo>
                    <a:pt x="730324" y="181268"/>
                    <a:pt x="717120" y="180548"/>
                    <a:pt x="704716" y="180788"/>
                  </a:cubicBezTo>
                  <a:cubicBezTo>
                    <a:pt x="705277" y="179188"/>
                    <a:pt x="705677" y="178548"/>
                    <a:pt x="706237" y="176627"/>
                  </a:cubicBezTo>
                  <a:cubicBezTo>
                    <a:pt x="714159" y="148939"/>
                    <a:pt x="714479" y="119410"/>
                    <a:pt x="702156" y="91482"/>
                  </a:cubicBezTo>
                  <a:cubicBezTo>
                    <a:pt x="700315" y="87321"/>
                    <a:pt x="695914" y="84200"/>
                    <a:pt x="693513" y="80199"/>
                  </a:cubicBezTo>
                  <a:cubicBezTo>
                    <a:pt x="691833" y="77478"/>
                    <a:pt x="689752" y="74997"/>
                    <a:pt x="687912" y="72357"/>
                  </a:cubicBezTo>
                  <a:cubicBezTo>
                    <a:pt x="679349" y="60593"/>
                    <a:pt x="668386" y="49870"/>
                    <a:pt x="654542" y="40507"/>
                  </a:cubicBezTo>
                  <a:cubicBezTo>
                    <a:pt x="650060" y="37466"/>
                    <a:pt x="645339" y="34666"/>
                    <a:pt x="640298" y="31865"/>
                  </a:cubicBezTo>
                  <a:cubicBezTo>
                    <a:pt x="634776" y="28824"/>
                    <a:pt x="631175" y="24823"/>
                    <a:pt x="624933" y="22102"/>
                  </a:cubicBezTo>
                  <a:cubicBezTo>
                    <a:pt x="617731" y="18981"/>
                    <a:pt x="610929" y="18661"/>
                    <a:pt x="603967" y="16820"/>
                  </a:cubicBezTo>
                  <a:cubicBezTo>
                    <a:pt x="597965" y="15300"/>
                    <a:pt x="591803" y="12899"/>
                    <a:pt x="585962" y="12339"/>
                  </a:cubicBezTo>
                  <a:cubicBezTo>
                    <a:pt x="553952" y="8978"/>
                    <a:pt x="524504" y="19461"/>
                    <a:pt x="497456" y="40107"/>
                  </a:cubicBezTo>
                  <a:cubicBezTo>
                    <a:pt x="487933" y="46829"/>
                    <a:pt x="478490" y="54911"/>
                    <a:pt x="469688" y="64514"/>
                  </a:cubicBezTo>
                  <a:cubicBezTo>
                    <a:pt x="459205" y="75958"/>
                    <a:pt x="449762" y="88281"/>
                    <a:pt x="441920" y="100525"/>
                  </a:cubicBezTo>
                  <a:cubicBezTo>
                    <a:pt x="441360" y="101485"/>
                    <a:pt x="440960" y="102285"/>
                    <a:pt x="440399" y="103166"/>
                  </a:cubicBezTo>
                  <a:cubicBezTo>
                    <a:pt x="439759" y="101885"/>
                    <a:pt x="439279" y="100765"/>
                    <a:pt x="438559" y="99404"/>
                  </a:cubicBezTo>
                  <a:cubicBezTo>
                    <a:pt x="438079" y="98524"/>
                    <a:pt x="437198" y="97724"/>
                    <a:pt x="436718" y="96764"/>
                  </a:cubicBezTo>
                  <a:cubicBezTo>
                    <a:pt x="430797" y="85961"/>
                    <a:pt x="423674" y="75157"/>
                    <a:pt x="415752" y="64914"/>
                  </a:cubicBezTo>
                  <a:cubicBezTo>
                    <a:pt x="414312" y="63074"/>
                    <a:pt x="413431" y="61073"/>
                    <a:pt x="411991" y="59313"/>
                  </a:cubicBezTo>
                  <a:cubicBezTo>
                    <a:pt x="409750" y="56672"/>
                    <a:pt x="407110" y="54671"/>
                    <a:pt x="404869" y="52191"/>
                  </a:cubicBezTo>
                  <a:cubicBezTo>
                    <a:pt x="396306" y="42668"/>
                    <a:pt x="387104" y="34506"/>
                    <a:pt x="377501" y="27463"/>
                  </a:cubicBezTo>
                  <a:cubicBezTo>
                    <a:pt x="372940" y="24103"/>
                    <a:pt x="368458" y="20822"/>
                    <a:pt x="363657" y="18101"/>
                  </a:cubicBezTo>
                  <a:cubicBezTo>
                    <a:pt x="352214" y="11539"/>
                    <a:pt x="340050" y="6017"/>
                    <a:pt x="327246" y="3056"/>
                  </a:cubicBezTo>
                  <a:cubicBezTo>
                    <a:pt x="323245" y="2176"/>
                    <a:pt x="319004" y="2176"/>
                    <a:pt x="314843" y="1936"/>
                  </a:cubicBezTo>
                  <a:cubicBezTo>
                    <a:pt x="313562" y="1776"/>
                    <a:pt x="312362" y="1696"/>
                    <a:pt x="311082" y="1536"/>
                  </a:cubicBezTo>
                  <a:cubicBezTo>
                    <a:pt x="305320" y="976"/>
                    <a:pt x="299958" y="-145"/>
                    <a:pt x="294117" y="15"/>
                  </a:cubicBezTo>
                  <a:close/>
                  <a:moveTo>
                    <a:pt x="292996" y="16580"/>
                  </a:moveTo>
                  <a:lnTo>
                    <a:pt x="168480" y="153100"/>
                  </a:lnTo>
                  <a:cubicBezTo>
                    <a:pt x="168320" y="136855"/>
                    <a:pt x="169680" y="120691"/>
                    <a:pt x="174082" y="105086"/>
                  </a:cubicBezTo>
                  <a:cubicBezTo>
                    <a:pt x="184645" y="67555"/>
                    <a:pt x="208812" y="39947"/>
                    <a:pt x="250584" y="25223"/>
                  </a:cubicBezTo>
                  <a:cubicBezTo>
                    <a:pt x="265468" y="19941"/>
                    <a:pt x="279472" y="17140"/>
                    <a:pt x="292996" y="16580"/>
                  </a:cubicBezTo>
                  <a:close/>
                  <a:moveTo>
                    <a:pt x="313562" y="18021"/>
                  </a:moveTo>
                  <a:cubicBezTo>
                    <a:pt x="327246" y="19941"/>
                    <a:pt x="340450" y="23382"/>
                    <a:pt x="352614" y="30024"/>
                  </a:cubicBezTo>
                  <a:lnTo>
                    <a:pt x="40923" y="373644"/>
                  </a:lnTo>
                  <a:cubicBezTo>
                    <a:pt x="32280" y="364202"/>
                    <a:pt x="25798" y="353078"/>
                    <a:pt x="21797" y="339474"/>
                  </a:cubicBezTo>
                  <a:lnTo>
                    <a:pt x="140712" y="208156"/>
                  </a:lnTo>
                  <a:cubicBezTo>
                    <a:pt x="145673" y="208316"/>
                    <a:pt x="150875" y="206956"/>
                    <a:pt x="155756" y="207436"/>
                  </a:cubicBezTo>
                  <a:cubicBezTo>
                    <a:pt x="159837" y="207836"/>
                    <a:pt x="162558" y="208316"/>
                    <a:pt x="163999" y="208556"/>
                  </a:cubicBezTo>
                  <a:cubicBezTo>
                    <a:pt x="169840" y="209517"/>
                    <a:pt x="174882" y="204155"/>
                    <a:pt x="173361" y="198393"/>
                  </a:cubicBezTo>
                  <a:cubicBezTo>
                    <a:pt x="172721" y="195993"/>
                    <a:pt x="171761" y="191191"/>
                    <a:pt x="170721" y="184869"/>
                  </a:cubicBezTo>
                  <a:cubicBezTo>
                    <a:pt x="170241" y="181909"/>
                    <a:pt x="170321" y="178868"/>
                    <a:pt x="170000" y="175907"/>
                  </a:cubicBezTo>
                  <a:lnTo>
                    <a:pt x="313562" y="18021"/>
                  </a:lnTo>
                  <a:close/>
                  <a:moveTo>
                    <a:pt x="570517" y="28904"/>
                  </a:moveTo>
                  <a:lnTo>
                    <a:pt x="202170" y="434782"/>
                  </a:lnTo>
                  <a:cubicBezTo>
                    <a:pt x="202410" y="433582"/>
                    <a:pt x="202250" y="432302"/>
                    <a:pt x="202570" y="431021"/>
                  </a:cubicBezTo>
                  <a:cubicBezTo>
                    <a:pt x="203450" y="427180"/>
                    <a:pt x="204250" y="423899"/>
                    <a:pt x="205211" y="420858"/>
                  </a:cubicBezTo>
                  <a:cubicBezTo>
                    <a:pt x="205771" y="419098"/>
                    <a:pt x="206491" y="417657"/>
                    <a:pt x="206731" y="417097"/>
                  </a:cubicBezTo>
                  <a:cubicBezTo>
                    <a:pt x="209052" y="411095"/>
                    <a:pt x="203690" y="405014"/>
                    <a:pt x="197368" y="406214"/>
                  </a:cubicBezTo>
                  <a:cubicBezTo>
                    <a:pt x="196808" y="406294"/>
                    <a:pt x="195768" y="406694"/>
                    <a:pt x="194007" y="406934"/>
                  </a:cubicBezTo>
                  <a:cubicBezTo>
                    <a:pt x="191047" y="407414"/>
                    <a:pt x="187285" y="407574"/>
                    <a:pt x="183524" y="408055"/>
                  </a:cubicBezTo>
                  <a:cubicBezTo>
                    <a:pt x="181044" y="408375"/>
                    <a:pt x="178483" y="408215"/>
                    <a:pt x="176002" y="408455"/>
                  </a:cubicBezTo>
                  <a:lnTo>
                    <a:pt x="433677" y="124852"/>
                  </a:lnTo>
                  <a:cubicBezTo>
                    <a:pt x="437118" y="129653"/>
                    <a:pt x="444320" y="130133"/>
                    <a:pt x="447201" y="124452"/>
                  </a:cubicBezTo>
                  <a:cubicBezTo>
                    <a:pt x="447521" y="123732"/>
                    <a:pt x="448001" y="122291"/>
                    <a:pt x="449042" y="120291"/>
                  </a:cubicBezTo>
                  <a:cubicBezTo>
                    <a:pt x="450882" y="116930"/>
                    <a:pt x="453203" y="113409"/>
                    <a:pt x="455764" y="109407"/>
                  </a:cubicBezTo>
                  <a:cubicBezTo>
                    <a:pt x="463126" y="97884"/>
                    <a:pt x="471849" y="86361"/>
                    <a:pt x="481691" y="75638"/>
                  </a:cubicBezTo>
                  <a:cubicBezTo>
                    <a:pt x="508499" y="46429"/>
                    <a:pt x="538268" y="30264"/>
                    <a:pt x="570517" y="28904"/>
                  </a:cubicBezTo>
                  <a:close/>
                  <a:moveTo>
                    <a:pt x="591563" y="30424"/>
                  </a:moveTo>
                  <a:cubicBezTo>
                    <a:pt x="600446" y="31945"/>
                    <a:pt x="609329" y="33145"/>
                    <a:pt x="618611" y="37146"/>
                  </a:cubicBezTo>
                  <a:cubicBezTo>
                    <a:pt x="623013" y="39067"/>
                    <a:pt x="625413" y="41788"/>
                    <a:pt x="629494" y="43868"/>
                  </a:cubicBezTo>
                  <a:lnTo>
                    <a:pt x="207851" y="508244"/>
                  </a:lnTo>
                  <a:cubicBezTo>
                    <a:pt x="206891" y="505923"/>
                    <a:pt x="204891" y="504243"/>
                    <a:pt x="204090" y="501842"/>
                  </a:cubicBezTo>
                  <a:cubicBezTo>
                    <a:pt x="200009" y="489198"/>
                    <a:pt x="198649" y="475994"/>
                    <a:pt x="198809" y="462790"/>
                  </a:cubicBezTo>
                  <a:lnTo>
                    <a:pt x="591563" y="30424"/>
                  </a:lnTo>
                  <a:close/>
                  <a:moveTo>
                    <a:pt x="366138" y="39387"/>
                  </a:moveTo>
                  <a:cubicBezTo>
                    <a:pt x="375821" y="46349"/>
                    <a:pt x="385263" y="54431"/>
                    <a:pt x="393906" y="64114"/>
                  </a:cubicBezTo>
                  <a:lnTo>
                    <a:pt x="87816" y="400932"/>
                  </a:lnTo>
                  <a:cubicBezTo>
                    <a:pt x="74533" y="396771"/>
                    <a:pt x="63009" y="390929"/>
                    <a:pt x="53326" y="383647"/>
                  </a:cubicBezTo>
                  <a:lnTo>
                    <a:pt x="366138" y="39387"/>
                  </a:lnTo>
                  <a:close/>
                  <a:moveTo>
                    <a:pt x="643659" y="52591"/>
                  </a:moveTo>
                  <a:cubicBezTo>
                    <a:pt x="655422" y="60353"/>
                    <a:pt x="665105" y="69076"/>
                    <a:pt x="672547" y="78438"/>
                  </a:cubicBezTo>
                  <a:lnTo>
                    <a:pt x="243782" y="551456"/>
                  </a:lnTo>
                  <a:cubicBezTo>
                    <a:pt x="232419" y="543294"/>
                    <a:pt x="223136" y="533931"/>
                    <a:pt x="216414" y="523288"/>
                  </a:cubicBezTo>
                  <a:lnTo>
                    <a:pt x="643659" y="52591"/>
                  </a:lnTo>
                  <a:close/>
                  <a:moveTo>
                    <a:pt x="404389" y="77318"/>
                  </a:moveTo>
                  <a:cubicBezTo>
                    <a:pt x="411751" y="86921"/>
                    <a:pt x="418873" y="96844"/>
                    <a:pt x="424235" y="106927"/>
                  </a:cubicBezTo>
                  <a:cubicBezTo>
                    <a:pt x="424635" y="107727"/>
                    <a:pt x="424955" y="108367"/>
                    <a:pt x="425355" y="109167"/>
                  </a:cubicBezTo>
                  <a:lnTo>
                    <a:pt x="152315" y="409975"/>
                  </a:lnTo>
                  <a:cubicBezTo>
                    <a:pt x="136471" y="410295"/>
                    <a:pt x="120706" y="409495"/>
                    <a:pt x="105422" y="406614"/>
                  </a:cubicBezTo>
                  <a:lnTo>
                    <a:pt x="404389" y="77318"/>
                  </a:lnTo>
                  <a:close/>
                  <a:moveTo>
                    <a:pt x="682710" y="92282"/>
                  </a:moveTo>
                  <a:cubicBezTo>
                    <a:pt x="683830" y="94443"/>
                    <a:pt x="686231" y="96124"/>
                    <a:pt x="687191" y="98284"/>
                  </a:cubicBezTo>
                  <a:cubicBezTo>
                    <a:pt x="692393" y="109968"/>
                    <a:pt x="694713" y="122131"/>
                    <a:pt x="695034" y="134295"/>
                  </a:cubicBezTo>
                  <a:lnTo>
                    <a:pt x="295157" y="574263"/>
                  </a:lnTo>
                  <a:cubicBezTo>
                    <a:pt x="284754" y="572903"/>
                    <a:pt x="274031" y="570262"/>
                    <a:pt x="263308" y="565300"/>
                  </a:cubicBezTo>
                  <a:cubicBezTo>
                    <a:pt x="260667" y="564100"/>
                    <a:pt x="259387" y="562099"/>
                    <a:pt x="256906" y="560819"/>
                  </a:cubicBezTo>
                  <a:lnTo>
                    <a:pt x="682710" y="92282"/>
                  </a:lnTo>
                  <a:close/>
                  <a:moveTo>
                    <a:pt x="691352" y="162463"/>
                  </a:moveTo>
                  <a:cubicBezTo>
                    <a:pt x="690712" y="165664"/>
                    <a:pt x="691112" y="169025"/>
                    <a:pt x="690232" y="172226"/>
                  </a:cubicBezTo>
                  <a:cubicBezTo>
                    <a:pt x="689192" y="175907"/>
                    <a:pt x="688312" y="179428"/>
                    <a:pt x="687191" y="182389"/>
                  </a:cubicBezTo>
                  <a:cubicBezTo>
                    <a:pt x="686551" y="184069"/>
                    <a:pt x="685911" y="184869"/>
                    <a:pt x="685671" y="185430"/>
                  </a:cubicBezTo>
                  <a:cubicBezTo>
                    <a:pt x="682950" y="191191"/>
                    <a:pt x="687591" y="198073"/>
                    <a:pt x="693913" y="197433"/>
                  </a:cubicBezTo>
                  <a:cubicBezTo>
                    <a:pt x="694553" y="197353"/>
                    <a:pt x="695834" y="197193"/>
                    <a:pt x="697674" y="197033"/>
                  </a:cubicBezTo>
                  <a:cubicBezTo>
                    <a:pt x="701195" y="196873"/>
                    <a:pt x="705277" y="197433"/>
                    <a:pt x="708958" y="197433"/>
                  </a:cubicBezTo>
                  <a:lnTo>
                    <a:pt x="437358" y="496400"/>
                  </a:lnTo>
                  <a:cubicBezTo>
                    <a:pt x="433757" y="493759"/>
                    <a:pt x="428876" y="493119"/>
                    <a:pt x="426075" y="497521"/>
                  </a:cubicBezTo>
                  <a:cubicBezTo>
                    <a:pt x="425755" y="498081"/>
                    <a:pt x="424875" y="499361"/>
                    <a:pt x="423835" y="500882"/>
                  </a:cubicBezTo>
                  <a:cubicBezTo>
                    <a:pt x="421994" y="503522"/>
                    <a:pt x="419993" y="506243"/>
                    <a:pt x="417433" y="509524"/>
                  </a:cubicBezTo>
                  <a:cubicBezTo>
                    <a:pt x="410230" y="518807"/>
                    <a:pt x="401668" y="528250"/>
                    <a:pt x="392305" y="536892"/>
                  </a:cubicBezTo>
                  <a:cubicBezTo>
                    <a:pt x="368778" y="558578"/>
                    <a:pt x="343651" y="570742"/>
                    <a:pt x="317644" y="573623"/>
                  </a:cubicBezTo>
                  <a:lnTo>
                    <a:pt x="691352" y="162463"/>
                  </a:lnTo>
                  <a:close/>
                  <a:moveTo>
                    <a:pt x="730724" y="198073"/>
                  </a:moveTo>
                  <a:cubicBezTo>
                    <a:pt x="744568" y="199354"/>
                    <a:pt x="758812" y="201514"/>
                    <a:pt x="772736" y="205916"/>
                  </a:cubicBezTo>
                  <a:cubicBezTo>
                    <a:pt x="772976" y="205996"/>
                    <a:pt x="773216" y="206236"/>
                    <a:pt x="773456" y="206316"/>
                  </a:cubicBezTo>
                  <a:lnTo>
                    <a:pt x="464406" y="546895"/>
                  </a:lnTo>
                  <a:cubicBezTo>
                    <a:pt x="464166" y="546575"/>
                    <a:pt x="463846" y="546415"/>
                    <a:pt x="463686" y="546175"/>
                  </a:cubicBezTo>
                  <a:cubicBezTo>
                    <a:pt x="456484" y="536012"/>
                    <a:pt x="450562" y="524889"/>
                    <a:pt x="446081" y="513925"/>
                  </a:cubicBezTo>
                  <a:cubicBezTo>
                    <a:pt x="445761" y="513205"/>
                    <a:pt x="445601" y="512725"/>
                    <a:pt x="445361" y="512085"/>
                  </a:cubicBezTo>
                  <a:lnTo>
                    <a:pt x="730724" y="198073"/>
                  </a:lnTo>
                  <a:close/>
                  <a:moveTo>
                    <a:pt x="117425" y="209757"/>
                  </a:moveTo>
                  <a:lnTo>
                    <a:pt x="18756" y="318508"/>
                  </a:lnTo>
                  <a:cubicBezTo>
                    <a:pt x="17796" y="309866"/>
                    <a:pt x="16196" y="301944"/>
                    <a:pt x="16916" y="291861"/>
                  </a:cubicBezTo>
                  <a:cubicBezTo>
                    <a:pt x="20037" y="246487"/>
                    <a:pt x="46124" y="221360"/>
                    <a:pt x="88937" y="211197"/>
                  </a:cubicBezTo>
                  <a:cubicBezTo>
                    <a:pt x="98220" y="209036"/>
                    <a:pt x="107822" y="210397"/>
                    <a:pt x="117425" y="209757"/>
                  </a:cubicBezTo>
                  <a:close/>
                  <a:moveTo>
                    <a:pt x="788821" y="213438"/>
                  </a:moveTo>
                  <a:cubicBezTo>
                    <a:pt x="800904" y="218959"/>
                    <a:pt x="810987" y="226001"/>
                    <a:pt x="819550" y="234404"/>
                  </a:cubicBezTo>
                  <a:lnTo>
                    <a:pt x="668386" y="400932"/>
                  </a:lnTo>
                  <a:cubicBezTo>
                    <a:pt x="667826" y="400852"/>
                    <a:pt x="667105" y="400692"/>
                    <a:pt x="666545" y="400532"/>
                  </a:cubicBezTo>
                  <a:cubicBezTo>
                    <a:pt x="663985" y="400052"/>
                    <a:pt x="662544" y="399652"/>
                    <a:pt x="661664" y="399412"/>
                  </a:cubicBezTo>
                  <a:cubicBezTo>
                    <a:pt x="655342" y="397892"/>
                    <a:pt x="649820" y="404133"/>
                    <a:pt x="651901" y="410295"/>
                  </a:cubicBezTo>
                  <a:cubicBezTo>
                    <a:pt x="652141" y="411095"/>
                    <a:pt x="652781" y="412456"/>
                    <a:pt x="653421" y="414776"/>
                  </a:cubicBezTo>
                  <a:cubicBezTo>
                    <a:pt x="653581" y="415337"/>
                    <a:pt x="653662" y="416057"/>
                    <a:pt x="653822" y="416617"/>
                  </a:cubicBezTo>
                  <a:lnTo>
                    <a:pt x="504498" y="581305"/>
                  </a:lnTo>
                  <a:cubicBezTo>
                    <a:pt x="493695" y="575943"/>
                    <a:pt x="484012" y="568341"/>
                    <a:pt x="475209" y="558818"/>
                  </a:cubicBezTo>
                  <a:lnTo>
                    <a:pt x="788821" y="213438"/>
                  </a:lnTo>
                  <a:close/>
                  <a:moveTo>
                    <a:pt x="831233" y="245767"/>
                  </a:moveTo>
                  <a:cubicBezTo>
                    <a:pt x="838755" y="256490"/>
                    <a:pt x="843477" y="269374"/>
                    <a:pt x="846278" y="284018"/>
                  </a:cubicBezTo>
                  <a:lnTo>
                    <a:pt x="736326" y="404774"/>
                  </a:lnTo>
                  <a:cubicBezTo>
                    <a:pt x="720321" y="405254"/>
                    <a:pt x="704156" y="405814"/>
                    <a:pt x="687912" y="403653"/>
                  </a:cubicBezTo>
                  <a:lnTo>
                    <a:pt x="687912" y="403253"/>
                  </a:lnTo>
                  <a:lnTo>
                    <a:pt x="831233" y="245767"/>
                  </a:lnTo>
                  <a:close/>
                  <a:moveTo>
                    <a:pt x="847718" y="306505"/>
                  </a:moveTo>
                  <a:cubicBezTo>
                    <a:pt x="847798" y="311546"/>
                    <a:pt x="849238" y="315708"/>
                    <a:pt x="848838" y="321149"/>
                  </a:cubicBezTo>
                  <a:cubicBezTo>
                    <a:pt x="846358" y="356680"/>
                    <a:pt x="830033" y="379806"/>
                    <a:pt x="802345" y="393170"/>
                  </a:cubicBezTo>
                  <a:cubicBezTo>
                    <a:pt x="790021" y="399092"/>
                    <a:pt x="775137" y="403013"/>
                    <a:pt x="758492" y="405174"/>
                  </a:cubicBezTo>
                  <a:lnTo>
                    <a:pt x="847718" y="306505"/>
                  </a:lnTo>
                  <a:close/>
                  <a:moveTo>
                    <a:pt x="657583" y="437023"/>
                  </a:moveTo>
                  <a:cubicBezTo>
                    <a:pt x="660624" y="454548"/>
                    <a:pt x="661504" y="472073"/>
                    <a:pt x="659823" y="489198"/>
                  </a:cubicBezTo>
                  <a:lnTo>
                    <a:pt x="570197" y="587867"/>
                  </a:lnTo>
                  <a:cubicBezTo>
                    <a:pt x="551952" y="591788"/>
                    <a:pt x="535387" y="591388"/>
                    <a:pt x="520663" y="587467"/>
                  </a:cubicBezTo>
                  <a:lnTo>
                    <a:pt x="657583" y="437023"/>
                  </a:lnTo>
                  <a:close/>
                  <a:moveTo>
                    <a:pt x="652701" y="521448"/>
                  </a:moveTo>
                  <a:cubicBezTo>
                    <a:pt x="643899" y="545615"/>
                    <a:pt x="627734" y="564580"/>
                    <a:pt x="602447" y="576984"/>
                  </a:cubicBezTo>
                  <a:lnTo>
                    <a:pt x="652701" y="521448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1696247" y="5508330"/>
              <a:ext cx="865313" cy="607007"/>
            </a:xfrm>
            <a:custGeom>
              <a:avLst/>
              <a:gdLst/>
              <a:ahLst/>
              <a:cxnLst/>
              <a:rect l="l" t="t" r="r" b="b"/>
              <a:pathLst>
                <a:path w="865313" h="607007" extrusionOk="0">
                  <a:moveTo>
                    <a:pt x="294117" y="15"/>
                  </a:moveTo>
                  <a:cubicBezTo>
                    <a:pt x="278592" y="496"/>
                    <a:pt x="262107" y="3377"/>
                    <a:pt x="244982" y="9378"/>
                  </a:cubicBezTo>
                  <a:cubicBezTo>
                    <a:pt x="197929" y="25943"/>
                    <a:pt x="170320" y="58032"/>
                    <a:pt x="158317" y="100525"/>
                  </a:cubicBezTo>
                  <a:cubicBezTo>
                    <a:pt x="151835" y="123412"/>
                    <a:pt x="151435" y="147098"/>
                    <a:pt x="153436" y="170305"/>
                  </a:cubicBezTo>
                  <a:cubicBezTo>
                    <a:pt x="153916" y="176067"/>
                    <a:pt x="153676" y="181989"/>
                    <a:pt x="154556" y="187590"/>
                  </a:cubicBezTo>
                  <a:cubicBezTo>
                    <a:pt x="154796" y="188951"/>
                    <a:pt x="155116" y="190071"/>
                    <a:pt x="155276" y="191351"/>
                  </a:cubicBezTo>
                  <a:cubicBezTo>
                    <a:pt x="148554" y="190711"/>
                    <a:pt x="141592" y="191031"/>
                    <a:pt x="134630" y="190951"/>
                  </a:cubicBezTo>
                  <a:cubicBezTo>
                    <a:pt x="118065" y="190791"/>
                    <a:pt x="101180" y="191511"/>
                    <a:pt x="84776" y="195433"/>
                  </a:cubicBezTo>
                  <a:cubicBezTo>
                    <a:pt x="35561" y="207116"/>
                    <a:pt x="4032" y="237365"/>
                    <a:pt x="351" y="290740"/>
                  </a:cubicBezTo>
                  <a:cubicBezTo>
                    <a:pt x="-769" y="307225"/>
                    <a:pt x="911" y="321309"/>
                    <a:pt x="3712" y="334673"/>
                  </a:cubicBezTo>
                  <a:cubicBezTo>
                    <a:pt x="3792" y="334913"/>
                    <a:pt x="4032" y="335153"/>
                    <a:pt x="4112" y="335393"/>
                  </a:cubicBezTo>
                  <a:cubicBezTo>
                    <a:pt x="12755" y="375165"/>
                    <a:pt x="38602" y="400212"/>
                    <a:pt x="76533" y="413816"/>
                  </a:cubicBezTo>
                  <a:cubicBezTo>
                    <a:pt x="82055" y="415817"/>
                    <a:pt x="87336" y="417977"/>
                    <a:pt x="93418" y="419418"/>
                  </a:cubicBezTo>
                  <a:cubicBezTo>
                    <a:pt x="96539" y="420138"/>
                    <a:pt x="98780" y="421819"/>
                    <a:pt x="102061" y="422459"/>
                  </a:cubicBezTo>
                  <a:cubicBezTo>
                    <a:pt x="129429" y="427660"/>
                    <a:pt x="158477" y="427900"/>
                    <a:pt x="185685" y="424699"/>
                  </a:cubicBezTo>
                  <a:cubicBezTo>
                    <a:pt x="186245" y="424620"/>
                    <a:pt x="186645" y="424379"/>
                    <a:pt x="187205" y="424299"/>
                  </a:cubicBezTo>
                  <a:cubicBezTo>
                    <a:pt x="186885" y="425500"/>
                    <a:pt x="186805" y="425980"/>
                    <a:pt x="186485" y="427340"/>
                  </a:cubicBezTo>
                  <a:cubicBezTo>
                    <a:pt x="184405" y="436463"/>
                    <a:pt x="184085" y="445746"/>
                    <a:pt x="183444" y="455108"/>
                  </a:cubicBezTo>
                  <a:lnTo>
                    <a:pt x="183044" y="455508"/>
                  </a:lnTo>
                  <a:cubicBezTo>
                    <a:pt x="183044" y="455989"/>
                    <a:pt x="183044" y="456469"/>
                    <a:pt x="183044" y="457029"/>
                  </a:cubicBezTo>
                  <a:cubicBezTo>
                    <a:pt x="182164" y="473834"/>
                    <a:pt x="183044" y="490879"/>
                    <a:pt x="188326" y="507284"/>
                  </a:cubicBezTo>
                  <a:cubicBezTo>
                    <a:pt x="195688" y="530090"/>
                    <a:pt x="212013" y="548095"/>
                    <a:pt x="232979" y="563540"/>
                  </a:cubicBezTo>
                  <a:cubicBezTo>
                    <a:pt x="237300" y="566741"/>
                    <a:pt x="241221" y="570102"/>
                    <a:pt x="246103" y="572903"/>
                  </a:cubicBezTo>
                  <a:cubicBezTo>
                    <a:pt x="250024" y="575143"/>
                    <a:pt x="252264" y="578424"/>
                    <a:pt x="256586" y="580425"/>
                  </a:cubicBezTo>
                  <a:cubicBezTo>
                    <a:pt x="309721" y="605232"/>
                    <a:pt x="359736" y="589467"/>
                    <a:pt x="403669" y="548896"/>
                  </a:cubicBezTo>
                  <a:cubicBezTo>
                    <a:pt x="413751" y="539613"/>
                    <a:pt x="422554" y="529610"/>
                    <a:pt x="430316" y="519607"/>
                  </a:cubicBezTo>
                  <a:cubicBezTo>
                    <a:pt x="430476" y="519447"/>
                    <a:pt x="430556" y="519367"/>
                    <a:pt x="430716" y="519207"/>
                  </a:cubicBezTo>
                  <a:cubicBezTo>
                    <a:pt x="430876" y="519687"/>
                    <a:pt x="430876" y="519847"/>
                    <a:pt x="431117" y="520327"/>
                  </a:cubicBezTo>
                  <a:cubicBezTo>
                    <a:pt x="436078" y="532331"/>
                    <a:pt x="442320" y="544334"/>
                    <a:pt x="450242" y="555618"/>
                  </a:cubicBezTo>
                  <a:cubicBezTo>
                    <a:pt x="451202" y="556898"/>
                    <a:pt x="452323" y="557698"/>
                    <a:pt x="453283" y="558979"/>
                  </a:cubicBezTo>
                  <a:cubicBezTo>
                    <a:pt x="456724" y="563540"/>
                    <a:pt x="460805" y="566981"/>
                    <a:pt x="464566" y="570982"/>
                  </a:cubicBezTo>
                  <a:cubicBezTo>
                    <a:pt x="473369" y="580345"/>
                    <a:pt x="482812" y="588027"/>
                    <a:pt x="493455" y="593869"/>
                  </a:cubicBezTo>
                  <a:cubicBezTo>
                    <a:pt x="494735" y="594589"/>
                    <a:pt x="495935" y="595389"/>
                    <a:pt x="497216" y="596109"/>
                  </a:cubicBezTo>
                  <a:cubicBezTo>
                    <a:pt x="498816" y="597070"/>
                    <a:pt x="500497" y="597790"/>
                    <a:pt x="502097" y="598750"/>
                  </a:cubicBezTo>
                  <a:cubicBezTo>
                    <a:pt x="503698" y="599470"/>
                    <a:pt x="504978" y="600751"/>
                    <a:pt x="506579" y="601391"/>
                  </a:cubicBezTo>
                  <a:cubicBezTo>
                    <a:pt x="506819" y="601471"/>
                    <a:pt x="507139" y="601311"/>
                    <a:pt x="507299" y="601391"/>
                  </a:cubicBezTo>
                  <a:cubicBezTo>
                    <a:pt x="521143" y="606432"/>
                    <a:pt x="536907" y="607713"/>
                    <a:pt x="553472" y="606673"/>
                  </a:cubicBezTo>
                  <a:cubicBezTo>
                    <a:pt x="554913" y="606593"/>
                    <a:pt x="556513" y="606112"/>
                    <a:pt x="557954" y="605952"/>
                  </a:cubicBezTo>
                  <a:cubicBezTo>
                    <a:pt x="564756" y="605312"/>
                    <a:pt x="571638" y="604752"/>
                    <a:pt x="578920" y="602912"/>
                  </a:cubicBezTo>
                  <a:cubicBezTo>
                    <a:pt x="580840" y="602431"/>
                    <a:pt x="582521" y="602751"/>
                    <a:pt x="584521" y="602191"/>
                  </a:cubicBezTo>
                  <a:cubicBezTo>
                    <a:pt x="636937" y="587147"/>
                    <a:pt x="665745" y="552977"/>
                    <a:pt x="674948" y="506563"/>
                  </a:cubicBezTo>
                  <a:cubicBezTo>
                    <a:pt x="675588" y="503282"/>
                    <a:pt x="675268" y="499761"/>
                    <a:pt x="675668" y="496400"/>
                  </a:cubicBezTo>
                  <a:cubicBezTo>
                    <a:pt x="676788" y="487598"/>
                    <a:pt x="677668" y="478715"/>
                    <a:pt x="677508" y="469753"/>
                  </a:cubicBezTo>
                  <a:cubicBezTo>
                    <a:pt x="677268" y="454868"/>
                    <a:pt x="675748" y="439824"/>
                    <a:pt x="672627" y="425100"/>
                  </a:cubicBezTo>
                  <a:cubicBezTo>
                    <a:pt x="672307" y="423739"/>
                    <a:pt x="672147" y="422539"/>
                    <a:pt x="671907" y="421339"/>
                  </a:cubicBezTo>
                  <a:cubicBezTo>
                    <a:pt x="671667" y="420218"/>
                    <a:pt x="671427" y="419098"/>
                    <a:pt x="671187" y="417977"/>
                  </a:cubicBezTo>
                  <a:cubicBezTo>
                    <a:pt x="673827" y="418458"/>
                    <a:pt x="676148" y="419018"/>
                    <a:pt x="679029" y="419498"/>
                  </a:cubicBezTo>
                  <a:cubicBezTo>
                    <a:pt x="705837" y="423579"/>
                    <a:pt x="733285" y="424939"/>
                    <a:pt x="759292" y="421739"/>
                  </a:cubicBezTo>
                  <a:cubicBezTo>
                    <a:pt x="820910" y="414216"/>
                    <a:pt x="860762" y="383167"/>
                    <a:pt x="865083" y="322349"/>
                  </a:cubicBezTo>
                  <a:cubicBezTo>
                    <a:pt x="865963" y="310426"/>
                    <a:pt x="864123" y="300423"/>
                    <a:pt x="862842" y="290100"/>
                  </a:cubicBezTo>
                  <a:cubicBezTo>
                    <a:pt x="862842" y="289940"/>
                    <a:pt x="862842" y="289860"/>
                    <a:pt x="862842" y="289700"/>
                  </a:cubicBezTo>
                  <a:cubicBezTo>
                    <a:pt x="862842" y="289540"/>
                    <a:pt x="862842" y="289460"/>
                    <a:pt x="862842" y="289300"/>
                  </a:cubicBezTo>
                  <a:cubicBezTo>
                    <a:pt x="860042" y="267614"/>
                    <a:pt x="853480" y="248728"/>
                    <a:pt x="842196" y="233764"/>
                  </a:cubicBezTo>
                  <a:cubicBezTo>
                    <a:pt x="838995" y="229523"/>
                    <a:pt x="834754" y="226161"/>
                    <a:pt x="830913" y="222480"/>
                  </a:cubicBezTo>
                  <a:cubicBezTo>
                    <a:pt x="822271" y="213998"/>
                    <a:pt x="812188" y="206956"/>
                    <a:pt x="800504" y="201114"/>
                  </a:cubicBezTo>
                  <a:cubicBezTo>
                    <a:pt x="799384" y="200554"/>
                    <a:pt x="798264" y="200154"/>
                    <a:pt x="797143" y="199594"/>
                  </a:cubicBezTo>
                  <a:cubicBezTo>
                    <a:pt x="796263" y="199194"/>
                    <a:pt x="795463" y="198473"/>
                    <a:pt x="794503" y="198073"/>
                  </a:cubicBezTo>
                  <a:cubicBezTo>
                    <a:pt x="791302" y="196633"/>
                    <a:pt x="788501" y="194792"/>
                    <a:pt x="785140" y="193592"/>
                  </a:cubicBezTo>
                  <a:cubicBezTo>
                    <a:pt x="782499" y="192632"/>
                    <a:pt x="780418" y="191111"/>
                    <a:pt x="777618" y="190231"/>
                  </a:cubicBezTo>
                  <a:cubicBezTo>
                    <a:pt x="766494" y="186710"/>
                    <a:pt x="755291" y="184549"/>
                    <a:pt x="744248" y="183109"/>
                  </a:cubicBezTo>
                  <a:cubicBezTo>
                    <a:pt x="744088" y="183109"/>
                    <a:pt x="744008" y="183109"/>
                    <a:pt x="743848" y="183109"/>
                  </a:cubicBezTo>
                  <a:cubicBezTo>
                    <a:pt x="730404" y="181348"/>
                    <a:pt x="717200" y="180628"/>
                    <a:pt x="704796" y="180868"/>
                  </a:cubicBezTo>
                  <a:cubicBezTo>
                    <a:pt x="705357" y="179188"/>
                    <a:pt x="705757" y="178628"/>
                    <a:pt x="706317" y="176707"/>
                  </a:cubicBezTo>
                  <a:cubicBezTo>
                    <a:pt x="714239" y="149019"/>
                    <a:pt x="714559" y="119490"/>
                    <a:pt x="702156" y="91562"/>
                  </a:cubicBezTo>
                  <a:cubicBezTo>
                    <a:pt x="700315" y="87401"/>
                    <a:pt x="695914" y="84280"/>
                    <a:pt x="693513" y="80279"/>
                  </a:cubicBezTo>
                  <a:cubicBezTo>
                    <a:pt x="691833" y="77558"/>
                    <a:pt x="689752" y="75077"/>
                    <a:pt x="687911" y="72437"/>
                  </a:cubicBezTo>
                  <a:cubicBezTo>
                    <a:pt x="679349" y="60673"/>
                    <a:pt x="668386" y="49950"/>
                    <a:pt x="654542" y="40587"/>
                  </a:cubicBezTo>
                  <a:cubicBezTo>
                    <a:pt x="650060" y="37546"/>
                    <a:pt x="645339" y="34746"/>
                    <a:pt x="640298" y="31945"/>
                  </a:cubicBezTo>
                  <a:cubicBezTo>
                    <a:pt x="634776" y="28904"/>
                    <a:pt x="631175" y="24903"/>
                    <a:pt x="624933" y="22182"/>
                  </a:cubicBezTo>
                  <a:cubicBezTo>
                    <a:pt x="617731" y="19061"/>
                    <a:pt x="610929" y="18741"/>
                    <a:pt x="603967" y="16900"/>
                  </a:cubicBezTo>
                  <a:cubicBezTo>
                    <a:pt x="597965" y="15380"/>
                    <a:pt x="591803" y="12979"/>
                    <a:pt x="585962" y="12419"/>
                  </a:cubicBezTo>
                  <a:cubicBezTo>
                    <a:pt x="553952" y="9058"/>
                    <a:pt x="524504" y="19541"/>
                    <a:pt x="497456" y="40187"/>
                  </a:cubicBezTo>
                  <a:cubicBezTo>
                    <a:pt x="487933" y="46909"/>
                    <a:pt x="478490" y="54992"/>
                    <a:pt x="469688" y="64594"/>
                  </a:cubicBezTo>
                  <a:cubicBezTo>
                    <a:pt x="459205" y="76038"/>
                    <a:pt x="449762" y="88361"/>
                    <a:pt x="441920" y="100605"/>
                  </a:cubicBezTo>
                  <a:cubicBezTo>
                    <a:pt x="441360" y="101565"/>
                    <a:pt x="440959" y="102285"/>
                    <a:pt x="440399" y="103246"/>
                  </a:cubicBezTo>
                  <a:cubicBezTo>
                    <a:pt x="439759" y="101965"/>
                    <a:pt x="439279" y="100845"/>
                    <a:pt x="438559" y="99485"/>
                  </a:cubicBezTo>
                  <a:cubicBezTo>
                    <a:pt x="438079" y="98604"/>
                    <a:pt x="437198" y="97804"/>
                    <a:pt x="436638" y="96844"/>
                  </a:cubicBezTo>
                  <a:cubicBezTo>
                    <a:pt x="430716" y="86041"/>
                    <a:pt x="423594" y="75238"/>
                    <a:pt x="415672" y="64995"/>
                  </a:cubicBezTo>
                  <a:cubicBezTo>
                    <a:pt x="414232" y="63154"/>
                    <a:pt x="413431" y="61153"/>
                    <a:pt x="411911" y="59393"/>
                  </a:cubicBezTo>
                  <a:cubicBezTo>
                    <a:pt x="409670" y="56752"/>
                    <a:pt x="407030" y="54752"/>
                    <a:pt x="404789" y="52271"/>
                  </a:cubicBezTo>
                  <a:cubicBezTo>
                    <a:pt x="396226" y="42748"/>
                    <a:pt x="387024" y="34586"/>
                    <a:pt x="377421" y="27543"/>
                  </a:cubicBezTo>
                  <a:cubicBezTo>
                    <a:pt x="372860" y="24183"/>
                    <a:pt x="368378" y="20902"/>
                    <a:pt x="363577" y="18181"/>
                  </a:cubicBezTo>
                  <a:cubicBezTo>
                    <a:pt x="352134" y="11619"/>
                    <a:pt x="339970" y="6097"/>
                    <a:pt x="327166" y="3136"/>
                  </a:cubicBezTo>
                  <a:cubicBezTo>
                    <a:pt x="323165" y="2256"/>
                    <a:pt x="318924" y="2256"/>
                    <a:pt x="314763" y="2016"/>
                  </a:cubicBezTo>
                  <a:cubicBezTo>
                    <a:pt x="313482" y="1856"/>
                    <a:pt x="312282" y="1776"/>
                    <a:pt x="311002" y="1616"/>
                  </a:cubicBezTo>
                  <a:cubicBezTo>
                    <a:pt x="305320" y="976"/>
                    <a:pt x="299958" y="-145"/>
                    <a:pt x="294117" y="15"/>
                  </a:cubicBezTo>
                  <a:close/>
                  <a:moveTo>
                    <a:pt x="292996" y="16500"/>
                  </a:moveTo>
                  <a:lnTo>
                    <a:pt x="168480" y="153020"/>
                  </a:lnTo>
                  <a:cubicBezTo>
                    <a:pt x="168320" y="136776"/>
                    <a:pt x="169680" y="120611"/>
                    <a:pt x="174082" y="105006"/>
                  </a:cubicBezTo>
                  <a:cubicBezTo>
                    <a:pt x="184645" y="67475"/>
                    <a:pt x="208812" y="39867"/>
                    <a:pt x="250584" y="25063"/>
                  </a:cubicBezTo>
                  <a:cubicBezTo>
                    <a:pt x="265468" y="19861"/>
                    <a:pt x="279472" y="17141"/>
                    <a:pt x="292996" y="16500"/>
                  </a:cubicBezTo>
                  <a:close/>
                  <a:moveTo>
                    <a:pt x="313562" y="18021"/>
                  </a:moveTo>
                  <a:cubicBezTo>
                    <a:pt x="327246" y="19941"/>
                    <a:pt x="340450" y="23462"/>
                    <a:pt x="352614" y="30024"/>
                  </a:cubicBezTo>
                  <a:lnTo>
                    <a:pt x="40923" y="373644"/>
                  </a:lnTo>
                  <a:cubicBezTo>
                    <a:pt x="32280" y="364202"/>
                    <a:pt x="25798" y="353079"/>
                    <a:pt x="21797" y="339475"/>
                  </a:cubicBezTo>
                  <a:lnTo>
                    <a:pt x="140712" y="208156"/>
                  </a:lnTo>
                  <a:cubicBezTo>
                    <a:pt x="145673" y="208316"/>
                    <a:pt x="150875" y="206956"/>
                    <a:pt x="155756" y="207436"/>
                  </a:cubicBezTo>
                  <a:cubicBezTo>
                    <a:pt x="159837" y="207836"/>
                    <a:pt x="162558" y="208316"/>
                    <a:pt x="163999" y="208556"/>
                  </a:cubicBezTo>
                  <a:cubicBezTo>
                    <a:pt x="169840" y="209517"/>
                    <a:pt x="174962" y="204155"/>
                    <a:pt x="173361" y="198393"/>
                  </a:cubicBezTo>
                  <a:cubicBezTo>
                    <a:pt x="172721" y="195993"/>
                    <a:pt x="171761" y="191191"/>
                    <a:pt x="170721" y="184869"/>
                  </a:cubicBezTo>
                  <a:cubicBezTo>
                    <a:pt x="170240" y="181909"/>
                    <a:pt x="170320" y="178868"/>
                    <a:pt x="170000" y="175907"/>
                  </a:cubicBezTo>
                  <a:lnTo>
                    <a:pt x="313562" y="18021"/>
                  </a:lnTo>
                  <a:close/>
                  <a:moveTo>
                    <a:pt x="570517" y="28904"/>
                  </a:moveTo>
                  <a:lnTo>
                    <a:pt x="202170" y="434782"/>
                  </a:lnTo>
                  <a:cubicBezTo>
                    <a:pt x="202410" y="433582"/>
                    <a:pt x="202250" y="432222"/>
                    <a:pt x="202570" y="431021"/>
                  </a:cubicBezTo>
                  <a:cubicBezTo>
                    <a:pt x="203450" y="427180"/>
                    <a:pt x="204250" y="423899"/>
                    <a:pt x="205211" y="420858"/>
                  </a:cubicBezTo>
                  <a:cubicBezTo>
                    <a:pt x="205771" y="419098"/>
                    <a:pt x="206491" y="417657"/>
                    <a:pt x="206731" y="417097"/>
                  </a:cubicBezTo>
                  <a:cubicBezTo>
                    <a:pt x="209052" y="411096"/>
                    <a:pt x="203690" y="405014"/>
                    <a:pt x="197368" y="406214"/>
                  </a:cubicBezTo>
                  <a:cubicBezTo>
                    <a:pt x="196808" y="406294"/>
                    <a:pt x="195768" y="406694"/>
                    <a:pt x="194007" y="406934"/>
                  </a:cubicBezTo>
                  <a:cubicBezTo>
                    <a:pt x="191047" y="407414"/>
                    <a:pt x="187285" y="407575"/>
                    <a:pt x="183524" y="408055"/>
                  </a:cubicBezTo>
                  <a:cubicBezTo>
                    <a:pt x="181044" y="408375"/>
                    <a:pt x="178483" y="408215"/>
                    <a:pt x="176002" y="408455"/>
                  </a:cubicBezTo>
                  <a:lnTo>
                    <a:pt x="433677" y="124852"/>
                  </a:lnTo>
                  <a:cubicBezTo>
                    <a:pt x="437118" y="129653"/>
                    <a:pt x="444320" y="130133"/>
                    <a:pt x="447201" y="124452"/>
                  </a:cubicBezTo>
                  <a:cubicBezTo>
                    <a:pt x="447521" y="123732"/>
                    <a:pt x="448001" y="122291"/>
                    <a:pt x="449122" y="120291"/>
                  </a:cubicBezTo>
                  <a:cubicBezTo>
                    <a:pt x="450962" y="116930"/>
                    <a:pt x="453283" y="113409"/>
                    <a:pt x="455844" y="109407"/>
                  </a:cubicBezTo>
                  <a:cubicBezTo>
                    <a:pt x="463206" y="97884"/>
                    <a:pt x="471928" y="86361"/>
                    <a:pt x="481691" y="75638"/>
                  </a:cubicBezTo>
                  <a:cubicBezTo>
                    <a:pt x="508499" y="46429"/>
                    <a:pt x="538268" y="30264"/>
                    <a:pt x="570517" y="28904"/>
                  </a:cubicBezTo>
                  <a:close/>
                  <a:moveTo>
                    <a:pt x="591563" y="30424"/>
                  </a:moveTo>
                  <a:cubicBezTo>
                    <a:pt x="600446" y="31945"/>
                    <a:pt x="609329" y="33145"/>
                    <a:pt x="618611" y="37146"/>
                  </a:cubicBezTo>
                  <a:cubicBezTo>
                    <a:pt x="623012" y="39067"/>
                    <a:pt x="625413" y="41788"/>
                    <a:pt x="629494" y="43868"/>
                  </a:cubicBezTo>
                  <a:lnTo>
                    <a:pt x="207851" y="508244"/>
                  </a:lnTo>
                  <a:cubicBezTo>
                    <a:pt x="206891" y="505923"/>
                    <a:pt x="204891" y="504243"/>
                    <a:pt x="204090" y="501842"/>
                  </a:cubicBezTo>
                  <a:cubicBezTo>
                    <a:pt x="200009" y="489198"/>
                    <a:pt x="198649" y="475994"/>
                    <a:pt x="198809" y="462791"/>
                  </a:cubicBezTo>
                  <a:lnTo>
                    <a:pt x="591563" y="30424"/>
                  </a:lnTo>
                  <a:close/>
                  <a:moveTo>
                    <a:pt x="366138" y="39387"/>
                  </a:moveTo>
                  <a:cubicBezTo>
                    <a:pt x="375820" y="46349"/>
                    <a:pt x="385263" y="54431"/>
                    <a:pt x="393906" y="64114"/>
                  </a:cubicBezTo>
                  <a:lnTo>
                    <a:pt x="87816" y="400932"/>
                  </a:lnTo>
                  <a:cubicBezTo>
                    <a:pt x="74533" y="396771"/>
                    <a:pt x="63009" y="390930"/>
                    <a:pt x="53326" y="383647"/>
                  </a:cubicBezTo>
                  <a:lnTo>
                    <a:pt x="366138" y="39387"/>
                  </a:lnTo>
                  <a:close/>
                  <a:moveTo>
                    <a:pt x="643659" y="52511"/>
                  </a:moveTo>
                  <a:cubicBezTo>
                    <a:pt x="655422" y="60273"/>
                    <a:pt x="665105" y="68916"/>
                    <a:pt x="672547" y="78358"/>
                  </a:cubicBezTo>
                  <a:lnTo>
                    <a:pt x="243782" y="551376"/>
                  </a:lnTo>
                  <a:cubicBezTo>
                    <a:pt x="232419" y="543214"/>
                    <a:pt x="223136" y="533851"/>
                    <a:pt x="216414" y="523208"/>
                  </a:cubicBezTo>
                  <a:lnTo>
                    <a:pt x="643659" y="52511"/>
                  </a:lnTo>
                  <a:close/>
                  <a:moveTo>
                    <a:pt x="404389" y="77318"/>
                  </a:moveTo>
                  <a:cubicBezTo>
                    <a:pt x="411751" y="86921"/>
                    <a:pt x="418873" y="96844"/>
                    <a:pt x="424235" y="106927"/>
                  </a:cubicBezTo>
                  <a:cubicBezTo>
                    <a:pt x="424635" y="107727"/>
                    <a:pt x="424955" y="108367"/>
                    <a:pt x="425355" y="109167"/>
                  </a:cubicBezTo>
                  <a:lnTo>
                    <a:pt x="152315" y="409975"/>
                  </a:lnTo>
                  <a:cubicBezTo>
                    <a:pt x="136471" y="410295"/>
                    <a:pt x="120706" y="409495"/>
                    <a:pt x="105422" y="406614"/>
                  </a:cubicBezTo>
                  <a:lnTo>
                    <a:pt x="404389" y="77318"/>
                  </a:lnTo>
                  <a:close/>
                  <a:moveTo>
                    <a:pt x="682710" y="92282"/>
                  </a:moveTo>
                  <a:cubicBezTo>
                    <a:pt x="683830" y="94443"/>
                    <a:pt x="686231" y="96124"/>
                    <a:pt x="687191" y="98284"/>
                  </a:cubicBezTo>
                  <a:cubicBezTo>
                    <a:pt x="692393" y="109968"/>
                    <a:pt x="694713" y="122131"/>
                    <a:pt x="695114" y="134295"/>
                  </a:cubicBezTo>
                  <a:lnTo>
                    <a:pt x="295237" y="574263"/>
                  </a:lnTo>
                  <a:cubicBezTo>
                    <a:pt x="284834" y="572903"/>
                    <a:pt x="274111" y="570262"/>
                    <a:pt x="263388" y="565300"/>
                  </a:cubicBezTo>
                  <a:cubicBezTo>
                    <a:pt x="260747" y="564100"/>
                    <a:pt x="259466" y="562100"/>
                    <a:pt x="256986" y="560819"/>
                  </a:cubicBezTo>
                  <a:lnTo>
                    <a:pt x="682710" y="92282"/>
                  </a:lnTo>
                  <a:close/>
                  <a:moveTo>
                    <a:pt x="691352" y="162463"/>
                  </a:moveTo>
                  <a:cubicBezTo>
                    <a:pt x="690632" y="165664"/>
                    <a:pt x="691112" y="169025"/>
                    <a:pt x="690232" y="172226"/>
                  </a:cubicBezTo>
                  <a:cubicBezTo>
                    <a:pt x="689192" y="175907"/>
                    <a:pt x="688392" y="179428"/>
                    <a:pt x="687191" y="182389"/>
                  </a:cubicBezTo>
                  <a:cubicBezTo>
                    <a:pt x="686551" y="184069"/>
                    <a:pt x="685911" y="184869"/>
                    <a:pt x="685671" y="185430"/>
                  </a:cubicBezTo>
                  <a:cubicBezTo>
                    <a:pt x="682950" y="191191"/>
                    <a:pt x="687591" y="197993"/>
                    <a:pt x="693913" y="197433"/>
                  </a:cubicBezTo>
                  <a:cubicBezTo>
                    <a:pt x="694553" y="197353"/>
                    <a:pt x="695834" y="197193"/>
                    <a:pt x="697674" y="197033"/>
                  </a:cubicBezTo>
                  <a:cubicBezTo>
                    <a:pt x="701195" y="196873"/>
                    <a:pt x="705276" y="197433"/>
                    <a:pt x="708958" y="197433"/>
                  </a:cubicBezTo>
                  <a:lnTo>
                    <a:pt x="437358" y="496400"/>
                  </a:lnTo>
                  <a:cubicBezTo>
                    <a:pt x="433757" y="493760"/>
                    <a:pt x="428876" y="493119"/>
                    <a:pt x="426075" y="497521"/>
                  </a:cubicBezTo>
                  <a:cubicBezTo>
                    <a:pt x="425755" y="498081"/>
                    <a:pt x="424955" y="499281"/>
                    <a:pt x="423834" y="500882"/>
                  </a:cubicBezTo>
                  <a:cubicBezTo>
                    <a:pt x="421994" y="503522"/>
                    <a:pt x="419993" y="506243"/>
                    <a:pt x="417433" y="509524"/>
                  </a:cubicBezTo>
                  <a:cubicBezTo>
                    <a:pt x="410230" y="518807"/>
                    <a:pt x="401668" y="528250"/>
                    <a:pt x="392305" y="536892"/>
                  </a:cubicBezTo>
                  <a:cubicBezTo>
                    <a:pt x="368778" y="558579"/>
                    <a:pt x="343651" y="570742"/>
                    <a:pt x="317643" y="573623"/>
                  </a:cubicBezTo>
                  <a:lnTo>
                    <a:pt x="691352" y="162463"/>
                  </a:lnTo>
                  <a:close/>
                  <a:moveTo>
                    <a:pt x="730724" y="198073"/>
                  </a:moveTo>
                  <a:cubicBezTo>
                    <a:pt x="744568" y="199354"/>
                    <a:pt x="758812" y="201514"/>
                    <a:pt x="772736" y="205916"/>
                  </a:cubicBezTo>
                  <a:cubicBezTo>
                    <a:pt x="773056" y="205996"/>
                    <a:pt x="773216" y="206156"/>
                    <a:pt x="773456" y="206316"/>
                  </a:cubicBezTo>
                  <a:lnTo>
                    <a:pt x="464406" y="546895"/>
                  </a:lnTo>
                  <a:cubicBezTo>
                    <a:pt x="464166" y="546575"/>
                    <a:pt x="463846" y="546415"/>
                    <a:pt x="463686" y="546175"/>
                  </a:cubicBezTo>
                  <a:cubicBezTo>
                    <a:pt x="456484" y="536012"/>
                    <a:pt x="450642" y="524889"/>
                    <a:pt x="446081" y="513925"/>
                  </a:cubicBezTo>
                  <a:cubicBezTo>
                    <a:pt x="445761" y="513205"/>
                    <a:pt x="445601" y="512725"/>
                    <a:pt x="445361" y="512085"/>
                  </a:cubicBezTo>
                  <a:lnTo>
                    <a:pt x="730724" y="198073"/>
                  </a:lnTo>
                  <a:close/>
                  <a:moveTo>
                    <a:pt x="117425" y="209677"/>
                  </a:moveTo>
                  <a:lnTo>
                    <a:pt x="18756" y="318508"/>
                  </a:lnTo>
                  <a:cubicBezTo>
                    <a:pt x="17796" y="309866"/>
                    <a:pt x="16196" y="301944"/>
                    <a:pt x="16916" y="291861"/>
                  </a:cubicBezTo>
                  <a:cubicBezTo>
                    <a:pt x="20037" y="246487"/>
                    <a:pt x="46124" y="221440"/>
                    <a:pt x="88937" y="211197"/>
                  </a:cubicBezTo>
                  <a:cubicBezTo>
                    <a:pt x="98219" y="208957"/>
                    <a:pt x="107822" y="210397"/>
                    <a:pt x="117425" y="209677"/>
                  </a:cubicBezTo>
                  <a:close/>
                  <a:moveTo>
                    <a:pt x="788821" y="213438"/>
                  </a:moveTo>
                  <a:cubicBezTo>
                    <a:pt x="800904" y="218959"/>
                    <a:pt x="810987" y="226002"/>
                    <a:pt x="819550" y="234404"/>
                  </a:cubicBezTo>
                  <a:lnTo>
                    <a:pt x="668386" y="400932"/>
                  </a:lnTo>
                  <a:cubicBezTo>
                    <a:pt x="667826" y="400772"/>
                    <a:pt x="667105" y="400692"/>
                    <a:pt x="666545" y="400532"/>
                  </a:cubicBezTo>
                  <a:cubicBezTo>
                    <a:pt x="663984" y="399972"/>
                    <a:pt x="662544" y="399652"/>
                    <a:pt x="661664" y="399412"/>
                  </a:cubicBezTo>
                  <a:cubicBezTo>
                    <a:pt x="655342" y="397892"/>
                    <a:pt x="649820" y="404133"/>
                    <a:pt x="651901" y="410295"/>
                  </a:cubicBezTo>
                  <a:cubicBezTo>
                    <a:pt x="652141" y="411096"/>
                    <a:pt x="652781" y="412456"/>
                    <a:pt x="653421" y="414777"/>
                  </a:cubicBezTo>
                  <a:cubicBezTo>
                    <a:pt x="653581" y="415337"/>
                    <a:pt x="653661" y="416057"/>
                    <a:pt x="653821" y="416617"/>
                  </a:cubicBezTo>
                  <a:lnTo>
                    <a:pt x="504498" y="581305"/>
                  </a:lnTo>
                  <a:cubicBezTo>
                    <a:pt x="493695" y="575943"/>
                    <a:pt x="484012" y="568341"/>
                    <a:pt x="475209" y="558819"/>
                  </a:cubicBezTo>
                  <a:lnTo>
                    <a:pt x="788821" y="213438"/>
                  </a:lnTo>
                  <a:close/>
                  <a:moveTo>
                    <a:pt x="831233" y="245687"/>
                  </a:moveTo>
                  <a:cubicBezTo>
                    <a:pt x="838755" y="256410"/>
                    <a:pt x="843477" y="269294"/>
                    <a:pt x="846278" y="283938"/>
                  </a:cubicBezTo>
                  <a:lnTo>
                    <a:pt x="736406" y="404694"/>
                  </a:lnTo>
                  <a:cubicBezTo>
                    <a:pt x="720401" y="405174"/>
                    <a:pt x="704236" y="405734"/>
                    <a:pt x="687991" y="403573"/>
                  </a:cubicBezTo>
                  <a:lnTo>
                    <a:pt x="687991" y="403173"/>
                  </a:lnTo>
                  <a:lnTo>
                    <a:pt x="831233" y="245687"/>
                  </a:lnTo>
                  <a:close/>
                  <a:moveTo>
                    <a:pt x="847718" y="306505"/>
                  </a:moveTo>
                  <a:cubicBezTo>
                    <a:pt x="847798" y="311547"/>
                    <a:pt x="849238" y="315708"/>
                    <a:pt x="848838" y="321149"/>
                  </a:cubicBezTo>
                  <a:cubicBezTo>
                    <a:pt x="846358" y="356680"/>
                    <a:pt x="830033" y="379886"/>
                    <a:pt x="802345" y="393170"/>
                  </a:cubicBezTo>
                  <a:cubicBezTo>
                    <a:pt x="790021" y="399092"/>
                    <a:pt x="775137" y="403013"/>
                    <a:pt x="758492" y="405174"/>
                  </a:cubicBezTo>
                  <a:lnTo>
                    <a:pt x="847718" y="306505"/>
                  </a:lnTo>
                  <a:close/>
                  <a:moveTo>
                    <a:pt x="657583" y="437023"/>
                  </a:moveTo>
                  <a:cubicBezTo>
                    <a:pt x="660624" y="454548"/>
                    <a:pt x="661504" y="472073"/>
                    <a:pt x="659823" y="489198"/>
                  </a:cubicBezTo>
                  <a:lnTo>
                    <a:pt x="570197" y="587867"/>
                  </a:lnTo>
                  <a:cubicBezTo>
                    <a:pt x="551952" y="591788"/>
                    <a:pt x="535387" y="591388"/>
                    <a:pt x="520663" y="587467"/>
                  </a:cubicBezTo>
                  <a:lnTo>
                    <a:pt x="657583" y="437023"/>
                  </a:lnTo>
                  <a:close/>
                  <a:moveTo>
                    <a:pt x="652701" y="521448"/>
                  </a:moveTo>
                  <a:cubicBezTo>
                    <a:pt x="643899" y="545615"/>
                    <a:pt x="627734" y="564580"/>
                    <a:pt x="602447" y="576984"/>
                  </a:cubicBezTo>
                  <a:lnTo>
                    <a:pt x="652701" y="521448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4016117" y="5762939"/>
              <a:ext cx="865313" cy="606927"/>
            </a:xfrm>
            <a:custGeom>
              <a:avLst/>
              <a:gdLst/>
              <a:ahLst/>
              <a:cxnLst/>
              <a:rect l="l" t="t" r="r" b="b"/>
              <a:pathLst>
                <a:path w="865313" h="606927" extrusionOk="0">
                  <a:moveTo>
                    <a:pt x="294197" y="16"/>
                  </a:moveTo>
                  <a:cubicBezTo>
                    <a:pt x="278672" y="496"/>
                    <a:pt x="262187" y="3376"/>
                    <a:pt x="245062" y="9378"/>
                  </a:cubicBezTo>
                  <a:cubicBezTo>
                    <a:pt x="198009" y="25943"/>
                    <a:pt x="170401" y="58032"/>
                    <a:pt x="158397" y="100525"/>
                  </a:cubicBezTo>
                  <a:cubicBezTo>
                    <a:pt x="151915" y="123411"/>
                    <a:pt x="151515" y="147098"/>
                    <a:pt x="153516" y="170305"/>
                  </a:cubicBezTo>
                  <a:cubicBezTo>
                    <a:pt x="153996" y="176067"/>
                    <a:pt x="153756" y="181989"/>
                    <a:pt x="154636" y="187590"/>
                  </a:cubicBezTo>
                  <a:cubicBezTo>
                    <a:pt x="154876" y="188951"/>
                    <a:pt x="155116" y="190071"/>
                    <a:pt x="155356" y="191351"/>
                  </a:cubicBezTo>
                  <a:cubicBezTo>
                    <a:pt x="148634" y="190711"/>
                    <a:pt x="141672" y="191031"/>
                    <a:pt x="134710" y="190951"/>
                  </a:cubicBezTo>
                  <a:cubicBezTo>
                    <a:pt x="118145" y="190791"/>
                    <a:pt x="101260" y="191511"/>
                    <a:pt x="84775" y="195432"/>
                  </a:cubicBezTo>
                  <a:cubicBezTo>
                    <a:pt x="35561" y="207116"/>
                    <a:pt x="4032" y="237365"/>
                    <a:pt x="351" y="290740"/>
                  </a:cubicBezTo>
                  <a:cubicBezTo>
                    <a:pt x="-769" y="307225"/>
                    <a:pt x="911" y="321309"/>
                    <a:pt x="3712" y="334593"/>
                  </a:cubicBezTo>
                  <a:cubicBezTo>
                    <a:pt x="3792" y="334913"/>
                    <a:pt x="4032" y="335073"/>
                    <a:pt x="4112" y="335313"/>
                  </a:cubicBezTo>
                  <a:cubicBezTo>
                    <a:pt x="12754" y="375085"/>
                    <a:pt x="38602" y="400132"/>
                    <a:pt x="76533" y="413736"/>
                  </a:cubicBezTo>
                  <a:cubicBezTo>
                    <a:pt x="82055" y="415737"/>
                    <a:pt x="87336" y="417897"/>
                    <a:pt x="93418" y="419338"/>
                  </a:cubicBezTo>
                  <a:cubicBezTo>
                    <a:pt x="96539" y="420058"/>
                    <a:pt x="98860" y="421739"/>
                    <a:pt x="102061" y="422378"/>
                  </a:cubicBezTo>
                  <a:cubicBezTo>
                    <a:pt x="129428" y="427580"/>
                    <a:pt x="158477" y="427820"/>
                    <a:pt x="185685" y="424619"/>
                  </a:cubicBezTo>
                  <a:cubicBezTo>
                    <a:pt x="186245" y="424539"/>
                    <a:pt x="186645" y="424299"/>
                    <a:pt x="187205" y="424219"/>
                  </a:cubicBezTo>
                  <a:cubicBezTo>
                    <a:pt x="186885" y="425419"/>
                    <a:pt x="186725" y="425819"/>
                    <a:pt x="186485" y="427260"/>
                  </a:cubicBezTo>
                  <a:cubicBezTo>
                    <a:pt x="184405" y="436383"/>
                    <a:pt x="184084" y="445666"/>
                    <a:pt x="183444" y="455028"/>
                  </a:cubicBezTo>
                  <a:lnTo>
                    <a:pt x="183044" y="455428"/>
                  </a:lnTo>
                  <a:cubicBezTo>
                    <a:pt x="183044" y="455908"/>
                    <a:pt x="183044" y="456388"/>
                    <a:pt x="183044" y="456949"/>
                  </a:cubicBezTo>
                  <a:cubicBezTo>
                    <a:pt x="182164" y="473754"/>
                    <a:pt x="183044" y="490798"/>
                    <a:pt x="188326" y="507204"/>
                  </a:cubicBezTo>
                  <a:cubicBezTo>
                    <a:pt x="195688" y="530010"/>
                    <a:pt x="212013" y="548015"/>
                    <a:pt x="232979" y="563460"/>
                  </a:cubicBezTo>
                  <a:cubicBezTo>
                    <a:pt x="237300" y="566661"/>
                    <a:pt x="241221" y="570022"/>
                    <a:pt x="246103" y="572822"/>
                  </a:cubicBezTo>
                  <a:cubicBezTo>
                    <a:pt x="250024" y="575063"/>
                    <a:pt x="252264" y="578344"/>
                    <a:pt x="256586" y="580344"/>
                  </a:cubicBezTo>
                  <a:cubicBezTo>
                    <a:pt x="309721" y="605152"/>
                    <a:pt x="359656" y="589387"/>
                    <a:pt x="403668" y="548815"/>
                  </a:cubicBezTo>
                  <a:cubicBezTo>
                    <a:pt x="413751" y="539533"/>
                    <a:pt x="422554" y="529530"/>
                    <a:pt x="430316" y="519527"/>
                  </a:cubicBezTo>
                  <a:cubicBezTo>
                    <a:pt x="430396" y="519367"/>
                    <a:pt x="430556" y="519287"/>
                    <a:pt x="430716" y="519127"/>
                  </a:cubicBezTo>
                  <a:cubicBezTo>
                    <a:pt x="430876" y="519607"/>
                    <a:pt x="430876" y="519767"/>
                    <a:pt x="431117" y="520247"/>
                  </a:cubicBezTo>
                  <a:cubicBezTo>
                    <a:pt x="436078" y="532251"/>
                    <a:pt x="442320" y="544254"/>
                    <a:pt x="450242" y="555537"/>
                  </a:cubicBezTo>
                  <a:cubicBezTo>
                    <a:pt x="451122" y="556818"/>
                    <a:pt x="452323" y="557618"/>
                    <a:pt x="453283" y="558898"/>
                  </a:cubicBezTo>
                  <a:cubicBezTo>
                    <a:pt x="456724" y="563460"/>
                    <a:pt x="460725" y="566901"/>
                    <a:pt x="464566" y="570902"/>
                  </a:cubicBezTo>
                  <a:cubicBezTo>
                    <a:pt x="473369" y="580265"/>
                    <a:pt x="482812" y="587947"/>
                    <a:pt x="493455" y="593789"/>
                  </a:cubicBezTo>
                  <a:cubicBezTo>
                    <a:pt x="494735" y="594509"/>
                    <a:pt x="495936" y="595309"/>
                    <a:pt x="497216" y="596029"/>
                  </a:cubicBezTo>
                  <a:cubicBezTo>
                    <a:pt x="498816" y="596989"/>
                    <a:pt x="500497" y="597710"/>
                    <a:pt x="502097" y="598670"/>
                  </a:cubicBezTo>
                  <a:cubicBezTo>
                    <a:pt x="503698" y="599390"/>
                    <a:pt x="504978" y="600671"/>
                    <a:pt x="506579" y="601311"/>
                  </a:cubicBezTo>
                  <a:cubicBezTo>
                    <a:pt x="506819" y="601391"/>
                    <a:pt x="507139" y="601231"/>
                    <a:pt x="507299" y="601311"/>
                  </a:cubicBezTo>
                  <a:cubicBezTo>
                    <a:pt x="521143" y="606352"/>
                    <a:pt x="536907" y="607633"/>
                    <a:pt x="553472" y="606592"/>
                  </a:cubicBezTo>
                  <a:cubicBezTo>
                    <a:pt x="554913" y="606512"/>
                    <a:pt x="556513" y="605952"/>
                    <a:pt x="557954" y="605872"/>
                  </a:cubicBezTo>
                  <a:cubicBezTo>
                    <a:pt x="564755" y="605232"/>
                    <a:pt x="571638" y="604672"/>
                    <a:pt x="578920" y="602831"/>
                  </a:cubicBezTo>
                  <a:cubicBezTo>
                    <a:pt x="580840" y="602351"/>
                    <a:pt x="582521" y="602671"/>
                    <a:pt x="584521" y="602111"/>
                  </a:cubicBezTo>
                  <a:cubicBezTo>
                    <a:pt x="636937" y="587067"/>
                    <a:pt x="665745" y="552897"/>
                    <a:pt x="674948" y="506483"/>
                  </a:cubicBezTo>
                  <a:cubicBezTo>
                    <a:pt x="675588" y="503202"/>
                    <a:pt x="675268" y="499681"/>
                    <a:pt x="675668" y="496320"/>
                  </a:cubicBezTo>
                  <a:cubicBezTo>
                    <a:pt x="676868" y="487518"/>
                    <a:pt x="677668" y="478635"/>
                    <a:pt x="677508" y="469673"/>
                  </a:cubicBezTo>
                  <a:cubicBezTo>
                    <a:pt x="677268" y="454788"/>
                    <a:pt x="675748" y="439824"/>
                    <a:pt x="672627" y="425019"/>
                  </a:cubicBezTo>
                  <a:cubicBezTo>
                    <a:pt x="672307" y="423659"/>
                    <a:pt x="672147" y="422459"/>
                    <a:pt x="671907" y="421259"/>
                  </a:cubicBezTo>
                  <a:cubicBezTo>
                    <a:pt x="671667" y="420138"/>
                    <a:pt x="671427" y="419018"/>
                    <a:pt x="671187" y="417897"/>
                  </a:cubicBezTo>
                  <a:cubicBezTo>
                    <a:pt x="673827" y="418377"/>
                    <a:pt x="676148" y="418938"/>
                    <a:pt x="679029" y="419418"/>
                  </a:cubicBezTo>
                  <a:cubicBezTo>
                    <a:pt x="705837" y="423499"/>
                    <a:pt x="733285" y="424859"/>
                    <a:pt x="759292" y="421659"/>
                  </a:cubicBezTo>
                  <a:cubicBezTo>
                    <a:pt x="820910" y="414136"/>
                    <a:pt x="860762" y="383087"/>
                    <a:pt x="865083" y="322269"/>
                  </a:cubicBezTo>
                  <a:cubicBezTo>
                    <a:pt x="865963" y="310346"/>
                    <a:pt x="864123" y="300343"/>
                    <a:pt x="862842" y="290020"/>
                  </a:cubicBezTo>
                  <a:cubicBezTo>
                    <a:pt x="862842" y="289860"/>
                    <a:pt x="862842" y="289780"/>
                    <a:pt x="862842" y="289620"/>
                  </a:cubicBezTo>
                  <a:cubicBezTo>
                    <a:pt x="862842" y="289460"/>
                    <a:pt x="862842" y="289380"/>
                    <a:pt x="862842" y="289220"/>
                  </a:cubicBezTo>
                  <a:cubicBezTo>
                    <a:pt x="860042" y="267534"/>
                    <a:pt x="853480" y="248648"/>
                    <a:pt x="842196" y="233684"/>
                  </a:cubicBezTo>
                  <a:cubicBezTo>
                    <a:pt x="838996" y="229442"/>
                    <a:pt x="834754" y="226081"/>
                    <a:pt x="830913" y="222400"/>
                  </a:cubicBezTo>
                  <a:cubicBezTo>
                    <a:pt x="822191" y="213918"/>
                    <a:pt x="812188" y="206876"/>
                    <a:pt x="800504" y="201034"/>
                  </a:cubicBezTo>
                  <a:cubicBezTo>
                    <a:pt x="799384" y="200474"/>
                    <a:pt x="798264" y="200074"/>
                    <a:pt x="797143" y="199514"/>
                  </a:cubicBezTo>
                  <a:cubicBezTo>
                    <a:pt x="796263" y="199114"/>
                    <a:pt x="795463" y="198393"/>
                    <a:pt x="794503" y="197993"/>
                  </a:cubicBezTo>
                  <a:cubicBezTo>
                    <a:pt x="791301" y="196553"/>
                    <a:pt x="788501" y="194712"/>
                    <a:pt x="785140" y="193512"/>
                  </a:cubicBezTo>
                  <a:cubicBezTo>
                    <a:pt x="782499" y="192552"/>
                    <a:pt x="780418" y="191031"/>
                    <a:pt x="777618" y="190151"/>
                  </a:cubicBezTo>
                  <a:cubicBezTo>
                    <a:pt x="766494" y="186630"/>
                    <a:pt x="755291" y="184469"/>
                    <a:pt x="744248" y="183029"/>
                  </a:cubicBezTo>
                  <a:cubicBezTo>
                    <a:pt x="744088" y="183029"/>
                    <a:pt x="744008" y="183029"/>
                    <a:pt x="743848" y="183029"/>
                  </a:cubicBezTo>
                  <a:cubicBezTo>
                    <a:pt x="730404" y="181268"/>
                    <a:pt x="717200" y="180548"/>
                    <a:pt x="704796" y="180788"/>
                  </a:cubicBezTo>
                  <a:cubicBezTo>
                    <a:pt x="705356" y="179108"/>
                    <a:pt x="705756" y="178548"/>
                    <a:pt x="706317" y="176627"/>
                  </a:cubicBezTo>
                  <a:cubicBezTo>
                    <a:pt x="714159" y="148939"/>
                    <a:pt x="714559" y="119410"/>
                    <a:pt x="702156" y="91482"/>
                  </a:cubicBezTo>
                  <a:cubicBezTo>
                    <a:pt x="700315" y="87321"/>
                    <a:pt x="695914" y="84200"/>
                    <a:pt x="693513" y="80199"/>
                  </a:cubicBezTo>
                  <a:cubicBezTo>
                    <a:pt x="691913" y="77478"/>
                    <a:pt x="689752" y="74917"/>
                    <a:pt x="687911" y="72356"/>
                  </a:cubicBezTo>
                  <a:cubicBezTo>
                    <a:pt x="679349" y="60593"/>
                    <a:pt x="668386" y="49870"/>
                    <a:pt x="654542" y="40427"/>
                  </a:cubicBezTo>
                  <a:cubicBezTo>
                    <a:pt x="650060" y="37386"/>
                    <a:pt x="645339" y="34586"/>
                    <a:pt x="640297" y="31785"/>
                  </a:cubicBezTo>
                  <a:cubicBezTo>
                    <a:pt x="634776" y="28744"/>
                    <a:pt x="631175" y="24742"/>
                    <a:pt x="624933" y="22022"/>
                  </a:cubicBezTo>
                  <a:cubicBezTo>
                    <a:pt x="617731" y="18901"/>
                    <a:pt x="610929" y="18581"/>
                    <a:pt x="603967" y="16740"/>
                  </a:cubicBezTo>
                  <a:cubicBezTo>
                    <a:pt x="597965" y="15220"/>
                    <a:pt x="591803" y="12819"/>
                    <a:pt x="585962" y="12259"/>
                  </a:cubicBezTo>
                  <a:cubicBezTo>
                    <a:pt x="553952" y="8898"/>
                    <a:pt x="524504" y="19381"/>
                    <a:pt x="497456" y="40027"/>
                  </a:cubicBezTo>
                  <a:cubicBezTo>
                    <a:pt x="487933" y="46749"/>
                    <a:pt x="478490" y="54831"/>
                    <a:pt x="469688" y="64434"/>
                  </a:cubicBezTo>
                  <a:cubicBezTo>
                    <a:pt x="459205" y="75878"/>
                    <a:pt x="449762" y="88201"/>
                    <a:pt x="441920" y="100445"/>
                  </a:cubicBezTo>
                  <a:cubicBezTo>
                    <a:pt x="441360" y="101405"/>
                    <a:pt x="440959" y="102205"/>
                    <a:pt x="440399" y="103086"/>
                  </a:cubicBezTo>
                  <a:cubicBezTo>
                    <a:pt x="439759" y="101805"/>
                    <a:pt x="439279" y="100685"/>
                    <a:pt x="438559" y="99324"/>
                  </a:cubicBezTo>
                  <a:cubicBezTo>
                    <a:pt x="438079" y="98364"/>
                    <a:pt x="437198" y="97644"/>
                    <a:pt x="436718" y="96683"/>
                  </a:cubicBezTo>
                  <a:cubicBezTo>
                    <a:pt x="430796" y="85880"/>
                    <a:pt x="423674" y="75077"/>
                    <a:pt x="415752" y="64834"/>
                  </a:cubicBezTo>
                  <a:cubicBezTo>
                    <a:pt x="414312" y="62994"/>
                    <a:pt x="413431" y="60993"/>
                    <a:pt x="411991" y="59233"/>
                  </a:cubicBezTo>
                  <a:cubicBezTo>
                    <a:pt x="409750" y="56592"/>
                    <a:pt x="407110" y="54592"/>
                    <a:pt x="404869" y="52111"/>
                  </a:cubicBezTo>
                  <a:cubicBezTo>
                    <a:pt x="396306" y="42588"/>
                    <a:pt x="387104" y="34425"/>
                    <a:pt x="377501" y="27383"/>
                  </a:cubicBezTo>
                  <a:cubicBezTo>
                    <a:pt x="372939" y="24023"/>
                    <a:pt x="368458" y="20741"/>
                    <a:pt x="363657" y="18021"/>
                  </a:cubicBezTo>
                  <a:cubicBezTo>
                    <a:pt x="352213" y="11459"/>
                    <a:pt x="340050" y="5937"/>
                    <a:pt x="327246" y="2976"/>
                  </a:cubicBezTo>
                  <a:cubicBezTo>
                    <a:pt x="323245" y="2096"/>
                    <a:pt x="319004" y="2096"/>
                    <a:pt x="314843" y="1856"/>
                  </a:cubicBezTo>
                  <a:cubicBezTo>
                    <a:pt x="313562" y="1696"/>
                    <a:pt x="312362" y="1616"/>
                    <a:pt x="311082" y="1456"/>
                  </a:cubicBezTo>
                  <a:cubicBezTo>
                    <a:pt x="305400" y="976"/>
                    <a:pt x="300038" y="-145"/>
                    <a:pt x="294197" y="16"/>
                  </a:cubicBezTo>
                  <a:close/>
                  <a:moveTo>
                    <a:pt x="292996" y="16500"/>
                  </a:moveTo>
                  <a:lnTo>
                    <a:pt x="168480" y="153020"/>
                  </a:lnTo>
                  <a:cubicBezTo>
                    <a:pt x="168320" y="136775"/>
                    <a:pt x="169680" y="120611"/>
                    <a:pt x="174082" y="105006"/>
                  </a:cubicBezTo>
                  <a:cubicBezTo>
                    <a:pt x="184645" y="67475"/>
                    <a:pt x="208812" y="39867"/>
                    <a:pt x="250584" y="25143"/>
                  </a:cubicBezTo>
                  <a:cubicBezTo>
                    <a:pt x="265548" y="19861"/>
                    <a:pt x="279552" y="17141"/>
                    <a:pt x="292996" y="16500"/>
                  </a:cubicBezTo>
                  <a:close/>
                  <a:moveTo>
                    <a:pt x="313642" y="18021"/>
                  </a:moveTo>
                  <a:cubicBezTo>
                    <a:pt x="327326" y="19941"/>
                    <a:pt x="340530" y="23382"/>
                    <a:pt x="352694" y="30024"/>
                  </a:cubicBezTo>
                  <a:lnTo>
                    <a:pt x="41003" y="373645"/>
                  </a:lnTo>
                  <a:cubicBezTo>
                    <a:pt x="32360" y="364202"/>
                    <a:pt x="25878" y="353078"/>
                    <a:pt x="21877" y="339555"/>
                  </a:cubicBezTo>
                  <a:lnTo>
                    <a:pt x="140792" y="208236"/>
                  </a:lnTo>
                  <a:cubicBezTo>
                    <a:pt x="145753" y="208396"/>
                    <a:pt x="150955" y="207036"/>
                    <a:pt x="155836" y="207516"/>
                  </a:cubicBezTo>
                  <a:cubicBezTo>
                    <a:pt x="159917" y="207916"/>
                    <a:pt x="162638" y="208396"/>
                    <a:pt x="164079" y="208636"/>
                  </a:cubicBezTo>
                  <a:cubicBezTo>
                    <a:pt x="169920" y="209597"/>
                    <a:pt x="175042" y="204235"/>
                    <a:pt x="173441" y="198553"/>
                  </a:cubicBezTo>
                  <a:cubicBezTo>
                    <a:pt x="172801" y="196153"/>
                    <a:pt x="171841" y="191351"/>
                    <a:pt x="170801" y="185029"/>
                  </a:cubicBezTo>
                  <a:cubicBezTo>
                    <a:pt x="170320" y="182069"/>
                    <a:pt x="170401" y="179028"/>
                    <a:pt x="170080" y="176067"/>
                  </a:cubicBezTo>
                  <a:lnTo>
                    <a:pt x="313642" y="18021"/>
                  </a:lnTo>
                  <a:close/>
                  <a:moveTo>
                    <a:pt x="570597" y="28904"/>
                  </a:moveTo>
                  <a:lnTo>
                    <a:pt x="202250" y="434782"/>
                  </a:lnTo>
                  <a:cubicBezTo>
                    <a:pt x="202490" y="433582"/>
                    <a:pt x="202330" y="432222"/>
                    <a:pt x="202650" y="431021"/>
                  </a:cubicBezTo>
                  <a:cubicBezTo>
                    <a:pt x="203530" y="427180"/>
                    <a:pt x="204330" y="423899"/>
                    <a:pt x="205291" y="420858"/>
                  </a:cubicBezTo>
                  <a:cubicBezTo>
                    <a:pt x="205851" y="419098"/>
                    <a:pt x="206571" y="417657"/>
                    <a:pt x="206811" y="417097"/>
                  </a:cubicBezTo>
                  <a:cubicBezTo>
                    <a:pt x="209132" y="411095"/>
                    <a:pt x="203770" y="405014"/>
                    <a:pt x="197448" y="406214"/>
                  </a:cubicBezTo>
                  <a:cubicBezTo>
                    <a:pt x="196888" y="406294"/>
                    <a:pt x="195848" y="406694"/>
                    <a:pt x="194087" y="406934"/>
                  </a:cubicBezTo>
                  <a:cubicBezTo>
                    <a:pt x="191127" y="407414"/>
                    <a:pt x="187365" y="407574"/>
                    <a:pt x="183604" y="408054"/>
                  </a:cubicBezTo>
                  <a:cubicBezTo>
                    <a:pt x="181124" y="408374"/>
                    <a:pt x="178563" y="408215"/>
                    <a:pt x="176082" y="408454"/>
                  </a:cubicBezTo>
                  <a:lnTo>
                    <a:pt x="433757" y="124852"/>
                  </a:lnTo>
                  <a:cubicBezTo>
                    <a:pt x="437198" y="129573"/>
                    <a:pt x="444400" y="130134"/>
                    <a:pt x="447281" y="124452"/>
                  </a:cubicBezTo>
                  <a:cubicBezTo>
                    <a:pt x="447601" y="123811"/>
                    <a:pt x="448081" y="122291"/>
                    <a:pt x="449122" y="120370"/>
                  </a:cubicBezTo>
                  <a:cubicBezTo>
                    <a:pt x="450962" y="117010"/>
                    <a:pt x="453283" y="113489"/>
                    <a:pt x="455844" y="109487"/>
                  </a:cubicBezTo>
                  <a:cubicBezTo>
                    <a:pt x="463126" y="97964"/>
                    <a:pt x="471929" y="86441"/>
                    <a:pt x="481691" y="75717"/>
                  </a:cubicBezTo>
                  <a:cubicBezTo>
                    <a:pt x="508579" y="46429"/>
                    <a:pt x="538348" y="30264"/>
                    <a:pt x="570597" y="28904"/>
                  </a:cubicBezTo>
                  <a:close/>
                  <a:moveTo>
                    <a:pt x="591643" y="30424"/>
                  </a:moveTo>
                  <a:cubicBezTo>
                    <a:pt x="600526" y="31945"/>
                    <a:pt x="609409" y="33145"/>
                    <a:pt x="618691" y="37146"/>
                  </a:cubicBezTo>
                  <a:cubicBezTo>
                    <a:pt x="623092" y="39067"/>
                    <a:pt x="625573" y="41787"/>
                    <a:pt x="629574" y="43868"/>
                  </a:cubicBezTo>
                  <a:lnTo>
                    <a:pt x="207931" y="508244"/>
                  </a:lnTo>
                  <a:cubicBezTo>
                    <a:pt x="206971" y="505923"/>
                    <a:pt x="204971" y="504243"/>
                    <a:pt x="204170" y="501842"/>
                  </a:cubicBezTo>
                  <a:cubicBezTo>
                    <a:pt x="200089" y="489198"/>
                    <a:pt x="198729" y="475994"/>
                    <a:pt x="198889" y="462790"/>
                  </a:cubicBezTo>
                  <a:lnTo>
                    <a:pt x="591643" y="30424"/>
                  </a:lnTo>
                  <a:close/>
                  <a:moveTo>
                    <a:pt x="366218" y="39387"/>
                  </a:moveTo>
                  <a:cubicBezTo>
                    <a:pt x="375901" y="46349"/>
                    <a:pt x="385343" y="54431"/>
                    <a:pt x="393986" y="64114"/>
                  </a:cubicBezTo>
                  <a:lnTo>
                    <a:pt x="87816" y="401012"/>
                  </a:lnTo>
                  <a:cubicBezTo>
                    <a:pt x="74532" y="396851"/>
                    <a:pt x="63009" y="391009"/>
                    <a:pt x="53326" y="383728"/>
                  </a:cubicBezTo>
                  <a:lnTo>
                    <a:pt x="366218" y="39387"/>
                  </a:lnTo>
                  <a:close/>
                  <a:moveTo>
                    <a:pt x="643738" y="52511"/>
                  </a:moveTo>
                  <a:cubicBezTo>
                    <a:pt x="655502" y="60273"/>
                    <a:pt x="665185" y="68916"/>
                    <a:pt x="672627" y="78438"/>
                  </a:cubicBezTo>
                  <a:lnTo>
                    <a:pt x="243862" y="551456"/>
                  </a:lnTo>
                  <a:cubicBezTo>
                    <a:pt x="232499" y="543294"/>
                    <a:pt x="223216" y="533931"/>
                    <a:pt x="216494" y="523288"/>
                  </a:cubicBezTo>
                  <a:lnTo>
                    <a:pt x="643738" y="52511"/>
                  </a:lnTo>
                  <a:close/>
                  <a:moveTo>
                    <a:pt x="404469" y="77318"/>
                  </a:moveTo>
                  <a:cubicBezTo>
                    <a:pt x="411831" y="86921"/>
                    <a:pt x="418953" y="96763"/>
                    <a:pt x="424395" y="106927"/>
                  </a:cubicBezTo>
                  <a:cubicBezTo>
                    <a:pt x="424795" y="107727"/>
                    <a:pt x="425115" y="108367"/>
                    <a:pt x="425515" y="109167"/>
                  </a:cubicBezTo>
                  <a:lnTo>
                    <a:pt x="152475" y="409975"/>
                  </a:lnTo>
                  <a:cubicBezTo>
                    <a:pt x="136631" y="410295"/>
                    <a:pt x="120866" y="409495"/>
                    <a:pt x="105582" y="406614"/>
                  </a:cubicBezTo>
                  <a:lnTo>
                    <a:pt x="404469" y="77318"/>
                  </a:lnTo>
                  <a:close/>
                  <a:moveTo>
                    <a:pt x="682790" y="92282"/>
                  </a:moveTo>
                  <a:cubicBezTo>
                    <a:pt x="683910" y="94443"/>
                    <a:pt x="686311" y="96124"/>
                    <a:pt x="687271" y="98284"/>
                  </a:cubicBezTo>
                  <a:cubicBezTo>
                    <a:pt x="692473" y="109968"/>
                    <a:pt x="694793" y="122051"/>
                    <a:pt x="695113" y="134294"/>
                  </a:cubicBezTo>
                  <a:lnTo>
                    <a:pt x="295237" y="574263"/>
                  </a:lnTo>
                  <a:cubicBezTo>
                    <a:pt x="284754" y="572902"/>
                    <a:pt x="274111" y="570262"/>
                    <a:pt x="263308" y="565301"/>
                  </a:cubicBezTo>
                  <a:cubicBezTo>
                    <a:pt x="260667" y="564100"/>
                    <a:pt x="259386" y="562099"/>
                    <a:pt x="256906" y="560819"/>
                  </a:cubicBezTo>
                  <a:lnTo>
                    <a:pt x="682790" y="92282"/>
                  </a:lnTo>
                  <a:close/>
                  <a:moveTo>
                    <a:pt x="691432" y="162463"/>
                  </a:moveTo>
                  <a:cubicBezTo>
                    <a:pt x="690712" y="165664"/>
                    <a:pt x="691192" y="169025"/>
                    <a:pt x="690312" y="172225"/>
                  </a:cubicBezTo>
                  <a:cubicBezTo>
                    <a:pt x="689272" y="175907"/>
                    <a:pt x="688392" y="179428"/>
                    <a:pt x="687271" y="182389"/>
                  </a:cubicBezTo>
                  <a:cubicBezTo>
                    <a:pt x="686631" y="184069"/>
                    <a:pt x="685991" y="184869"/>
                    <a:pt x="685751" y="185429"/>
                  </a:cubicBezTo>
                  <a:cubicBezTo>
                    <a:pt x="683030" y="191191"/>
                    <a:pt x="687671" y="198073"/>
                    <a:pt x="693993" y="197433"/>
                  </a:cubicBezTo>
                  <a:cubicBezTo>
                    <a:pt x="694633" y="197353"/>
                    <a:pt x="695914" y="197193"/>
                    <a:pt x="697754" y="197033"/>
                  </a:cubicBezTo>
                  <a:cubicBezTo>
                    <a:pt x="701275" y="196873"/>
                    <a:pt x="705356" y="197433"/>
                    <a:pt x="709037" y="197433"/>
                  </a:cubicBezTo>
                  <a:lnTo>
                    <a:pt x="437438" y="496400"/>
                  </a:lnTo>
                  <a:cubicBezTo>
                    <a:pt x="433837" y="493760"/>
                    <a:pt x="428956" y="493119"/>
                    <a:pt x="426155" y="497521"/>
                  </a:cubicBezTo>
                  <a:cubicBezTo>
                    <a:pt x="425835" y="498081"/>
                    <a:pt x="424955" y="499361"/>
                    <a:pt x="423915" y="500881"/>
                  </a:cubicBezTo>
                  <a:cubicBezTo>
                    <a:pt x="422074" y="503522"/>
                    <a:pt x="420073" y="506243"/>
                    <a:pt x="417512" y="509524"/>
                  </a:cubicBezTo>
                  <a:cubicBezTo>
                    <a:pt x="410310" y="518806"/>
                    <a:pt x="401748" y="528250"/>
                    <a:pt x="392385" y="536892"/>
                  </a:cubicBezTo>
                  <a:cubicBezTo>
                    <a:pt x="368858" y="558578"/>
                    <a:pt x="343731" y="570742"/>
                    <a:pt x="317723" y="573623"/>
                  </a:cubicBezTo>
                  <a:lnTo>
                    <a:pt x="691432" y="162463"/>
                  </a:lnTo>
                  <a:close/>
                  <a:moveTo>
                    <a:pt x="730804" y="198073"/>
                  </a:moveTo>
                  <a:cubicBezTo>
                    <a:pt x="744648" y="199353"/>
                    <a:pt x="758892" y="201514"/>
                    <a:pt x="772816" y="205996"/>
                  </a:cubicBezTo>
                  <a:cubicBezTo>
                    <a:pt x="773136" y="206076"/>
                    <a:pt x="773296" y="206235"/>
                    <a:pt x="773536" y="206396"/>
                  </a:cubicBezTo>
                  <a:lnTo>
                    <a:pt x="464486" y="546975"/>
                  </a:lnTo>
                  <a:cubicBezTo>
                    <a:pt x="464246" y="546655"/>
                    <a:pt x="463926" y="546495"/>
                    <a:pt x="463766" y="546255"/>
                  </a:cubicBezTo>
                  <a:cubicBezTo>
                    <a:pt x="456564" y="536092"/>
                    <a:pt x="450642" y="524968"/>
                    <a:pt x="446161" y="514005"/>
                  </a:cubicBezTo>
                  <a:cubicBezTo>
                    <a:pt x="445841" y="513285"/>
                    <a:pt x="445681" y="512805"/>
                    <a:pt x="445441" y="512165"/>
                  </a:cubicBezTo>
                  <a:lnTo>
                    <a:pt x="730804" y="198073"/>
                  </a:lnTo>
                  <a:close/>
                  <a:moveTo>
                    <a:pt x="117505" y="209677"/>
                  </a:moveTo>
                  <a:lnTo>
                    <a:pt x="18836" y="318428"/>
                  </a:lnTo>
                  <a:cubicBezTo>
                    <a:pt x="17876" y="309786"/>
                    <a:pt x="16275" y="301863"/>
                    <a:pt x="16996" y="291780"/>
                  </a:cubicBezTo>
                  <a:cubicBezTo>
                    <a:pt x="20117" y="246407"/>
                    <a:pt x="46204" y="221360"/>
                    <a:pt x="89017" y="211117"/>
                  </a:cubicBezTo>
                  <a:cubicBezTo>
                    <a:pt x="98299" y="208956"/>
                    <a:pt x="107822" y="210397"/>
                    <a:pt x="117505" y="209677"/>
                  </a:cubicBezTo>
                  <a:close/>
                  <a:moveTo>
                    <a:pt x="788901" y="213438"/>
                  </a:moveTo>
                  <a:cubicBezTo>
                    <a:pt x="800984" y="218959"/>
                    <a:pt x="811067" y="226001"/>
                    <a:pt x="819630" y="234404"/>
                  </a:cubicBezTo>
                  <a:lnTo>
                    <a:pt x="668546" y="401012"/>
                  </a:lnTo>
                  <a:cubicBezTo>
                    <a:pt x="667986" y="400852"/>
                    <a:pt x="667265" y="400772"/>
                    <a:pt x="666705" y="400612"/>
                  </a:cubicBezTo>
                  <a:cubicBezTo>
                    <a:pt x="664144" y="400132"/>
                    <a:pt x="662704" y="399732"/>
                    <a:pt x="661824" y="399492"/>
                  </a:cubicBezTo>
                  <a:cubicBezTo>
                    <a:pt x="655502" y="397971"/>
                    <a:pt x="649980" y="404214"/>
                    <a:pt x="652061" y="410375"/>
                  </a:cubicBezTo>
                  <a:cubicBezTo>
                    <a:pt x="652301" y="411175"/>
                    <a:pt x="652941" y="412536"/>
                    <a:pt x="653581" y="414856"/>
                  </a:cubicBezTo>
                  <a:cubicBezTo>
                    <a:pt x="653741" y="415416"/>
                    <a:pt x="653821" y="416137"/>
                    <a:pt x="653982" y="416697"/>
                  </a:cubicBezTo>
                  <a:lnTo>
                    <a:pt x="504658" y="581385"/>
                  </a:lnTo>
                  <a:cubicBezTo>
                    <a:pt x="493855" y="576023"/>
                    <a:pt x="484172" y="568421"/>
                    <a:pt x="475369" y="558898"/>
                  </a:cubicBezTo>
                  <a:lnTo>
                    <a:pt x="788901" y="213438"/>
                  </a:lnTo>
                  <a:close/>
                  <a:moveTo>
                    <a:pt x="831313" y="245687"/>
                  </a:moveTo>
                  <a:cubicBezTo>
                    <a:pt x="838835" y="256410"/>
                    <a:pt x="843557" y="269294"/>
                    <a:pt x="846358" y="283938"/>
                  </a:cubicBezTo>
                  <a:lnTo>
                    <a:pt x="736486" y="404694"/>
                  </a:lnTo>
                  <a:cubicBezTo>
                    <a:pt x="720401" y="405174"/>
                    <a:pt x="704316" y="405734"/>
                    <a:pt x="688071" y="403573"/>
                  </a:cubicBezTo>
                  <a:lnTo>
                    <a:pt x="688071" y="403173"/>
                  </a:lnTo>
                  <a:lnTo>
                    <a:pt x="831313" y="245687"/>
                  </a:lnTo>
                  <a:close/>
                  <a:moveTo>
                    <a:pt x="847798" y="306505"/>
                  </a:moveTo>
                  <a:cubicBezTo>
                    <a:pt x="847878" y="311546"/>
                    <a:pt x="849318" y="315708"/>
                    <a:pt x="848918" y="321149"/>
                  </a:cubicBezTo>
                  <a:cubicBezTo>
                    <a:pt x="846438" y="356680"/>
                    <a:pt x="830113" y="379886"/>
                    <a:pt x="802425" y="393170"/>
                  </a:cubicBezTo>
                  <a:cubicBezTo>
                    <a:pt x="790021" y="399092"/>
                    <a:pt x="775137" y="403013"/>
                    <a:pt x="758492" y="405174"/>
                  </a:cubicBezTo>
                  <a:lnTo>
                    <a:pt x="847798" y="306505"/>
                  </a:lnTo>
                  <a:close/>
                  <a:moveTo>
                    <a:pt x="657663" y="437023"/>
                  </a:moveTo>
                  <a:cubicBezTo>
                    <a:pt x="660783" y="454468"/>
                    <a:pt x="661584" y="472073"/>
                    <a:pt x="659903" y="489118"/>
                  </a:cubicBezTo>
                  <a:lnTo>
                    <a:pt x="570277" y="587787"/>
                  </a:lnTo>
                  <a:cubicBezTo>
                    <a:pt x="552032" y="591708"/>
                    <a:pt x="535467" y="591308"/>
                    <a:pt x="520743" y="587387"/>
                  </a:cubicBezTo>
                  <a:lnTo>
                    <a:pt x="657663" y="437023"/>
                  </a:lnTo>
                  <a:close/>
                  <a:moveTo>
                    <a:pt x="652781" y="521447"/>
                  </a:moveTo>
                  <a:cubicBezTo>
                    <a:pt x="643979" y="545615"/>
                    <a:pt x="627814" y="564580"/>
                    <a:pt x="602526" y="576984"/>
                  </a:cubicBezTo>
                  <a:lnTo>
                    <a:pt x="652781" y="521447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9088302" y="4828099"/>
              <a:ext cx="865284" cy="606959"/>
            </a:xfrm>
            <a:custGeom>
              <a:avLst/>
              <a:gdLst/>
              <a:ahLst/>
              <a:cxnLst/>
              <a:rect l="l" t="t" r="r" b="b"/>
              <a:pathLst>
                <a:path w="865284" h="606959" extrusionOk="0">
                  <a:moveTo>
                    <a:pt x="294197" y="16"/>
                  </a:moveTo>
                  <a:cubicBezTo>
                    <a:pt x="278672" y="496"/>
                    <a:pt x="262188" y="3377"/>
                    <a:pt x="245062" y="9378"/>
                  </a:cubicBezTo>
                  <a:cubicBezTo>
                    <a:pt x="198009" y="25943"/>
                    <a:pt x="170401" y="58032"/>
                    <a:pt x="158397" y="100525"/>
                  </a:cubicBezTo>
                  <a:cubicBezTo>
                    <a:pt x="151915" y="123412"/>
                    <a:pt x="151515" y="147098"/>
                    <a:pt x="153516" y="170305"/>
                  </a:cubicBezTo>
                  <a:cubicBezTo>
                    <a:pt x="153996" y="176067"/>
                    <a:pt x="153756" y="181989"/>
                    <a:pt x="154636" y="187590"/>
                  </a:cubicBezTo>
                  <a:cubicBezTo>
                    <a:pt x="154876" y="188951"/>
                    <a:pt x="155116" y="190071"/>
                    <a:pt x="155356" y="191351"/>
                  </a:cubicBezTo>
                  <a:cubicBezTo>
                    <a:pt x="148634" y="190791"/>
                    <a:pt x="141672" y="191031"/>
                    <a:pt x="134710" y="190951"/>
                  </a:cubicBezTo>
                  <a:cubicBezTo>
                    <a:pt x="118146" y="190791"/>
                    <a:pt x="101260" y="191512"/>
                    <a:pt x="84775" y="195433"/>
                  </a:cubicBezTo>
                  <a:cubicBezTo>
                    <a:pt x="35561" y="207196"/>
                    <a:pt x="4032" y="237365"/>
                    <a:pt x="351" y="290740"/>
                  </a:cubicBezTo>
                  <a:cubicBezTo>
                    <a:pt x="-769" y="307225"/>
                    <a:pt x="911" y="321309"/>
                    <a:pt x="3712" y="334593"/>
                  </a:cubicBezTo>
                  <a:cubicBezTo>
                    <a:pt x="3792" y="334913"/>
                    <a:pt x="4032" y="335073"/>
                    <a:pt x="4112" y="335314"/>
                  </a:cubicBezTo>
                  <a:cubicBezTo>
                    <a:pt x="12754" y="375085"/>
                    <a:pt x="38602" y="400132"/>
                    <a:pt x="76533" y="413736"/>
                  </a:cubicBezTo>
                  <a:cubicBezTo>
                    <a:pt x="82055" y="415737"/>
                    <a:pt x="87336" y="417897"/>
                    <a:pt x="93418" y="419338"/>
                  </a:cubicBezTo>
                  <a:cubicBezTo>
                    <a:pt x="96539" y="420058"/>
                    <a:pt x="98780" y="421739"/>
                    <a:pt x="102061" y="422379"/>
                  </a:cubicBezTo>
                  <a:cubicBezTo>
                    <a:pt x="129429" y="427580"/>
                    <a:pt x="158477" y="427820"/>
                    <a:pt x="185685" y="424619"/>
                  </a:cubicBezTo>
                  <a:cubicBezTo>
                    <a:pt x="186246" y="424539"/>
                    <a:pt x="186646" y="424299"/>
                    <a:pt x="187206" y="424219"/>
                  </a:cubicBezTo>
                  <a:cubicBezTo>
                    <a:pt x="186885" y="425420"/>
                    <a:pt x="186726" y="425820"/>
                    <a:pt x="186485" y="427260"/>
                  </a:cubicBezTo>
                  <a:cubicBezTo>
                    <a:pt x="184405" y="436383"/>
                    <a:pt x="184085" y="445666"/>
                    <a:pt x="183444" y="455028"/>
                  </a:cubicBezTo>
                  <a:lnTo>
                    <a:pt x="183044" y="455428"/>
                  </a:lnTo>
                  <a:cubicBezTo>
                    <a:pt x="183044" y="455908"/>
                    <a:pt x="183044" y="456389"/>
                    <a:pt x="183044" y="456949"/>
                  </a:cubicBezTo>
                  <a:cubicBezTo>
                    <a:pt x="182164" y="473754"/>
                    <a:pt x="183044" y="490799"/>
                    <a:pt x="188326" y="507203"/>
                  </a:cubicBezTo>
                  <a:cubicBezTo>
                    <a:pt x="195688" y="530010"/>
                    <a:pt x="212013" y="548015"/>
                    <a:pt x="232979" y="563460"/>
                  </a:cubicBezTo>
                  <a:cubicBezTo>
                    <a:pt x="237300" y="566661"/>
                    <a:pt x="241221" y="570022"/>
                    <a:pt x="246103" y="572823"/>
                  </a:cubicBezTo>
                  <a:cubicBezTo>
                    <a:pt x="250024" y="575063"/>
                    <a:pt x="252265" y="578344"/>
                    <a:pt x="256586" y="580345"/>
                  </a:cubicBezTo>
                  <a:cubicBezTo>
                    <a:pt x="309721" y="605152"/>
                    <a:pt x="359736" y="589388"/>
                    <a:pt x="403669" y="548816"/>
                  </a:cubicBezTo>
                  <a:cubicBezTo>
                    <a:pt x="413752" y="539533"/>
                    <a:pt x="422554" y="529530"/>
                    <a:pt x="430317" y="519527"/>
                  </a:cubicBezTo>
                  <a:cubicBezTo>
                    <a:pt x="430396" y="519367"/>
                    <a:pt x="430556" y="519287"/>
                    <a:pt x="430717" y="519127"/>
                  </a:cubicBezTo>
                  <a:cubicBezTo>
                    <a:pt x="430876" y="519607"/>
                    <a:pt x="430876" y="519767"/>
                    <a:pt x="431117" y="520247"/>
                  </a:cubicBezTo>
                  <a:cubicBezTo>
                    <a:pt x="436078" y="532251"/>
                    <a:pt x="442320" y="544254"/>
                    <a:pt x="450242" y="555538"/>
                  </a:cubicBezTo>
                  <a:cubicBezTo>
                    <a:pt x="451123" y="556818"/>
                    <a:pt x="452323" y="557698"/>
                    <a:pt x="453283" y="558899"/>
                  </a:cubicBezTo>
                  <a:cubicBezTo>
                    <a:pt x="456724" y="563460"/>
                    <a:pt x="460725" y="566901"/>
                    <a:pt x="464566" y="570902"/>
                  </a:cubicBezTo>
                  <a:cubicBezTo>
                    <a:pt x="473369" y="580265"/>
                    <a:pt x="482812" y="587947"/>
                    <a:pt x="493455" y="593789"/>
                  </a:cubicBezTo>
                  <a:cubicBezTo>
                    <a:pt x="494735" y="594509"/>
                    <a:pt x="495935" y="595309"/>
                    <a:pt x="497216" y="596029"/>
                  </a:cubicBezTo>
                  <a:cubicBezTo>
                    <a:pt x="498817" y="596990"/>
                    <a:pt x="500497" y="597710"/>
                    <a:pt x="502097" y="598670"/>
                  </a:cubicBezTo>
                  <a:cubicBezTo>
                    <a:pt x="503698" y="599391"/>
                    <a:pt x="504978" y="600671"/>
                    <a:pt x="506579" y="601311"/>
                  </a:cubicBezTo>
                  <a:cubicBezTo>
                    <a:pt x="506819" y="601391"/>
                    <a:pt x="507139" y="601231"/>
                    <a:pt x="507299" y="601311"/>
                  </a:cubicBezTo>
                  <a:cubicBezTo>
                    <a:pt x="521143" y="606353"/>
                    <a:pt x="536907" y="607713"/>
                    <a:pt x="553472" y="606593"/>
                  </a:cubicBezTo>
                  <a:cubicBezTo>
                    <a:pt x="554913" y="606512"/>
                    <a:pt x="556513" y="605952"/>
                    <a:pt x="557954" y="605872"/>
                  </a:cubicBezTo>
                  <a:cubicBezTo>
                    <a:pt x="564756" y="605312"/>
                    <a:pt x="571638" y="604672"/>
                    <a:pt x="578920" y="602831"/>
                  </a:cubicBezTo>
                  <a:cubicBezTo>
                    <a:pt x="580841" y="602351"/>
                    <a:pt x="582521" y="602671"/>
                    <a:pt x="584521" y="602111"/>
                  </a:cubicBezTo>
                  <a:cubicBezTo>
                    <a:pt x="636937" y="587067"/>
                    <a:pt x="665745" y="552897"/>
                    <a:pt x="674948" y="506483"/>
                  </a:cubicBezTo>
                  <a:cubicBezTo>
                    <a:pt x="675588" y="503202"/>
                    <a:pt x="675268" y="499681"/>
                    <a:pt x="675668" y="496320"/>
                  </a:cubicBezTo>
                  <a:cubicBezTo>
                    <a:pt x="676869" y="487518"/>
                    <a:pt x="677669" y="478635"/>
                    <a:pt x="677508" y="469673"/>
                  </a:cubicBezTo>
                  <a:cubicBezTo>
                    <a:pt x="677269" y="454788"/>
                    <a:pt x="675748" y="439824"/>
                    <a:pt x="672627" y="425020"/>
                  </a:cubicBezTo>
                  <a:cubicBezTo>
                    <a:pt x="672307" y="423659"/>
                    <a:pt x="672147" y="422459"/>
                    <a:pt x="671907" y="421258"/>
                  </a:cubicBezTo>
                  <a:cubicBezTo>
                    <a:pt x="671667" y="420138"/>
                    <a:pt x="671427" y="419018"/>
                    <a:pt x="671187" y="417897"/>
                  </a:cubicBezTo>
                  <a:cubicBezTo>
                    <a:pt x="673828" y="418378"/>
                    <a:pt x="676148" y="418938"/>
                    <a:pt x="679029" y="419418"/>
                  </a:cubicBezTo>
                  <a:cubicBezTo>
                    <a:pt x="705757" y="423499"/>
                    <a:pt x="733285" y="424859"/>
                    <a:pt x="759292" y="421659"/>
                  </a:cubicBezTo>
                  <a:cubicBezTo>
                    <a:pt x="820911" y="414136"/>
                    <a:pt x="860762" y="383087"/>
                    <a:pt x="865083" y="322270"/>
                  </a:cubicBezTo>
                  <a:cubicBezTo>
                    <a:pt x="865884" y="310346"/>
                    <a:pt x="864123" y="300343"/>
                    <a:pt x="862843" y="290020"/>
                  </a:cubicBezTo>
                  <a:cubicBezTo>
                    <a:pt x="862843" y="289860"/>
                    <a:pt x="862843" y="289780"/>
                    <a:pt x="862843" y="289620"/>
                  </a:cubicBezTo>
                  <a:cubicBezTo>
                    <a:pt x="862843" y="289460"/>
                    <a:pt x="862843" y="289380"/>
                    <a:pt x="862843" y="289220"/>
                  </a:cubicBezTo>
                  <a:cubicBezTo>
                    <a:pt x="860042" y="267534"/>
                    <a:pt x="853480" y="248648"/>
                    <a:pt x="842197" y="233684"/>
                  </a:cubicBezTo>
                  <a:cubicBezTo>
                    <a:pt x="838995" y="229443"/>
                    <a:pt x="834754" y="226081"/>
                    <a:pt x="830913" y="222400"/>
                  </a:cubicBezTo>
                  <a:cubicBezTo>
                    <a:pt x="822191" y="213918"/>
                    <a:pt x="812188" y="206876"/>
                    <a:pt x="800504" y="201034"/>
                  </a:cubicBezTo>
                  <a:cubicBezTo>
                    <a:pt x="799384" y="200474"/>
                    <a:pt x="798264" y="200074"/>
                    <a:pt x="797143" y="199514"/>
                  </a:cubicBezTo>
                  <a:cubicBezTo>
                    <a:pt x="796263" y="199114"/>
                    <a:pt x="795463" y="198474"/>
                    <a:pt x="794502" y="197993"/>
                  </a:cubicBezTo>
                  <a:cubicBezTo>
                    <a:pt x="791302" y="196553"/>
                    <a:pt x="788501" y="194792"/>
                    <a:pt x="785140" y="193512"/>
                  </a:cubicBezTo>
                  <a:cubicBezTo>
                    <a:pt x="782499" y="192552"/>
                    <a:pt x="780419" y="191031"/>
                    <a:pt x="777618" y="190151"/>
                  </a:cubicBezTo>
                  <a:cubicBezTo>
                    <a:pt x="766494" y="186630"/>
                    <a:pt x="755291" y="184469"/>
                    <a:pt x="744248" y="183029"/>
                  </a:cubicBezTo>
                  <a:cubicBezTo>
                    <a:pt x="744088" y="183029"/>
                    <a:pt x="744008" y="183029"/>
                    <a:pt x="743848" y="183029"/>
                  </a:cubicBezTo>
                  <a:cubicBezTo>
                    <a:pt x="730404" y="181269"/>
                    <a:pt x="717200" y="180548"/>
                    <a:pt x="704797" y="180788"/>
                  </a:cubicBezTo>
                  <a:cubicBezTo>
                    <a:pt x="705357" y="179108"/>
                    <a:pt x="705757" y="178548"/>
                    <a:pt x="706317" y="176627"/>
                  </a:cubicBezTo>
                  <a:cubicBezTo>
                    <a:pt x="714159" y="148939"/>
                    <a:pt x="714559" y="119410"/>
                    <a:pt x="702156" y="91482"/>
                  </a:cubicBezTo>
                  <a:cubicBezTo>
                    <a:pt x="700315" y="87321"/>
                    <a:pt x="695914" y="84200"/>
                    <a:pt x="693513" y="80199"/>
                  </a:cubicBezTo>
                  <a:cubicBezTo>
                    <a:pt x="691913" y="77478"/>
                    <a:pt x="689752" y="74917"/>
                    <a:pt x="687912" y="72277"/>
                  </a:cubicBezTo>
                  <a:cubicBezTo>
                    <a:pt x="679349" y="60513"/>
                    <a:pt x="668386" y="49790"/>
                    <a:pt x="654542" y="40427"/>
                  </a:cubicBezTo>
                  <a:cubicBezTo>
                    <a:pt x="650060" y="37387"/>
                    <a:pt x="645339" y="34586"/>
                    <a:pt x="640298" y="31785"/>
                  </a:cubicBezTo>
                  <a:cubicBezTo>
                    <a:pt x="634776" y="28744"/>
                    <a:pt x="631175" y="24743"/>
                    <a:pt x="624933" y="22022"/>
                  </a:cubicBezTo>
                  <a:cubicBezTo>
                    <a:pt x="617731" y="18901"/>
                    <a:pt x="610929" y="18581"/>
                    <a:pt x="603967" y="16740"/>
                  </a:cubicBezTo>
                  <a:cubicBezTo>
                    <a:pt x="597965" y="15220"/>
                    <a:pt x="591804" y="12899"/>
                    <a:pt x="585962" y="12259"/>
                  </a:cubicBezTo>
                  <a:cubicBezTo>
                    <a:pt x="553873" y="8898"/>
                    <a:pt x="524504" y="19381"/>
                    <a:pt x="497456" y="40027"/>
                  </a:cubicBezTo>
                  <a:cubicBezTo>
                    <a:pt x="487933" y="46749"/>
                    <a:pt x="478490" y="54832"/>
                    <a:pt x="469688" y="64434"/>
                  </a:cubicBezTo>
                  <a:cubicBezTo>
                    <a:pt x="459205" y="75878"/>
                    <a:pt x="449762" y="88201"/>
                    <a:pt x="441920" y="100445"/>
                  </a:cubicBezTo>
                  <a:cubicBezTo>
                    <a:pt x="441359" y="101405"/>
                    <a:pt x="440959" y="102205"/>
                    <a:pt x="440399" y="103086"/>
                  </a:cubicBezTo>
                  <a:cubicBezTo>
                    <a:pt x="439759" y="101805"/>
                    <a:pt x="439279" y="100685"/>
                    <a:pt x="438559" y="99325"/>
                  </a:cubicBezTo>
                  <a:cubicBezTo>
                    <a:pt x="438079" y="98444"/>
                    <a:pt x="437199" y="97644"/>
                    <a:pt x="436718" y="96684"/>
                  </a:cubicBezTo>
                  <a:cubicBezTo>
                    <a:pt x="430797" y="85881"/>
                    <a:pt x="423675" y="75077"/>
                    <a:pt x="415752" y="64754"/>
                  </a:cubicBezTo>
                  <a:cubicBezTo>
                    <a:pt x="414312" y="62914"/>
                    <a:pt x="413431" y="60913"/>
                    <a:pt x="411991" y="59153"/>
                  </a:cubicBezTo>
                  <a:cubicBezTo>
                    <a:pt x="409751" y="56512"/>
                    <a:pt x="407110" y="54511"/>
                    <a:pt x="404869" y="52031"/>
                  </a:cubicBezTo>
                  <a:cubicBezTo>
                    <a:pt x="396307" y="42508"/>
                    <a:pt x="387104" y="34346"/>
                    <a:pt x="377501" y="27304"/>
                  </a:cubicBezTo>
                  <a:cubicBezTo>
                    <a:pt x="372940" y="23943"/>
                    <a:pt x="368458" y="20662"/>
                    <a:pt x="363657" y="17941"/>
                  </a:cubicBezTo>
                  <a:cubicBezTo>
                    <a:pt x="352214" y="11379"/>
                    <a:pt x="340050" y="5857"/>
                    <a:pt x="327247" y="2896"/>
                  </a:cubicBezTo>
                  <a:cubicBezTo>
                    <a:pt x="323245" y="2016"/>
                    <a:pt x="319004" y="2016"/>
                    <a:pt x="314843" y="1776"/>
                  </a:cubicBezTo>
                  <a:cubicBezTo>
                    <a:pt x="313562" y="1616"/>
                    <a:pt x="312362" y="1536"/>
                    <a:pt x="311082" y="1376"/>
                  </a:cubicBezTo>
                  <a:cubicBezTo>
                    <a:pt x="305400" y="976"/>
                    <a:pt x="300038" y="-144"/>
                    <a:pt x="294197" y="16"/>
                  </a:cubicBezTo>
                  <a:close/>
                  <a:moveTo>
                    <a:pt x="292996" y="16500"/>
                  </a:moveTo>
                  <a:lnTo>
                    <a:pt x="168480" y="153020"/>
                  </a:lnTo>
                  <a:cubicBezTo>
                    <a:pt x="168320" y="136775"/>
                    <a:pt x="169681" y="120611"/>
                    <a:pt x="174082" y="105006"/>
                  </a:cubicBezTo>
                  <a:cubicBezTo>
                    <a:pt x="184645" y="67475"/>
                    <a:pt x="208812" y="39867"/>
                    <a:pt x="250584" y="25143"/>
                  </a:cubicBezTo>
                  <a:cubicBezTo>
                    <a:pt x="265548" y="19861"/>
                    <a:pt x="279553" y="17141"/>
                    <a:pt x="292996" y="16500"/>
                  </a:cubicBezTo>
                  <a:close/>
                  <a:moveTo>
                    <a:pt x="313643" y="18021"/>
                  </a:moveTo>
                  <a:cubicBezTo>
                    <a:pt x="327326" y="19941"/>
                    <a:pt x="340530" y="23463"/>
                    <a:pt x="352694" y="30024"/>
                  </a:cubicBezTo>
                  <a:lnTo>
                    <a:pt x="41003" y="373645"/>
                  </a:lnTo>
                  <a:cubicBezTo>
                    <a:pt x="32360" y="364202"/>
                    <a:pt x="25878" y="353078"/>
                    <a:pt x="21877" y="339475"/>
                  </a:cubicBezTo>
                  <a:lnTo>
                    <a:pt x="140792" y="208156"/>
                  </a:lnTo>
                  <a:cubicBezTo>
                    <a:pt x="145754" y="208316"/>
                    <a:pt x="150955" y="206956"/>
                    <a:pt x="155836" y="207436"/>
                  </a:cubicBezTo>
                  <a:cubicBezTo>
                    <a:pt x="159918" y="207836"/>
                    <a:pt x="162639" y="208316"/>
                    <a:pt x="164079" y="208556"/>
                  </a:cubicBezTo>
                  <a:cubicBezTo>
                    <a:pt x="169920" y="209517"/>
                    <a:pt x="175042" y="204155"/>
                    <a:pt x="173441" y="198393"/>
                  </a:cubicBezTo>
                  <a:cubicBezTo>
                    <a:pt x="172801" y="195993"/>
                    <a:pt x="171841" y="191191"/>
                    <a:pt x="170801" y="184869"/>
                  </a:cubicBezTo>
                  <a:cubicBezTo>
                    <a:pt x="170320" y="181909"/>
                    <a:pt x="170401" y="178868"/>
                    <a:pt x="170081" y="175907"/>
                  </a:cubicBezTo>
                  <a:lnTo>
                    <a:pt x="313643" y="18021"/>
                  </a:lnTo>
                  <a:close/>
                  <a:moveTo>
                    <a:pt x="570597" y="28904"/>
                  </a:moveTo>
                  <a:lnTo>
                    <a:pt x="202250" y="434782"/>
                  </a:lnTo>
                  <a:cubicBezTo>
                    <a:pt x="202490" y="433582"/>
                    <a:pt x="202330" y="432302"/>
                    <a:pt x="202650" y="431021"/>
                  </a:cubicBezTo>
                  <a:cubicBezTo>
                    <a:pt x="203530" y="427180"/>
                    <a:pt x="204330" y="423899"/>
                    <a:pt x="205291" y="420938"/>
                  </a:cubicBezTo>
                  <a:cubicBezTo>
                    <a:pt x="205851" y="419178"/>
                    <a:pt x="206571" y="417737"/>
                    <a:pt x="206811" y="417177"/>
                  </a:cubicBezTo>
                  <a:cubicBezTo>
                    <a:pt x="209132" y="411175"/>
                    <a:pt x="203771" y="405094"/>
                    <a:pt x="197448" y="406294"/>
                  </a:cubicBezTo>
                  <a:cubicBezTo>
                    <a:pt x="196888" y="406374"/>
                    <a:pt x="195848" y="406774"/>
                    <a:pt x="194088" y="407014"/>
                  </a:cubicBezTo>
                  <a:cubicBezTo>
                    <a:pt x="191127" y="407494"/>
                    <a:pt x="187365" y="407735"/>
                    <a:pt x="183605" y="408135"/>
                  </a:cubicBezTo>
                  <a:cubicBezTo>
                    <a:pt x="181124" y="408455"/>
                    <a:pt x="178563" y="408295"/>
                    <a:pt x="176082" y="408535"/>
                  </a:cubicBezTo>
                  <a:lnTo>
                    <a:pt x="433758" y="124932"/>
                  </a:lnTo>
                  <a:cubicBezTo>
                    <a:pt x="437199" y="129734"/>
                    <a:pt x="444400" y="130294"/>
                    <a:pt x="447282" y="124532"/>
                  </a:cubicBezTo>
                  <a:cubicBezTo>
                    <a:pt x="447602" y="123812"/>
                    <a:pt x="448082" y="122371"/>
                    <a:pt x="449122" y="120371"/>
                  </a:cubicBezTo>
                  <a:cubicBezTo>
                    <a:pt x="450962" y="117010"/>
                    <a:pt x="453283" y="113489"/>
                    <a:pt x="455844" y="109488"/>
                  </a:cubicBezTo>
                  <a:cubicBezTo>
                    <a:pt x="463126" y="97964"/>
                    <a:pt x="471928" y="86441"/>
                    <a:pt x="481692" y="75718"/>
                  </a:cubicBezTo>
                  <a:cubicBezTo>
                    <a:pt x="508579" y="46429"/>
                    <a:pt x="538348" y="30264"/>
                    <a:pt x="570597" y="28904"/>
                  </a:cubicBezTo>
                  <a:close/>
                  <a:moveTo>
                    <a:pt x="591644" y="30425"/>
                  </a:moveTo>
                  <a:cubicBezTo>
                    <a:pt x="600526" y="31945"/>
                    <a:pt x="609408" y="33145"/>
                    <a:pt x="618691" y="37146"/>
                  </a:cubicBezTo>
                  <a:cubicBezTo>
                    <a:pt x="623093" y="39067"/>
                    <a:pt x="625573" y="41788"/>
                    <a:pt x="629574" y="43868"/>
                  </a:cubicBezTo>
                  <a:lnTo>
                    <a:pt x="207932" y="508244"/>
                  </a:lnTo>
                  <a:cubicBezTo>
                    <a:pt x="206971" y="505923"/>
                    <a:pt x="204971" y="504243"/>
                    <a:pt x="204171" y="501842"/>
                  </a:cubicBezTo>
                  <a:cubicBezTo>
                    <a:pt x="200089" y="489198"/>
                    <a:pt x="198729" y="475994"/>
                    <a:pt x="198889" y="462791"/>
                  </a:cubicBezTo>
                  <a:lnTo>
                    <a:pt x="591644" y="30425"/>
                  </a:lnTo>
                  <a:close/>
                  <a:moveTo>
                    <a:pt x="366218" y="39387"/>
                  </a:moveTo>
                  <a:cubicBezTo>
                    <a:pt x="375900" y="46349"/>
                    <a:pt x="385343" y="54432"/>
                    <a:pt x="393986" y="64114"/>
                  </a:cubicBezTo>
                  <a:lnTo>
                    <a:pt x="87897" y="400933"/>
                  </a:lnTo>
                  <a:cubicBezTo>
                    <a:pt x="74613" y="396851"/>
                    <a:pt x="63089" y="390930"/>
                    <a:pt x="53406" y="383647"/>
                  </a:cubicBezTo>
                  <a:lnTo>
                    <a:pt x="366218" y="39387"/>
                  </a:lnTo>
                  <a:close/>
                  <a:moveTo>
                    <a:pt x="643739" y="52511"/>
                  </a:moveTo>
                  <a:cubicBezTo>
                    <a:pt x="655502" y="60273"/>
                    <a:pt x="665185" y="68916"/>
                    <a:pt x="672627" y="78358"/>
                  </a:cubicBezTo>
                  <a:lnTo>
                    <a:pt x="243862" y="551377"/>
                  </a:lnTo>
                  <a:cubicBezTo>
                    <a:pt x="232499" y="543214"/>
                    <a:pt x="223216" y="533851"/>
                    <a:pt x="216494" y="523208"/>
                  </a:cubicBezTo>
                  <a:lnTo>
                    <a:pt x="643739" y="52511"/>
                  </a:lnTo>
                  <a:close/>
                  <a:moveTo>
                    <a:pt x="404469" y="77318"/>
                  </a:moveTo>
                  <a:cubicBezTo>
                    <a:pt x="411831" y="86921"/>
                    <a:pt x="418953" y="96764"/>
                    <a:pt x="424395" y="106927"/>
                  </a:cubicBezTo>
                  <a:cubicBezTo>
                    <a:pt x="424795" y="107727"/>
                    <a:pt x="425115" y="108367"/>
                    <a:pt x="425515" y="109167"/>
                  </a:cubicBezTo>
                  <a:lnTo>
                    <a:pt x="152475" y="409975"/>
                  </a:lnTo>
                  <a:cubicBezTo>
                    <a:pt x="136631" y="410295"/>
                    <a:pt x="120866" y="409495"/>
                    <a:pt x="105582" y="406614"/>
                  </a:cubicBezTo>
                  <a:lnTo>
                    <a:pt x="404469" y="77318"/>
                  </a:lnTo>
                  <a:close/>
                  <a:moveTo>
                    <a:pt x="682790" y="92282"/>
                  </a:moveTo>
                  <a:cubicBezTo>
                    <a:pt x="683911" y="94443"/>
                    <a:pt x="686311" y="96124"/>
                    <a:pt x="687271" y="98284"/>
                  </a:cubicBezTo>
                  <a:cubicBezTo>
                    <a:pt x="692473" y="109968"/>
                    <a:pt x="694794" y="122051"/>
                    <a:pt x="695114" y="134295"/>
                  </a:cubicBezTo>
                  <a:lnTo>
                    <a:pt x="295237" y="574263"/>
                  </a:lnTo>
                  <a:cubicBezTo>
                    <a:pt x="284754" y="572903"/>
                    <a:pt x="274111" y="570262"/>
                    <a:pt x="263308" y="565301"/>
                  </a:cubicBezTo>
                  <a:cubicBezTo>
                    <a:pt x="260667" y="564100"/>
                    <a:pt x="259386" y="562100"/>
                    <a:pt x="256906" y="560819"/>
                  </a:cubicBezTo>
                  <a:lnTo>
                    <a:pt x="682790" y="92282"/>
                  </a:lnTo>
                  <a:close/>
                  <a:moveTo>
                    <a:pt x="691432" y="162463"/>
                  </a:moveTo>
                  <a:cubicBezTo>
                    <a:pt x="690712" y="165664"/>
                    <a:pt x="691193" y="169025"/>
                    <a:pt x="690312" y="172226"/>
                  </a:cubicBezTo>
                  <a:cubicBezTo>
                    <a:pt x="689272" y="175907"/>
                    <a:pt x="688392" y="179428"/>
                    <a:pt x="687271" y="182389"/>
                  </a:cubicBezTo>
                  <a:cubicBezTo>
                    <a:pt x="686631" y="184069"/>
                    <a:pt x="685991" y="184869"/>
                    <a:pt x="685751" y="185430"/>
                  </a:cubicBezTo>
                  <a:cubicBezTo>
                    <a:pt x="683030" y="191191"/>
                    <a:pt x="687672" y="198073"/>
                    <a:pt x="693993" y="197433"/>
                  </a:cubicBezTo>
                  <a:cubicBezTo>
                    <a:pt x="694634" y="197353"/>
                    <a:pt x="695914" y="197193"/>
                    <a:pt x="697755" y="197033"/>
                  </a:cubicBezTo>
                  <a:cubicBezTo>
                    <a:pt x="701276" y="196873"/>
                    <a:pt x="705357" y="197433"/>
                    <a:pt x="709038" y="197433"/>
                  </a:cubicBezTo>
                  <a:lnTo>
                    <a:pt x="437438" y="496400"/>
                  </a:lnTo>
                  <a:cubicBezTo>
                    <a:pt x="433838" y="493760"/>
                    <a:pt x="428956" y="493119"/>
                    <a:pt x="426155" y="497521"/>
                  </a:cubicBezTo>
                  <a:cubicBezTo>
                    <a:pt x="425835" y="498081"/>
                    <a:pt x="424955" y="499361"/>
                    <a:pt x="423914" y="500882"/>
                  </a:cubicBezTo>
                  <a:cubicBezTo>
                    <a:pt x="422074" y="503522"/>
                    <a:pt x="420073" y="506243"/>
                    <a:pt x="417513" y="509524"/>
                  </a:cubicBezTo>
                  <a:cubicBezTo>
                    <a:pt x="410311" y="518807"/>
                    <a:pt x="401748" y="528250"/>
                    <a:pt x="392385" y="536892"/>
                  </a:cubicBezTo>
                  <a:cubicBezTo>
                    <a:pt x="368858" y="558579"/>
                    <a:pt x="343731" y="570742"/>
                    <a:pt x="317724" y="573623"/>
                  </a:cubicBezTo>
                  <a:lnTo>
                    <a:pt x="691432" y="162463"/>
                  </a:lnTo>
                  <a:close/>
                  <a:moveTo>
                    <a:pt x="730804" y="198073"/>
                  </a:moveTo>
                  <a:cubicBezTo>
                    <a:pt x="744648" y="199354"/>
                    <a:pt x="758892" y="201514"/>
                    <a:pt x="772816" y="205916"/>
                  </a:cubicBezTo>
                  <a:cubicBezTo>
                    <a:pt x="773136" y="205996"/>
                    <a:pt x="773297" y="206236"/>
                    <a:pt x="773536" y="206316"/>
                  </a:cubicBezTo>
                  <a:lnTo>
                    <a:pt x="464486" y="546895"/>
                  </a:lnTo>
                  <a:cubicBezTo>
                    <a:pt x="464246" y="546575"/>
                    <a:pt x="463926" y="546415"/>
                    <a:pt x="463766" y="546175"/>
                  </a:cubicBezTo>
                  <a:cubicBezTo>
                    <a:pt x="456564" y="536012"/>
                    <a:pt x="450642" y="524889"/>
                    <a:pt x="446161" y="513925"/>
                  </a:cubicBezTo>
                  <a:cubicBezTo>
                    <a:pt x="445841" y="513205"/>
                    <a:pt x="445681" y="512725"/>
                    <a:pt x="445441" y="512005"/>
                  </a:cubicBezTo>
                  <a:lnTo>
                    <a:pt x="730804" y="198073"/>
                  </a:lnTo>
                  <a:close/>
                  <a:moveTo>
                    <a:pt x="117505" y="209757"/>
                  </a:moveTo>
                  <a:lnTo>
                    <a:pt x="18836" y="318509"/>
                  </a:lnTo>
                  <a:cubicBezTo>
                    <a:pt x="17876" y="309866"/>
                    <a:pt x="16276" y="301944"/>
                    <a:pt x="16996" y="291861"/>
                  </a:cubicBezTo>
                  <a:cubicBezTo>
                    <a:pt x="20117" y="246488"/>
                    <a:pt x="46205" y="221440"/>
                    <a:pt x="89017" y="211197"/>
                  </a:cubicBezTo>
                  <a:cubicBezTo>
                    <a:pt x="98299" y="208957"/>
                    <a:pt x="107822" y="210397"/>
                    <a:pt x="117505" y="209757"/>
                  </a:cubicBezTo>
                  <a:close/>
                  <a:moveTo>
                    <a:pt x="788901" y="213438"/>
                  </a:moveTo>
                  <a:cubicBezTo>
                    <a:pt x="800984" y="218960"/>
                    <a:pt x="811067" y="226002"/>
                    <a:pt x="819630" y="234404"/>
                  </a:cubicBezTo>
                  <a:lnTo>
                    <a:pt x="668466" y="400933"/>
                  </a:lnTo>
                  <a:cubicBezTo>
                    <a:pt x="667906" y="400852"/>
                    <a:pt x="667186" y="400692"/>
                    <a:pt x="666625" y="400532"/>
                  </a:cubicBezTo>
                  <a:cubicBezTo>
                    <a:pt x="664065" y="400052"/>
                    <a:pt x="662624" y="399652"/>
                    <a:pt x="661744" y="399412"/>
                  </a:cubicBezTo>
                  <a:cubicBezTo>
                    <a:pt x="655422" y="397892"/>
                    <a:pt x="649901" y="404133"/>
                    <a:pt x="651981" y="410295"/>
                  </a:cubicBezTo>
                  <a:cubicBezTo>
                    <a:pt x="652221" y="411095"/>
                    <a:pt x="652781" y="412456"/>
                    <a:pt x="653501" y="414777"/>
                  </a:cubicBezTo>
                  <a:cubicBezTo>
                    <a:pt x="653662" y="415337"/>
                    <a:pt x="653742" y="416057"/>
                    <a:pt x="653902" y="416617"/>
                  </a:cubicBezTo>
                  <a:lnTo>
                    <a:pt x="504578" y="581305"/>
                  </a:lnTo>
                  <a:cubicBezTo>
                    <a:pt x="493775" y="575944"/>
                    <a:pt x="484092" y="568341"/>
                    <a:pt x="475290" y="558819"/>
                  </a:cubicBezTo>
                  <a:lnTo>
                    <a:pt x="788901" y="213438"/>
                  </a:lnTo>
                  <a:close/>
                  <a:moveTo>
                    <a:pt x="831313" y="245767"/>
                  </a:moveTo>
                  <a:cubicBezTo>
                    <a:pt x="838836" y="256490"/>
                    <a:pt x="843557" y="269374"/>
                    <a:pt x="846358" y="284019"/>
                  </a:cubicBezTo>
                  <a:lnTo>
                    <a:pt x="736486" y="404774"/>
                  </a:lnTo>
                  <a:cubicBezTo>
                    <a:pt x="720401" y="405254"/>
                    <a:pt x="704317" y="405814"/>
                    <a:pt x="688072" y="403653"/>
                  </a:cubicBezTo>
                  <a:lnTo>
                    <a:pt x="688072" y="403253"/>
                  </a:lnTo>
                  <a:lnTo>
                    <a:pt x="831313" y="245767"/>
                  </a:lnTo>
                  <a:close/>
                  <a:moveTo>
                    <a:pt x="847798" y="306505"/>
                  </a:moveTo>
                  <a:cubicBezTo>
                    <a:pt x="847878" y="311547"/>
                    <a:pt x="849319" y="315708"/>
                    <a:pt x="848919" y="321149"/>
                  </a:cubicBezTo>
                  <a:cubicBezTo>
                    <a:pt x="846438" y="356680"/>
                    <a:pt x="830113" y="379806"/>
                    <a:pt x="802425" y="393170"/>
                  </a:cubicBezTo>
                  <a:cubicBezTo>
                    <a:pt x="790021" y="399092"/>
                    <a:pt x="775137" y="403013"/>
                    <a:pt x="758492" y="405174"/>
                  </a:cubicBezTo>
                  <a:lnTo>
                    <a:pt x="847798" y="306505"/>
                  </a:lnTo>
                  <a:close/>
                  <a:moveTo>
                    <a:pt x="657663" y="437023"/>
                  </a:moveTo>
                  <a:cubicBezTo>
                    <a:pt x="660784" y="454548"/>
                    <a:pt x="661584" y="472073"/>
                    <a:pt x="659904" y="489198"/>
                  </a:cubicBezTo>
                  <a:lnTo>
                    <a:pt x="570277" y="587867"/>
                  </a:lnTo>
                  <a:cubicBezTo>
                    <a:pt x="552032" y="591788"/>
                    <a:pt x="535467" y="591388"/>
                    <a:pt x="520743" y="587467"/>
                  </a:cubicBezTo>
                  <a:lnTo>
                    <a:pt x="657663" y="437023"/>
                  </a:lnTo>
                  <a:close/>
                  <a:moveTo>
                    <a:pt x="652781" y="521448"/>
                  </a:moveTo>
                  <a:cubicBezTo>
                    <a:pt x="643979" y="545615"/>
                    <a:pt x="627814" y="564580"/>
                    <a:pt x="602527" y="576984"/>
                  </a:cubicBezTo>
                  <a:lnTo>
                    <a:pt x="652781" y="521448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8035985" y="5780901"/>
              <a:ext cx="865204" cy="606945"/>
            </a:xfrm>
            <a:custGeom>
              <a:avLst/>
              <a:gdLst/>
              <a:ahLst/>
              <a:cxnLst/>
              <a:rect l="l" t="t" r="r" b="b"/>
              <a:pathLst>
                <a:path w="865204" h="606945" extrusionOk="0">
                  <a:moveTo>
                    <a:pt x="294116" y="33"/>
                  </a:moveTo>
                  <a:cubicBezTo>
                    <a:pt x="278592" y="513"/>
                    <a:pt x="262107" y="3394"/>
                    <a:pt x="244982" y="9396"/>
                  </a:cubicBezTo>
                  <a:cubicBezTo>
                    <a:pt x="197928" y="25961"/>
                    <a:pt x="170321" y="58050"/>
                    <a:pt x="158317" y="100542"/>
                  </a:cubicBezTo>
                  <a:cubicBezTo>
                    <a:pt x="151835" y="123429"/>
                    <a:pt x="151435" y="147196"/>
                    <a:pt x="153435" y="170323"/>
                  </a:cubicBezTo>
                  <a:cubicBezTo>
                    <a:pt x="153915" y="176085"/>
                    <a:pt x="153676" y="182006"/>
                    <a:pt x="154556" y="187608"/>
                  </a:cubicBezTo>
                  <a:cubicBezTo>
                    <a:pt x="154796" y="188968"/>
                    <a:pt x="155036" y="190089"/>
                    <a:pt x="155276" y="191369"/>
                  </a:cubicBezTo>
                  <a:cubicBezTo>
                    <a:pt x="148554" y="190809"/>
                    <a:pt x="141592" y="191049"/>
                    <a:pt x="134630" y="190969"/>
                  </a:cubicBezTo>
                  <a:cubicBezTo>
                    <a:pt x="118065" y="190809"/>
                    <a:pt x="101180" y="191529"/>
                    <a:pt x="84776" y="195450"/>
                  </a:cubicBezTo>
                  <a:cubicBezTo>
                    <a:pt x="35561" y="207134"/>
                    <a:pt x="4032" y="237383"/>
                    <a:pt x="351" y="290758"/>
                  </a:cubicBezTo>
                  <a:cubicBezTo>
                    <a:pt x="-769" y="307243"/>
                    <a:pt x="911" y="321327"/>
                    <a:pt x="3712" y="334611"/>
                  </a:cubicBezTo>
                  <a:cubicBezTo>
                    <a:pt x="3792" y="334931"/>
                    <a:pt x="4032" y="335091"/>
                    <a:pt x="4112" y="335331"/>
                  </a:cubicBezTo>
                  <a:cubicBezTo>
                    <a:pt x="12755" y="375103"/>
                    <a:pt x="38602" y="400150"/>
                    <a:pt x="76533" y="413754"/>
                  </a:cubicBezTo>
                  <a:cubicBezTo>
                    <a:pt x="82055" y="415755"/>
                    <a:pt x="87336" y="417915"/>
                    <a:pt x="93418" y="419356"/>
                  </a:cubicBezTo>
                  <a:cubicBezTo>
                    <a:pt x="96539" y="420076"/>
                    <a:pt x="98780" y="421756"/>
                    <a:pt x="102060" y="422397"/>
                  </a:cubicBezTo>
                  <a:cubicBezTo>
                    <a:pt x="129428" y="427598"/>
                    <a:pt x="158477" y="427838"/>
                    <a:pt x="185685" y="424637"/>
                  </a:cubicBezTo>
                  <a:cubicBezTo>
                    <a:pt x="186245" y="424557"/>
                    <a:pt x="186645" y="424317"/>
                    <a:pt x="187205" y="424237"/>
                  </a:cubicBezTo>
                  <a:cubicBezTo>
                    <a:pt x="186885" y="425438"/>
                    <a:pt x="186805" y="425838"/>
                    <a:pt x="186485" y="427278"/>
                  </a:cubicBezTo>
                  <a:cubicBezTo>
                    <a:pt x="184405" y="436401"/>
                    <a:pt x="184084" y="445683"/>
                    <a:pt x="183444" y="455046"/>
                  </a:cubicBezTo>
                  <a:lnTo>
                    <a:pt x="183044" y="455446"/>
                  </a:lnTo>
                  <a:cubicBezTo>
                    <a:pt x="183044" y="455926"/>
                    <a:pt x="183044" y="456407"/>
                    <a:pt x="183044" y="456967"/>
                  </a:cubicBezTo>
                  <a:cubicBezTo>
                    <a:pt x="182164" y="473771"/>
                    <a:pt x="183044" y="490816"/>
                    <a:pt x="188326" y="507221"/>
                  </a:cubicBezTo>
                  <a:cubicBezTo>
                    <a:pt x="195688" y="530028"/>
                    <a:pt x="212012" y="548033"/>
                    <a:pt x="232978" y="563478"/>
                  </a:cubicBezTo>
                  <a:cubicBezTo>
                    <a:pt x="237300" y="566678"/>
                    <a:pt x="241221" y="570039"/>
                    <a:pt x="246102" y="572840"/>
                  </a:cubicBezTo>
                  <a:cubicBezTo>
                    <a:pt x="250023" y="575081"/>
                    <a:pt x="252264" y="578362"/>
                    <a:pt x="256585" y="580363"/>
                  </a:cubicBezTo>
                  <a:cubicBezTo>
                    <a:pt x="309721" y="605170"/>
                    <a:pt x="359656" y="589405"/>
                    <a:pt x="403668" y="548833"/>
                  </a:cubicBezTo>
                  <a:cubicBezTo>
                    <a:pt x="413751" y="539550"/>
                    <a:pt x="422554" y="529547"/>
                    <a:pt x="430316" y="519545"/>
                  </a:cubicBezTo>
                  <a:cubicBezTo>
                    <a:pt x="430476" y="519385"/>
                    <a:pt x="430556" y="519305"/>
                    <a:pt x="430716" y="519145"/>
                  </a:cubicBezTo>
                  <a:cubicBezTo>
                    <a:pt x="430876" y="519625"/>
                    <a:pt x="430876" y="519785"/>
                    <a:pt x="431116" y="520265"/>
                  </a:cubicBezTo>
                  <a:cubicBezTo>
                    <a:pt x="436078" y="532269"/>
                    <a:pt x="442320" y="544272"/>
                    <a:pt x="450242" y="555555"/>
                  </a:cubicBezTo>
                  <a:cubicBezTo>
                    <a:pt x="451122" y="556836"/>
                    <a:pt x="452323" y="557636"/>
                    <a:pt x="453283" y="558916"/>
                  </a:cubicBezTo>
                  <a:cubicBezTo>
                    <a:pt x="456724" y="563478"/>
                    <a:pt x="460725" y="566919"/>
                    <a:pt x="464566" y="570920"/>
                  </a:cubicBezTo>
                  <a:cubicBezTo>
                    <a:pt x="473369" y="580283"/>
                    <a:pt x="482812" y="587965"/>
                    <a:pt x="493455" y="593806"/>
                  </a:cubicBezTo>
                  <a:cubicBezTo>
                    <a:pt x="494735" y="594526"/>
                    <a:pt x="495935" y="595327"/>
                    <a:pt x="497216" y="596047"/>
                  </a:cubicBezTo>
                  <a:cubicBezTo>
                    <a:pt x="498816" y="597008"/>
                    <a:pt x="500497" y="597728"/>
                    <a:pt x="502097" y="598688"/>
                  </a:cubicBezTo>
                  <a:cubicBezTo>
                    <a:pt x="503698" y="599408"/>
                    <a:pt x="504978" y="600688"/>
                    <a:pt x="506578" y="601329"/>
                  </a:cubicBezTo>
                  <a:cubicBezTo>
                    <a:pt x="506819" y="601409"/>
                    <a:pt x="507138" y="601249"/>
                    <a:pt x="507299" y="601329"/>
                  </a:cubicBezTo>
                  <a:cubicBezTo>
                    <a:pt x="521143" y="606370"/>
                    <a:pt x="536907" y="607650"/>
                    <a:pt x="553392" y="606610"/>
                  </a:cubicBezTo>
                  <a:cubicBezTo>
                    <a:pt x="554833" y="606530"/>
                    <a:pt x="556433" y="606050"/>
                    <a:pt x="557873" y="605890"/>
                  </a:cubicBezTo>
                  <a:cubicBezTo>
                    <a:pt x="564675" y="605330"/>
                    <a:pt x="571557" y="604690"/>
                    <a:pt x="578840" y="602849"/>
                  </a:cubicBezTo>
                  <a:cubicBezTo>
                    <a:pt x="580760" y="602369"/>
                    <a:pt x="582441" y="602689"/>
                    <a:pt x="584441" y="602129"/>
                  </a:cubicBezTo>
                  <a:cubicBezTo>
                    <a:pt x="636856" y="587084"/>
                    <a:pt x="665665" y="552915"/>
                    <a:pt x="674868" y="506501"/>
                  </a:cubicBezTo>
                  <a:cubicBezTo>
                    <a:pt x="675508" y="503220"/>
                    <a:pt x="675187" y="499699"/>
                    <a:pt x="675587" y="496338"/>
                  </a:cubicBezTo>
                  <a:cubicBezTo>
                    <a:pt x="676708" y="487535"/>
                    <a:pt x="677588" y="478653"/>
                    <a:pt x="677428" y="469690"/>
                  </a:cubicBezTo>
                  <a:cubicBezTo>
                    <a:pt x="677188" y="454806"/>
                    <a:pt x="675668" y="439842"/>
                    <a:pt x="672547" y="425037"/>
                  </a:cubicBezTo>
                  <a:cubicBezTo>
                    <a:pt x="672227" y="423677"/>
                    <a:pt x="672066" y="422476"/>
                    <a:pt x="671827" y="421276"/>
                  </a:cubicBezTo>
                  <a:cubicBezTo>
                    <a:pt x="671586" y="420156"/>
                    <a:pt x="671347" y="419035"/>
                    <a:pt x="671106" y="417915"/>
                  </a:cubicBezTo>
                  <a:cubicBezTo>
                    <a:pt x="673747" y="418395"/>
                    <a:pt x="676068" y="418956"/>
                    <a:pt x="678949" y="419436"/>
                  </a:cubicBezTo>
                  <a:cubicBezTo>
                    <a:pt x="705756" y="423517"/>
                    <a:pt x="733204" y="424877"/>
                    <a:pt x="759212" y="421676"/>
                  </a:cubicBezTo>
                  <a:cubicBezTo>
                    <a:pt x="820830" y="414154"/>
                    <a:pt x="860681" y="383105"/>
                    <a:pt x="865003" y="322287"/>
                  </a:cubicBezTo>
                  <a:cubicBezTo>
                    <a:pt x="865803" y="310364"/>
                    <a:pt x="864043" y="300361"/>
                    <a:pt x="862762" y="290038"/>
                  </a:cubicBezTo>
                  <a:cubicBezTo>
                    <a:pt x="862762" y="289878"/>
                    <a:pt x="862762" y="289798"/>
                    <a:pt x="862762" y="289638"/>
                  </a:cubicBezTo>
                  <a:cubicBezTo>
                    <a:pt x="862762" y="289477"/>
                    <a:pt x="862762" y="289398"/>
                    <a:pt x="862762" y="289238"/>
                  </a:cubicBezTo>
                  <a:cubicBezTo>
                    <a:pt x="859962" y="267551"/>
                    <a:pt x="853400" y="248666"/>
                    <a:pt x="842116" y="233701"/>
                  </a:cubicBezTo>
                  <a:cubicBezTo>
                    <a:pt x="838915" y="229460"/>
                    <a:pt x="834674" y="226099"/>
                    <a:pt x="830833" y="222418"/>
                  </a:cubicBezTo>
                  <a:cubicBezTo>
                    <a:pt x="822190" y="213935"/>
                    <a:pt x="812107" y="206894"/>
                    <a:pt x="800424" y="201052"/>
                  </a:cubicBezTo>
                  <a:cubicBezTo>
                    <a:pt x="799304" y="200492"/>
                    <a:pt x="798183" y="200092"/>
                    <a:pt x="797063" y="199531"/>
                  </a:cubicBezTo>
                  <a:cubicBezTo>
                    <a:pt x="796183" y="199131"/>
                    <a:pt x="795383" y="198411"/>
                    <a:pt x="794422" y="198011"/>
                  </a:cubicBezTo>
                  <a:cubicBezTo>
                    <a:pt x="791221" y="196570"/>
                    <a:pt x="788421" y="194730"/>
                    <a:pt x="785060" y="193530"/>
                  </a:cubicBezTo>
                  <a:cubicBezTo>
                    <a:pt x="782419" y="192569"/>
                    <a:pt x="780338" y="191049"/>
                    <a:pt x="777538" y="190169"/>
                  </a:cubicBezTo>
                  <a:cubicBezTo>
                    <a:pt x="766414" y="186648"/>
                    <a:pt x="755211" y="184487"/>
                    <a:pt x="744168" y="183047"/>
                  </a:cubicBezTo>
                  <a:cubicBezTo>
                    <a:pt x="744008" y="183047"/>
                    <a:pt x="743928" y="183047"/>
                    <a:pt x="743768" y="183047"/>
                  </a:cubicBezTo>
                  <a:cubicBezTo>
                    <a:pt x="730324" y="181286"/>
                    <a:pt x="717120" y="180566"/>
                    <a:pt x="704716" y="180806"/>
                  </a:cubicBezTo>
                  <a:cubicBezTo>
                    <a:pt x="705276" y="179125"/>
                    <a:pt x="705676" y="178565"/>
                    <a:pt x="706237" y="176645"/>
                  </a:cubicBezTo>
                  <a:cubicBezTo>
                    <a:pt x="714159" y="148956"/>
                    <a:pt x="714479" y="119428"/>
                    <a:pt x="702155" y="91500"/>
                  </a:cubicBezTo>
                  <a:cubicBezTo>
                    <a:pt x="700315" y="87339"/>
                    <a:pt x="695914" y="84218"/>
                    <a:pt x="693513" y="80217"/>
                  </a:cubicBezTo>
                  <a:cubicBezTo>
                    <a:pt x="691832" y="77496"/>
                    <a:pt x="689752" y="74935"/>
                    <a:pt x="687911" y="72374"/>
                  </a:cubicBezTo>
                  <a:cubicBezTo>
                    <a:pt x="679349" y="60611"/>
                    <a:pt x="668386" y="49888"/>
                    <a:pt x="654542" y="40445"/>
                  </a:cubicBezTo>
                  <a:cubicBezTo>
                    <a:pt x="650060" y="37404"/>
                    <a:pt x="645339" y="34603"/>
                    <a:pt x="640297" y="31803"/>
                  </a:cubicBezTo>
                  <a:cubicBezTo>
                    <a:pt x="634776" y="28762"/>
                    <a:pt x="631175" y="24761"/>
                    <a:pt x="624933" y="22040"/>
                  </a:cubicBezTo>
                  <a:cubicBezTo>
                    <a:pt x="617731" y="18919"/>
                    <a:pt x="610929" y="18599"/>
                    <a:pt x="603967" y="16758"/>
                  </a:cubicBezTo>
                  <a:cubicBezTo>
                    <a:pt x="597965" y="15238"/>
                    <a:pt x="591803" y="12837"/>
                    <a:pt x="585962" y="12277"/>
                  </a:cubicBezTo>
                  <a:cubicBezTo>
                    <a:pt x="553872" y="8916"/>
                    <a:pt x="524504" y="19399"/>
                    <a:pt x="497456" y="40045"/>
                  </a:cubicBezTo>
                  <a:cubicBezTo>
                    <a:pt x="487933" y="46767"/>
                    <a:pt x="478490" y="54849"/>
                    <a:pt x="469688" y="64452"/>
                  </a:cubicBezTo>
                  <a:cubicBezTo>
                    <a:pt x="459205" y="75895"/>
                    <a:pt x="449762" y="88219"/>
                    <a:pt x="441920" y="100462"/>
                  </a:cubicBezTo>
                  <a:cubicBezTo>
                    <a:pt x="441360" y="101423"/>
                    <a:pt x="440959" y="102223"/>
                    <a:pt x="440399" y="103103"/>
                  </a:cubicBezTo>
                  <a:cubicBezTo>
                    <a:pt x="439759" y="101823"/>
                    <a:pt x="439279" y="100703"/>
                    <a:pt x="438558" y="99342"/>
                  </a:cubicBezTo>
                  <a:cubicBezTo>
                    <a:pt x="438078" y="98462"/>
                    <a:pt x="437198" y="97662"/>
                    <a:pt x="436718" y="96702"/>
                  </a:cubicBezTo>
                  <a:cubicBezTo>
                    <a:pt x="430796" y="85898"/>
                    <a:pt x="423674" y="75095"/>
                    <a:pt x="415752" y="64852"/>
                  </a:cubicBezTo>
                  <a:cubicBezTo>
                    <a:pt x="414312" y="63012"/>
                    <a:pt x="413511" y="61011"/>
                    <a:pt x="411991" y="59251"/>
                  </a:cubicBezTo>
                  <a:cubicBezTo>
                    <a:pt x="409750" y="56610"/>
                    <a:pt x="407109" y="54609"/>
                    <a:pt x="404869" y="52128"/>
                  </a:cubicBezTo>
                  <a:cubicBezTo>
                    <a:pt x="396306" y="42606"/>
                    <a:pt x="387103" y="34443"/>
                    <a:pt x="377501" y="27401"/>
                  </a:cubicBezTo>
                  <a:cubicBezTo>
                    <a:pt x="372940" y="24040"/>
                    <a:pt x="368458" y="20759"/>
                    <a:pt x="363657" y="18038"/>
                  </a:cubicBezTo>
                  <a:cubicBezTo>
                    <a:pt x="352213" y="11476"/>
                    <a:pt x="340050" y="5955"/>
                    <a:pt x="327246" y="2994"/>
                  </a:cubicBezTo>
                  <a:cubicBezTo>
                    <a:pt x="323245" y="2114"/>
                    <a:pt x="319004" y="2114"/>
                    <a:pt x="314843" y="1874"/>
                  </a:cubicBezTo>
                  <a:cubicBezTo>
                    <a:pt x="313562" y="1714"/>
                    <a:pt x="312362" y="1634"/>
                    <a:pt x="311081" y="1474"/>
                  </a:cubicBezTo>
                  <a:cubicBezTo>
                    <a:pt x="305320" y="913"/>
                    <a:pt x="300038" y="-207"/>
                    <a:pt x="294116" y="33"/>
                  </a:cubicBezTo>
                  <a:close/>
                  <a:moveTo>
                    <a:pt x="292996" y="16518"/>
                  </a:moveTo>
                  <a:lnTo>
                    <a:pt x="168480" y="153038"/>
                  </a:lnTo>
                  <a:cubicBezTo>
                    <a:pt x="168320" y="136793"/>
                    <a:pt x="169680" y="120628"/>
                    <a:pt x="174081" y="105024"/>
                  </a:cubicBezTo>
                  <a:cubicBezTo>
                    <a:pt x="184645" y="67493"/>
                    <a:pt x="208812" y="39885"/>
                    <a:pt x="250584" y="25161"/>
                  </a:cubicBezTo>
                  <a:cubicBezTo>
                    <a:pt x="265548" y="19879"/>
                    <a:pt x="279552" y="17078"/>
                    <a:pt x="292996" y="16518"/>
                  </a:cubicBezTo>
                  <a:close/>
                  <a:moveTo>
                    <a:pt x="313642" y="18038"/>
                  </a:moveTo>
                  <a:cubicBezTo>
                    <a:pt x="327326" y="19959"/>
                    <a:pt x="340530" y="23400"/>
                    <a:pt x="352694" y="30042"/>
                  </a:cubicBezTo>
                  <a:lnTo>
                    <a:pt x="41003" y="373662"/>
                  </a:lnTo>
                  <a:cubicBezTo>
                    <a:pt x="32360" y="364219"/>
                    <a:pt x="25878" y="353096"/>
                    <a:pt x="21877" y="339572"/>
                  </a:cubicBezTo>
                  <a:lnTo>
                    <a:pt x="140792" y="208254"/>
                  </a:lnTo>
                  <a:cubicBezTo>
                    <a:pt x="145753" y="208414"/>
                    <a:pt x="150955" y="207054"/>
                    <a:pt x="155836" y="207534"/>
                  </a:cubicBezTo>
                  <a:cubicBezTo>
                    <a:pt x="159917" y="207934"/>
                    <a:pt x="162638" y="208414"/>
                    <a:pt x="164078" y="208654"/>
                  </a:cubicBezTo>
                  <a:cubicBezTo>
                    <a:pt x="169920" y="209614"/>
                    <a:pt x="174962" y="204253"/>
                    <a:pt x="173441" y="198571"/>
                  </a:cubicBezTo>
                  <a:cubicBezTo>
                    <a:pt x="172801" y="196170"/>
                    <a:pt x="171841" y="191369"/>
                    <a:pt x="170801" y="185047"/>
                  </a:cubicBezTo>
                  <a:cubicBezTo>
                    <a:pt x="170321" y="182086"/>
                    <a:pt x="170401" y="179045"/>
                    <a:pt x="170080" y="176085"/>
                  </a:cubicBezTo>
                  <a:lnTo>
                    <a:pt x="313642" y="18038"/>
                  </a:lnTo>
                  <a:close/>
                  <a:moveTo>
                    <a:pt x="570597" y="28921"/>
                  </a:moveTo>
                  <a:lnTo>
                    <a:pt x="202250" y="434800"/>
                  </a:lnTo>
                  <a:cubicBezTo>
                    <a:pt x="202490" y="433600"/>
                    <a:pt x="202330" y="432239"/>
                    <a:pt x="202650" y="431039"/>
                  </a:cubicBezTo>
                  <a:cubicBezTo>
                    <a:pt x="203530" y="427198"/>
                    <a:pt x="204330" y="423917"/>
                    <a:pt x="205291" y="420876"/>
                  </a:cubicBezTo>
                  <a:cubicBezTo>
                    <a:pt x="205851" y="419115"/>
                    <a:pt x="206571" y="417675"/>
                    <a:pt x="206811" y="417115"/>
                  </a:cubicBezTo>
                  <a:cubicBezTo>
                    <a:pt x="209132" y="411113"/>
                    <a:pt x="203770" y="405031"/>
                    <a:pt x="197448" y="406232"/>
                  </a:cubicBezTo>
                  <a:cubicBezTo>
                    <a:pt x="196888" y="406392"/>
                    <a:pt x="195848" y="406712"/>
                    <a:pt x="194087" y="406952"/>
                  </a:cubicBezTo>
                  <a:cubicBezTo>
                    <a:pt x="191126" y="407432"/>
                    <a:pt x="187366" y="407592"/>
                    <a:pt x="183604" y="408072"/>
                  </a:cubicBezTo>
                  <a:cubicBezTo>
                    <a:pt x="181123" y="408393"/>
                    <a:pt x="178563" y="408232"/>
                    <a:pt x="176082" y="408472"/>
                  </a:cubicBezTo>
                  <a:lnTo>
                    <a:pt x="433757" y="124870"/>
                  </a:lnTo>
                  <a:cubicBezTo>
                    <a:pt x="437198" y="129591"/>
                    <a:pt x="444400" y="130151"/>
                    <a:pt x="447281" y="124469"/>
                  </a:cubicBezTo>
                  <a:cubicBezTo>
                    <a:pt x="447601" y="123830"/>
                    <a:pt x="448081" y="122309"/>
                    <a:pt x="449122" y="120388"/>
                  </a:cubicBezTo>
                  <a:cubicBezTo>
                    <a:pt x="450962" y="117027"/>
                    <a:pt x="453283" y="113506"/>
                    <a:pt x="455844" y="109505"/>
                  </a:cubicBezTo>
                  <a:cubicBezTo>
                    <a:pt x="463206" y="97982"/>
                    <a:pt x="471928" y="86458"/>
                    <a:pt x="481771" y="75735"/>
                  </a:cubicBezTo>
                  <a:cubicBezTo>
                    <a:pt x="508499" y="46447"/>
                    <a:pt x="538268" y="30282"/>
                    <a:pt x="570597" y="28921"/>
                  </a:cubicBezTo>
                  <a:close/>
                  <a:moveTo>
                    <a:pt x="591563" y="30362"/>
                  </a:moveTo>
                  <a:cubicBezTo>
                    <a:pt x="600446" y="31882"/>
                    <a:pt x="609328" y="33083"/>
                    <a:pt x="618611" y="37084"/>
                  </a:cubicBezTo>
                  <a:cubicBezTo>
                    <a:pt x="623013" y="39005"/>
                    <a:pt x="625493" y="41726"/>
                    <a:pt x="629494" y="43806"/>
                  </a:cubicBezTo>
                  <a:lnTo>
                    <a:pt x="207851" y="508181"/>
                  </a:lnTo>
                  <a:cubicBezTo>
                    <a:pt x="206891" y="505861"/>
                    <a:pt x="204891" y="504180"/>
                    <a:pt x="204090" y="501780"/>
                  </a:cubicBezTo>
                  <a:cubicBezTo>
                    <a:pt x="200009" y="489136"/>
                    <a:pt x="198649" y="475932"/>
                    <a:pt x="198809" y="462728"/>
                  </a:cubicBezTo>
                  <a:lnTo>
                    <a:pt x="591563" y="30362"/>
                  </a:lnTo>
                  <a:close/>
                  <a:moveTo>
                    <a:pt x="366137" y="39405"/>
                  </a:moveTo>
                  <a:cubicBezTo>
                    <a:pt x="375820" y="46367"/>
                    <a:pt x="385263" y="54449"/>
                    <a:pt x="393906" y="64132"/>
                  </a:cubicBezTo>
                  <a:lnTo>
                    <a:pt x="87816" y="400950"/>
                  </a:lnTo>
                  <a:cubicBezTo>
                    <a:pt x="74532" y="396789"/>
                    <a:pt x="63009" y="390947"/>
                    <a:pt x="53326" y="383665"/>
                  </a:cubicBezTo>
                  <a:lnTo>
                    <a:pt x="366137" y="39405"/>
                  </a:lnTo>
                  <a:close/>
                  <a:moveTo>
                    <a:pt x="643738" y="52528"/>
                  </a:moveTo>
                  <a:cubicBezTo>
                    <a:pt x="655502" y="60291"/>
                    <a:pt x="665185" y="69013"/>
                    <a:pt x="672627" y="78456"/>
                  </a:cubicBezTo>
                  <a:lnTo>
                    <a:pt x="243862" y="551474"/>
                  </a:lnTo>
                  <a:cubicBezTo>
                    <a:pt x="232498" y="543312"/>
                    <a:pt x="223216" y="533949"/>
                    <a:pt x="216494" y="523306"/>
                  </a:cubicBezTo>
                  <a:lnTo>
                    <a:pt x="643738" y="52528"/>
                  </a:lnTo>
                  <a:close/>
                  <a:moveTo>
                    <a:pt x="404389" y="77256"/>
                  </a:moveTo>
                  <a:cubicBezTo>
                    <a:pt x="411751" y="86859"/>
                    <a:pt x="418873" y="96782"/>
                    <a:pt x="424234" y="106865"/>
                  </a:cubicBezTo>
                  <a:cubicBezTo>
                    <a:pt x="424715" y="107665"/>
                    <a:pt x="424955" y="108305"/>
                    <a:pt x="425355" y="109105"/>
                  </a:cubicBezTo>
                  <a:lnTo>
                    <a:pt x="152315" y="409913"/>
                  </a:lnTo>
                  <a:cubicBezTo>
                    <a:pt x="136470" y="410233"/>
                    <a:pt x="120706" y="409433"/>
                    <a:pt x="105421" y="406552"/>
                  </a:cubicBezTo>
                  <a:lnTo>
                    <a:pt x="404389" y="77256"/>
                  </a:lnTo>
                  <a:close/>
                  <a:moveTo>
                    <a:pt x="682710" y="92300"/>
                  </a:moveTo>
                  <a:cubicBezTo>
                    <a:pt x="683830" y="94461"/>
                    <a:pt x="686231" y="96141"/>
                    <a:pt x="687191" y="98302"/>
                  </a:cubicBezTo>
                  <a:cubicBezTo>
                    <a:pt x="692393" y="109985"/>
                    <a:pt x="694713" y="122149"/>
                    <a:pt x="695034" y="134313"/>
                  </a:cubicBezTo>
                  <a:lnTo>
                    <a:pt x="295157" y="574281"/>
                  </a:lnTo>
                  <a:cubicBezTo>
                    <a:pt x="284754" y="572920"/>
                    <a:pt x="274030" y="570280"/>
                    <a:pt x="263308" y="565318"/>
                  </a:cubicBezTo>
                  <a:cubicBezTo>
                    <a:pt x="260667" y="564118"/>
                    <a:pt x="259387" y="562117"/>
                    <a:pt x="256906" y="560837"/>
                  </a:cubicBezTo>
                  <a:lnTo>
                    <a:pt x="682710" y="92300"/>
                  </a:lnTo>
                  <a:close/>
                  <a:moveTo>
                    <a:pt x="691352" y="162400"/>
                  </a:moveTo>
                  <a:cubicBezTo>
                    <a:pt x="690712" y="165601"/>
                    <a:pt x="691112" y="168962"/>
                    <a:pt x="690232" y="172163"/>
                  </a:cubicBezTo>
                  <a:cubicBezTo>
                    <a:pt x="689192" y="175845"/>
                    <a:pt x="688311" y="179366"/>
                    <a:pt x="687191" y="182327"/>
                  </a:cubicBezTo>
                  <a:cubicBezTo>
                    <a:pt x="686551" y="184007"/>
                    <a:pt x="685911" y="184807"/>
                    <a:pt x="685671" y="185368"/>
                  </a:cubicBezTo>
                  <a:cubicBezTo>
                    <a:pt x="682950" y="191129"/>
                    <a:pt x="687591" y="198011"/>
                    <a:pt x="693913" y="197371"/>
                  </a:cubicBezTo>
                  <a:cubicBezTo>
                    <a:pt x="694553" y="197291"/>
                    <a:pt x="695834" y="197131"/>
                    <a:pt x="697674" y="196971"/>
                  </a:cubicBezTo>
                  <a:cubicBezTo>
                    <a:pt x="701195" y="196811"/>
                    <a:pt x="705276" y="197371"/>
                    <a:pt x="708958" y="197371"/>
                  </a:cubicBezTo>
                  <a:lnTo>
                    <a:pt x="437358" y="496338"/>
                  </a:lnTo>
                  <a:cubicBezTo>
                    <a:pt x="433757" y="493697"/>
                    <a:pt x="428876" y="493057"/>
                    <a:pt x="426075" y="497459"/>
                  </a:cubicBezTo>
                  <a:cubicBezTo>
                    <a:pt x="425755" y="498018"/>
                    <a:pt x="424875" y="499219"/>
                    <a:pt x="423834" y="500819"/>
                  </a:cubicBezTo>
                  <a:cubicBezTo>
                    <a:pt x="421994" y="503460"/>
                    <a:pt x="419993" y="506181"/>
                    <a:pt x="417433" y="509462"/>
                  </a:cubicBezTo>
                  <a:cubicBezTo>
                    <a:pt x="410230" y="518745"/>
                    <a:pt x="401668" y="528187"/>
                    <a:pt x="392305" y="536830"/>
                  </a:cubicBezTo>
                  <a:cubicBezTo>
                    <a:pt x="368778" y="558596"/>
                    <a:pt x="343651" y="570680"/>
                    <a:pt x="317643" y="573560"/>
                  </a:cubicBezTo>
                  <a:lnTo>
                    <a:pt x="691352" y="162400"/>
                  </a:lnTo>
                  <a:close/>
                  <a:moveTo>
                    <a:pt x="730724" y="198091"/>
                  </a:moveTo>
                  <a:cubicBezTo>
                    <a:pt x="744568" y="199372"/>
                    <a:pt x="758812" y="201532"/>
                    <a:pt x="772736" y="206013"/>
                  </a:cubicBezTo>
                  <a:cubicBezTo>
                    <a:pt x="773056" y="206093"/>
                    <a:pt x="773216" y="206253"/>
                    <a:pt x="773456" y="206413"/>
                  </a:cubicBezTo>
                  <a:lnTo>
                    <a:pt x="464406" y="546993"/>
                  </a:lnTo>
                  <a:cubicBezTo>
                    <a:pt x="464166" y="546673"/>
                    <a:pt x="463846" y="546512"/>
                    <a:pt x="463686" y="546273"/>
                  </a:cubicBezTo>
                  <a:cubicBezTo>
                    <a:pt x="456484" y="536109"/>
                    <a:pt x="450562" y="524987"/>
                    <a:pt x="446081" y="514023"/>
                  </a:cubicBezTo>
                  <a:cubicBezTo>
                    <a:pt x="445761" y="513303"/>
                    <a:pt x="445600" y="512823"/>
                    <a:pt x="445361" y="512183"/>
                  </a:cubicBezTo>
                  <a:lnTo>
                    <a:pt x="730724" y="198091"/>
                  </a:lnTo>
                  <a:close/>
                  <a:moveTo>
                    <a:pt x="117425" y="209694"/>
                  </a:moveTo>
                  <a:lnTo>
                    <a:pt x="18756" y="318446"/>
                  </a:lnTo>
                  <a:cubicBezTo>
                    <a:pt x="17796" y="309804"/>
                    <a:pt x="16195" y="301881"/>
                    <a:pt x="16915" y="291798"/>
                  </a:cubicBezTo>
                  <a:cubicBezTo>
                    <a:pt x="20036" y="246425"/>
                    <a:pt x="46124" y="221378"/>
                    <a:pt x="88936" y="211135"/>
                  </a:cubicBezTo>
                  <a:cubicBezTo>
                    <a:pt x="98300" y="208974"/>
                    <a:pt x="107822" y="210414"/>
                    <a:pt x="117425" y="209694"/>
                  </a:cubicBezTo>
                  <a:close/>
                  <a:moveTo>
                    <a:pt x="788901" y="213455"/>
                  </a:moveTo>
                  <a:cubicBezTo>
                    <a:pt x="800984" y="218977"/>
                    <a:pt x="811067" y="226019"/>
                    <a:pt x="819629" y="234421"/>
                  </a:cubicBezTo>
                  <a:lnTo>
                    <a:pt x="668466" y="400950"/>
                  </a:lnTo>
                  <a:cubicBezTo>
                    <a:pt x="667906" y="400870"/>
                    <a:pt x="667185" y="400710"/>
                    <a:pt x="666625" y="400550"/>
                  </a:cubicBezTo>
                  <a:cubicBezTo>
                    <a:pt x="664064" y="400070"/>
                    <a:pt x="662624" y="399670"/>
                    <a:pt x="661744" y="399430"/>
                  </a:cubicBezTo>
                  <a:cubicBezTo>
                    <a:pt x="655422" y="397909"/>
                    <a:pt x="649900" y="404151"/>
                    <a:pt x="651981" y="410313"/>
                  </a:cubicBezTo>
                  <a:cubicBezTo>
                    <a:pt x="652221" y="411113"/>
                    <a:pt x="652781" y="412473"/>
                    <a:pt x="653501" y="414794"/>
                  </a:cubicBezTo>
                  <a:cubicBezTo>
                    <a:pt x="653661" y="415355"/>
                    <a:pt x="653741" y="416074"/>
                    <a:pt x="653901" y="416635"/>
                  </a:cubicBezTo>
                  <a:lnTo>
                    <a:pt x="504578" y="581323"/>
                  </a:lnTo>
                  <a:cubicBezTo>
                    <a:pt x="493775" y="575961"/>
                    <a:pt x="484092" y="568359"/>
                    <a:pt x="475289" y="558836"/>
                  </a:cubicBezTo>
                  <a:lnTo>
                    <a:pt x="788901" y="213455"/>
                  </a:lnTo>
                  <a:close/>
                  <a:moveTo>
                    <a:pt x="831313" y="245705"/>
                  </a:moveTo>
                  <a:cubicBezTo>
                    <a:pt x="838835" y="256428"/>
                    <a:pt x="843557" y="269312"/>
                    <a:pt x="846357" y="283956"/>
                  </a:cubicBezTo>
                  <a:lnTo>
                    <a:pt x="736406" y="404711"/>
                  </a:lnTo>
                  <a:cubicBezTo>
                    <a:pt x="720401" y="405191"/>
                    <a:pt x="704236" y="405752"/>
                    <a:pt x="687991" y="403591"/>
                  </a:cubicBezTo>
                  <a:lnTo>
                    <a:pt x="687991" y="403191"/>
                  </a:lnTo>
                  <a:lnTo>
                    <a:pt x="831313" y="245705"/>
                  </a:lnTo>
                  <a:close/>
                  <a:moveTo>
                    <a:pt x="847798" y="306442"/>
                  </a:moveTo>
                  <a:cubicBezTo>
                    <a:pt x="847878" y="311484"/>
                    <a:pt x="849318" y="315645"/>
                    <a:pt x="848918" y="321087"/>
                  </a:cubicBezTo>
                  <a:cubicBezTo>
                    <a:pt x="846438" y="356617"/>
                    <a:pt x="830113" y="379744"/>
                    <a:pt x="802425" y="393108"/>
                  </a:cubicBezTo>
                  <a:cubicBezTo>
                    <a:pt x="790101" y="399029"/>
                    <a:pt x="775217" y="402951"/>
                    <a:pt x="758572" y="405111"/>
                  </a:cubicBezTo>
                  <a:lnTo>
                    <a:pt x="847798" y="306442"/>
                  </a:lnTo>
                  <a:close/>
                  <a:moveTo>
                    <a:pt x="657582" y="437041"/>
                  </a:moveTo>
                  <a:cubicBezTo>
                    <a:pt x="660703" y="454566"/>
                    <a:pt x="661504" y="472091"/>
                    <a:pt x="659823" y="489136"/>
                  </a:cubicBezTo>
                  <a:lnTo>
                    <a:pt x="570197" y="587805"/>
                  </a:lnTo>
                  <a:cubicBezTo>
                    <a:pt x="551952" y="591726"/>
                    <a:pt x="535387" y="591326"/>
                    <a:pt x="520662" y="587405"/>
                  </a:cubicBezTo>
                  <a:lnTo>
                    <a:pt x="657582" y="437041"/>
                  </a:lnTo>
                  <a:close/>
                  <a:moveTo>
                    <a:pt x="652701" y="521385"/>
                  </a:moveTo>
                  <a:cubicBezTo>
                    <a:pt x="643899" y="545552"/>
                    <a:pt x="627734" y="564518"/>
                    <a:pt x="602447" y="576922"/>
                  </a:cubicBezTo>
                  <a:lnTo>
                    <a:pt x="652701" y="521385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10938016" y="5146779"/>
              <a:ext cx="865313" cy="606959"/>
            </a:xfrm>
            <a:custGeom>
              <a:avLst/>
              <a:gdLst/>
              <a:ahLst/>
              <a:cxnLst/>
              <a:rect l="l" t="t" r="r" b="b"/>
              <a:pathLst>
                <a:path w="865313" h="606959" extrusionOk="0">
                  <a:moveTo>
                    <a:pt x="294196" y="16"/>
                  </a:moveTo>
                  <a:cubicBezTo>
                    <a:pt x="278672" y="496"/>
                    <a:pt x="262187" y="3376"/>
                    <a:pt x="245062" y="9378"/>
                  </a:cubicBezTo>
                  <a:cubicBezTo>
                    <a:pt x="198009" y="25943"/>
                    <a:pt x="170401" y="58032"/>
                    <a:pt x="158397" y="100525"/>
                  </a:cubicBezTo>
                  <a:cubicBezTo>
                    <a:pt x="151915" y="123491"/>
                    <a:pt x="151515" y="147179"/>
                    <a:pt x="153516" y="170305"/>
                  </a:cubicBezTo>
                  <a:cubicBezTo>
                    <a:pt x="153996" y="176067"/>
                    <a:pt x="153756" y="181989"/>
                    <a:pt x="154636" y="187590"/>
                  </a:cubicBezTo>
                  <a:cubicBezTo>
                    <a:pt x="154876" y="188951"/>
                    <a:pt x="155116" y="190071"/>
                    <a:pt x="155356" y="191351"/>
                  </a:cubicBezTo>
                  <a:cubicBezTo>
                    <a:pt x="148634" y="190711"/>
                    <a:pt x="141672" y="191031"/>
                    <a:pt x="134710" y="190951"/>
                  </a:cubicBezTo>
                  <a:cubicBezTo>
                    <a:pt x="118145" y="190791"/>
                    <a:pt x="101260" y="191511"/>
                    <a:pt x="84775" y="195432"/>
                  </a:cubicBezTo>
                  <a:cubicBezTo>
                    <a:pt x="35561" y="207116"/>
                    <a:pt x="4032" y="237365"/>
                    <a:pt x="351" y="290740"/>
                  </a:cubicBezTo>
                  <a:cubicBezTo>
                    <a:pt x="-769" y="307225"/>
                    <a:pt x="911" y="321309"/>
                    <a:pt x="3712" y="334593"/>
                  </a:cubicBezTo>
                  <a:cubicBezTo>
                    <a:pt x="3792" y="334913"/>
                    <a:pt x="4032" y="335073"/>
                    <a:pt x="4112" y="335314"/>
                  </a:cubicBezTo>
                  <a:cubicBezTo>
                    <a:pt x="12754" y="375085"/>
                    <a:pt x="38602" y="400132"/>
                    <a:pt x="76533" y="413736"/>
                  </a:cubicBezTo>
                  <a:cubicBezTo>
                    <a:pt x="82055" y="415737"/>
                    <a:pt x="87336" y="417897"/>
                    <a:pt x="93418" y="419338"/>
                  </a:cubicBezTo>
                  <a:cubicBezTo>
                    <a:pt x="96539" y="420058"/>
                    <a:pt x="98860" y="421739"/>
                    <a:pt x="102061" y="422379"/>
                  </a:cubicBezTo>
                  <a:cubicBezTo>
                    <a:pt x="129429" y="427580"/>
                    <a:pt x="158477" y="427820"/>
                    <a:pt x="185685" y="424619"/>
                  </a:cubicBezTo>
                  <a:cubicBezTo>
                    <a:pt x="186245" y="424539"/>
                    <a:pt x="186646" y="424299"/>
                    <a:pt x="187205" y="424219"/>
                  </a:cubicBezTo>
                  <a:cubicBezTo>
                    <a:pt x="186885" y="425419"/>
                    <a:pt x="186805" y="425900"/>
                    <a:pt x="186485" y="427260"/>
                  </a:cubicBezTo>
                  <a:cubicBezTo>
                    <a:pt x="184405" y="436383"/>
                    <a:pt x="184085" y="445666"/>
                    <a:pt x="183444" y="455028"/>
                  </a:cubicBezTo>
                  <a:lnTo>
                    <a:pt x="183044" y="455428"/>
                  </a:lnTo>
                  <a:cubicBezTo>
                    <a:pt x="183044" y="455908"/>
                    <a:pt x="183044" y="456389"/>
                    <a:pt x="183044" y="456949"/>
                  </a:cubicBezTo>
                  <a:cubicBezTo>
                    <a:pt x="182164" y="473754"/>
                    <a:pt x="183044" y="490799"/>
                    <a:pt x="188326" y="507204"/>
                  </a:cubicBezTo>
                  <a:cubicBezTo>
                    <a:pt x="195688" y="530010"/>
                    <a:pt x="212013" y="548015"/>
                    <a:pt x="232979" y="563460"/>
                  </a:cubicBezTo>
                  <a:cubicBezTo>
                    <a:pt x="237300" y="566661"/>
                    <a:pt x="241221" y="570022"/>
                    <a:pt x="246103" y="572823"/>
                  </a:cubicBezTo>
                  <a:cubicBezTo>
                    <a:pt x="250024" y="575063"/>
                    <a:pt x="252264" y="578344"/>
                    <a:pt x="256586" y="580345"/>
                  </a:cubicBezTo>
                  <a:cubicBezTo>
                    <a:pt x="309721" y="605152"/>
                    <a:pt x="359736" y="589388"/>
                    <a:pt x="403669" y="548816"/>
                  </a:cubicBezTo>
                  <a:cubicBezTo>
                    <a:pt x="413751" y="539533"/>
                    <a:pt x="422554" y="529530"/>
                    <a:pt x="430316" y="519527"/>
                  </a:cubicBezTo>
                  <a:cubicBezTo>
                    <a:pt x="430476" y="519367"/>
                    <a:pt x="430556" y="519287"/>
                    <a:pt x="430717" y="519127"/>
                  </a:cubicBezTo>
                  <a:cubicBezTo>
                    <a:pt x="430876" y="519607"/>
                    <a:pt x="430876" y="519767"/>
                    <a:pt x="431117" y="520247"/>
                  </a:cubicBezTo>
                  <a:cubicBezTo>
                    <a:pt x="436078" y="532251"/>
                    <a:pt x="442320" y="544254"/>
                    <a:pt x="450242" y="555537"/>
                  </a:cubicBezTo>
                  <a:cubicBezTo>
                    <a:pt x="451123" y="556818"/>
                    <a:pt x="452323" y="557618"/>
                    <a:pt x="453283" y="558899"/>
                  </a:cubicBezTo>
                  <a:cubicBezTo>
                    <a:pt x="456724" y="563460"/>
                    <a:pt x="460805" y="566901"/>
                    <a:pt x="464566" y="570902"/>
                  </a:cubicBezTo>
                  <a:cubicBezTo>
                    <a:pt x="473369" y="580265"/>
                    <a:pt x="482811" y="587947"/>
                    <a:pt x="493455" y="593789"/>
                  </a:cubicBezTo>
                  <a:cubicBezTo>
                    <a:pt x="494735" y="594509"/>
                    <a:pt x="495935" y="595309"/>
                    <a:pt x="497216" y="596029"/>
                  </a:cubicBezTo>
                  <a:cubicBezTo>
                    <a:pt x="498816" y="596989"/>
                    <a:pt x="500497" y="597710"/>
                    <a:pt x="502097" y="598670"/>
                  </a:cubicBezTo>
                  <a:cubicBezTo>
                    <a:pt x="503698" y="599391"/>
                    <a:pt x="504978" y="600671"/>
                    <a:pt x="506579" y="601311"/>
                  </a:cubicBezTo>
                  <a:cubicBezTo>
                    <a:pt x="506818" y="601391"/>
                    <a:pt x="507139" y="601231"/>
                    <a:pt x="507299" y="601311"/>
                  </a:cubicBezTo>
                  <a:cubicBezTo>
                    <a:pt x="521143" y="606353"/>
                    <a:pt x="536907" y="607713"/>
                    <a:pt x="553472" y="606592"/>
                  </a:cubicBezTo>
                  <a:cubicBezTo>
                    <a:pt x="554913" y="606512"/>
                    <a:pt x="556513" y="605952"/>
                    <a:pt x="557954" y="605872"/>
                  </a:cubicBezTo>
                  <a:cubicBezTo>
                    <a:pt x="564756" y="605232"/>
                    <a:pt x="571638" y="604672"/>
                    <a:pt x="578920" y="602832"/>
                  </a:cubicBezTo>
                  <a:cubicBezTo>
                    <a:pt x="580840" y="602351"/>
                    <a:pt x="582521" y="602671"/>
                    <a:pt x="584521" y="602111"/>
                  </a:cubicBezTo>
                  <a:cubicBezTo>
                    <a:pt x="636937" y="587067"/>
                    <a:pt x="665745" y="552897"/>
                    <a:pt x="674948" y="506483"/>
                  </a:cubicBezTo>
                  <a:cubicBezTo>
                    <a:pt x="675588" y="503202"/>
                    <a:pt x="675268" y="499681"/>
                    <a:pt x="675668" y="496320"/>
                  </a:cubicBezTo>
                  <a:cubicBezTo>
                    <a:pt x="676868" y="487518"/>
                    <a:pt x="677749" y="478635"/>
                    <a:pt x="677508" y="469673"/>
                  </a:cubicBezTo>
                  <a:cubicBezTo>
                    <a:pt x="677269" y="454788"/>
                    <a:pt x="675748" y="439824"/>
                    <a:pt x="672627" y="425019"/>
                  </a:cubicBezTo>
                  <a:cubicBezTo>
                    <a:pt x="672307" y="423659"/>
                    <a:pt x="672147" y="422459"/>
                    <a:pt x="671907" y="421259"/>
                  </a:cubicBezTo>
                  <a:cubicBezTo>
                    <a:pt x="671667" y="420138"/>
                    <a:pt x="671427" y="419018"/>
                    <a:pt x="671187" y="417897"/>
                  </a:cubicBezTo>
                  <a:cubicBezTo>
                    <a:pt x="673827" y="418378"/>
                    <a:pt x="676148" y="418938"/>
                    <a:pt x="679029" y="419418"/>
                  </a:cubicBezTo>
                  <a:cubicBezTo>
                    <a:pt x="705757" y="423499"/>
                    <a:pt x="733285" y="424860"/>
                    <a:pt x="759293" y="421659"/>
                  </a:cubicBezTo>
                  <a:cubicBezTo>
                    <a:pt x="820910" y="414136"/>
                    <a:pt x="860762" y="383087"/>
                    <a:pt x="865083" y="322270"/>
                  </a:cubicBezTo>
                  <a:cubicBezTo>
                    <a:pt x="865963" y="310346"/>
                    <a:pt x="864123" y="300343"/>
                    <a:pt x="862843" y="290020"/>
                  </a:cubicBezTo>
                  <a:cubicBezTo>
                    <a:pt x="862843" y="289860"/>
                    <a:pt x="862843" y="289780"/>
                    <a:pt x="862843" y="289620"/>
                  </a:cubicBezTo>
                  <a:cubicBezTo>
                    <a:pt x="862843" y="289540"/>
                    <a:pt x="862843" y="289380"/>
                    <a:pt x="862843" y="289220"/>
                  </a:cubicBezTo>
                  <a:cubicBezTo>
                    <a:pt x="860042" y="267534"/>
                    <a:pt x="853480" y="248648"/>
                    <a:pt x="842197" y="233684"/>
                  </a:cubicBezTo>
                  <a:cubicBezTo>
                    <a:pt x="838995" y="229442"/>
                    <a:pt x="834754" y="226081"/>
                    <a:pt x="830913" y="222400"/>
                  </a:cubicBezTo>
                  <a:cubicBezTo>
                    <a:pt x="822271" y="213918"/>
                    <a:pt x="812188" y="206876"/>
                    <a:pt x="800504" y="201034"/>
                  </a:cubicBezTo>
                  <a:cubicBezTo>
                    <a:pt x="799384" y="200474"/>
                    <a:pt x="798264" y="200074"/>
                    <a:pt x="797143" y="199514"/>
                  </a:cubicBezTo>
                  <a:cubicBezTo>
                    <a:pt x="796263" y="199114"/>
                    <a:pt x="795463" y="198473"/>
                    <a:pt x="794502" y="197993"/>
                  </a:cubicBezTo>
                  <a:cubicBezTo>
                    <a:pt x="791302" y="196553"/>
                    <a:pt x="788501" y="194793"/>
                    <a:pt x="785140" y="193512"/>
                  </a:cubicBezTo>
                  <a:cubicBezTo>
                    <a:pt x="782499" y="192552"/>
                    <a:pt x="780418" y="191031"/>
                    <a:pt x="777618" y="190151"/>
                  </a:cubicBezTo>
                  <a:cubicBezTo>
                    <a:pt x="766494" y="186630"/>
                    <a:pt x="755291" y="184469"/>
                    <a:pt x="744248" y="183029"/>
                  </a:cubicBezTo>
                  <a:cubicBezTo>
                    <a:pt x="744088" y="183029"/>
                    <a:pt x="744008" y="183029"/>
                    <a:pt x="743848" y="183029"/>
                  </a:cubicBezTo>
                  <a:cubicBezTo>
                    <a:pt x="730404" y="181269"/>
                    <a:pt x="717200" y="180548"/>
                    <a:pt x="704797" y="180788"/>
                  </a:cubicBezTo>
                  <a:cubicBezTo>
                    <a:pt x="705356" y="179108"/>
                    <a:pt x="705757" y="178548"/>
                    <a:pt x="706317" y="176627"/>
                  </a:cubicBezTo>
                  <a:cubicBezTo>
                    <a:pt x="714239" y="148939"/>
                    <a:pt x="714559" y="119410"/>
                    <a:pt x="702156" y="91482"/>
                  </a:cubicBezTo>
                  <a:cubicBezTo>
                    <a:pt x="700315" y="87321"/>
                    <a:pt x="695914" y="84200"/>
                    <a:pt x="693513" y="80199"/>
                  </a:cubicBezTo>
                  <a:cubicBezTo>
                    <a:pt x="691913" y="77478"/>
                    <a:pt x="689752" y="74917"/>
                    <a:pt x="687911" y="72356"/>
                  </a:cubicBezTo>
                  <a:cubicBezTo>
                    <a:pt x="679349" y="60593"/>
                    <a:pt x="668386" y="49870"/>
                    <a:pt x="654542" y="40427"/>
                  </a:cubicBezTo>
                  <a:cubicBezTo>
                    <a:pt x="650060" y="37386"/>
                    <a:pt x="645339" y="34586"/>
                    <a:pt x="640297" y="31785"/>
                  </a:cubicBezTo>
                  <a:cubicBezTo>
                    <a:pt x="634776" y="28744"/>
                    <a:pt x="631175" y="24743"/>
                    <a:pt x="624933" y="22022"/>
                  </a:cubicBezTo>
                  <a:cubicBezTo>
                    <a:pt x="617731" y="18901"/>
                    <a:pt x="610929" y="18581"/>
                    <a:pt x="603967" y="16741"/>
                  </a:cubicBezTo>
                  <a:cubicBezTo>
                    <a:pt x="597965" y="15220"/>
                    <a:pt x="591803" y="12819"/>
                    <a:pt x="585962" y="12259"/>
                  </a:cubicBezTo>
                  <a:cubicBezTo>
                    <a:pt x="553952" y="8898"/>
                    <a:pt x="524504" y="19381"/>
                    <a:pt x="497456" y="40027"/>
                  </a:cubicBezTo>
                  <a:cubicBezTo>
                    <a:pt x="487933" y="46749"/>
                    <a:pt x="478490" y="54831"/>
                    <a:pt x="469688" y="64434"/>
                  </a:cubicBezTo>
                  <a:cubicBezTo>
                    <a:pt x="459205" y="75878"/>
                    <a:pt x="449762" y="88201"/>
                    <a:pt x="441920" y="100445"/>
                  </a:cubicBezTo>
                  <a:cubicBezTo>
                    <a:pt x="441359" y="101405"/>
                    <a:pt x="440959" y="102205"/>
                    <a:pt x="440399" y="103086"/>
                  </a:cubicBezTo>
                  <a:cubicBezTo>
                    <a:pt x="439759" y="101805"/>
                    <a:pt x="439279" y="100685"/>
                    <a:pt x="438559" y="99324"/>
                  </a:cubicBezTo>
                  <a:cubicBezTo>
                    <a:pt x="438079" y="98444"/>
                    <a:pt x="437199" y="97644"/>
                    <a:pt x="436718" y="96684"/>
                  </a:cubicBezTo>
                  <a:cubicBezTo>
                    <a:pt x="430796" y="85880"/>
                    <a:pt x="423675" y="75077"/>
                    <a:pt x="415752" y="64834"/>
                  </a:cubicBezTo>
                  <a:cubicBezTo>
                    <a:pt x="414312" y="62994"/>
                    <a:pt x="413511" y="60993"/>
                    <a:pt x="411991" y="59233"/>
                  </a:cubicBezTo>
                  <a:cubicBezTo>
                    <a:pt x="409830" y="56592"/>
                    <a:pt x="407190" y="54592"/>
                    <a:pt x="404869" y="52111"/>
                  </a:cubicBezTo>
                  <a:cubicBezTo>
                    <a:pt x="396306" y="42588"/>
                    <a:pt x="387104" y="34425"/>
                    <a:pt x="377501" y="27383"/>
                  </a:cubicBezTo>
                  <a:cubicBezTo>
                    <a:pt x="372940" y="24023"/>
                    <a:pt x="368458" y="20742"/>
                    <a:pt x="363657" y="18021"/>
                  </a:cubicBezTo>
                  <a:cubicBezTo>
                    <a:pt x="352213" y="11459"/>
                    <a:pt x="340050" y="5937"/>
                    <a:pt x="327246" y="2976"/>
                  </a:cubicBezTo>
                  <a:cubicBezTo>
                    <a:pt x="323245" y="2096"/>
                    <a:pt x="319004" y="2096"/>
                    <a:pt x="314843" y="1856"/>
                  </a:cubicBezTo>
                  <a:cubicBezTo>
                    <a:pt x="313562" y="1696"/>
                    <a:pt x="312362" y="1616"/>
                    <a:pt x="311082" y="1456"/>
                  </a:cubicBezTo>
                  <a:cubicBezTo>
                    <a:pt x="305400" y="976"/>
                    <a:pt x="300119" y="-145"/>
                    <a:pt x="294196" y="16"/>
                  </a:cubicBezTo>
                  <a:close/>
                  <a:moveTo>
                    <a:pt x="293076" y="16500"/>
                  </a:moveTo>
                  <a:lnTo>
                    <a:pt x="168560" y="153020"/>
                  </a:lnTo>
                  <a:cubicBezTo>
                    <a:pt x="168400" y="136776"/>
                    <a:pt x="169760" y="120611"/>
                    <a:pt x="174161" y="105006"/>
                  </a:cubicBezTo>
                  <a:cubicBezTo>
                    <a:pt x="184725" y="67475"/>
                    <a:pt x="208892" y="39867"/>
                    <a:pt x="250664" y="25143"/>
                  </a:cubicBezTo>
                  <a:cubicBezTo>
                    <a:pt x="265629" y="19941"/>
                    <a:pt x="279633" y="17141"/>
                    <a:pt x="293076" y="16500"/>
                  </a:cubicBezTo>
                  <a:close/>
                  <a:moveTo>
                    <a:pt x="313722" y="18021"/>
                  </a:moveTo>
                  <a:cubicBezTo>
                    <a:pt x="327406" y="19941"/>
                    <a:pt x="340610" y="23462"/>
                    <a:pt x="352774" y="30024"/>
                  </a:cubicBezTo>
                  <a:lnTo>
                    <a:pt x="41083" y="373645"/>
                  </a:lnTo>
                  <a:cubicBezTo>
                    <a:pt x="32440" y="364202"/>
                    <a:pt x="25959" y="353078"/>
                    <a:pt x="21957" y="339555"/>
                  </a:cubicBezTo>
                  <a:lnTo>
                    <a:pt x="140872" y="208236"/>
                  </a:lnTo>
                  <a:cubicBezTo>
                    <a:pt x="145833" y="208396"/>
                    <a:pt x="151035" y="207036"/>
                    <a:pt x="155916" y="207516"/>
                  </a:cubicBezTo>
                  <a:cubicBezTo>
                    <a:pt x="159998" y="207916"/>
                    <a:pt x="162718" y="208396"/>
                    <a:pt x="164158" y="208636"/>
                  </a:cubicBezTo>
                  <a:cubicBezTo>
                    <a:pt x="170001" y="209597"/>
                    <a:pt x="175122" y="204235"/>
                    <a:pt x="173522" y="198553"/>
                  </a:cubicBezTo>
                  <a:cubicBezTo>
                    <a:pt x="172881" y="196153"/>
                    <a:pt x="171921" y="191351"/>
                    <a:pt x="170881" y="185029"/>
                  </a:cubicBezTo>
                  <a:cubicBezTo>
                    <a:pt x="170401" y="182069"/>
                    <a:pt x="170481" y="179028"/>
                    <a:pt x="170160" y="176067"/>
                  </a:cubicBezTo>
                  <a:lnTo>
                    <a:pt x="313722" y="18021"/>
                  </a:lnTo>
                  <a:close/>
                  <a:moveTo>
                    <a:pt x="570677" y="28904"/>
                  </a:moveTo>
                  <a:lnTo>
                    <a:pt x="202330" y="434782"/>
                  </a:lnTo>
                  <a:cubicBezTo>
                    <a:pt x="202570" y="433582"/>
                    <a:pt x="202410" y="432302"/>
                    <a:pt x="202730" y="431021"/>
                  </a:cubicBezTo>
                  <a:cubicBezTo>
                    <a:pt x="203610" y="427180"/>
                    <a:pt x="204410" y="423899"/>
                    <a:pt x="205371" y="420858"/>
                  </a:cubicBezTo>
                  <a:cubicBezTo>
                    <a:pt x="205931" y="419098"/>
                    <a:pt x="206651" y="417657"/>
                    <a:pt x="206891" y="417097"/>
                  </a:cubicBezTo>
                  <a:cubicBezTo>
                    <a:pt x="209212" y="411095"/>
                    <a:pt x="203850" y="405014"/>
                    <a:pt x="197529" y="406214"/>
                  </a:cubicBezTo>
                  <a:cubicBezTo>
                    <a:pt x="196968" y="406374"/>
                    <a:pt x="195928" y="406694"/>
                    <a:pt x="194167" y="406934"/>
                  </a:cubicBezTo>
                  <a:cubicBezTo>
                    <a:pt x="191206" y="407414"/>
                    <a:pt x="187446" y="407574"/>
                    <a:pt x="183684" y="408054"/>
                  </a:cubicBezTo>
                  <a:cubicBezTo>
                    <a:pt x="181284" y="408375"/>
                    <a:pt x="178643" y="408215"/>
                    <a:pt x="176162" y="408454"/>
                  </a:cubicBezTo>
                  <a:lnTo>
                    <a:pt x="433837" y="124852"/>
                  </a:lnTo>
                  <a:cubicBezTo>
                    <a:pt x="437278" y="129573"/>
                    <a:pt x="444480" y="130134"/>
                    <a:pt x="447361" y="124452"/>
                  </a:cubicBezTo>
                  <a:cubicBezTo>
                    <a:pt x="447682" y="123811"/>
                    <a:pt x="448162" y="122291"/>
                    <a:pt x="449202" y="120370"/>
                  </a:cubicBezTo>
                  <a:cubicBezTo>
                    <a:pt x="451042" y="117010"/>
                    <a:pt x="453363" y="113489"/>
                    <a:pt x="455924" y="109487"/>
                  </a:cubicBezTo>
                  <a:cubicBezTo>
                    <a:pt x="463206" y="97964"/>
                    <a:pt x="472009" y="86441"/>
                    <a:pt x="481771" y="75718"/>
                  </a:cubicBezTo>
                  <a:cubicBezTo>
                    <a:pt x="508579" y="46429"/>
                    <a:pt x="538348" y="30265"/>
                    <a:pt x="570677" y="28904"/>
                  </a:cubicBezTo>
                  <a:close/>
                  <a:moveTo>
                    <a:pt x="591644" y="30424"/>
                  </a:moveTo>
                  <a:cubicBezTo>
                    <a:pt x="600526" y="31945"/>
                    <a:pt x="609408" y="33145"/>
                    <a:pt x="618691" y="37146"/>
                  </a:cubicBezTo>
                  <a:cubicBezTo>
                    <a:pt x="623093" y="39067"/>
                    <a:pt x="625573" y="41787"/>
                    <a:pt x="629575" y="43868"/>
                  </a:cubicBezTo>
                  <a:lnTo>
                    <a:pt x="207932" y="508244"/>
                  </a:lnTo>
                  <a:cubicBezTo>
                    <a:pt x="206971" y="505923"/>
                    <a:pt x="204971" y="504243"/>
                    <a:pt x="204170" y="501842"/>
                  </a:cubicBezTo>
                  <a:cubicBezTo>
                    <a:pt x="200089" y="489198"/>
                    <a:pt x="198729" y="475994"/>
                    <a:pt x="198889" y="462791"/>
                  </a:cubicBezTo>
                  <a:lnTo>
                    <a:pt x="591644" y="30424"/>
                  </a:lnTo>
                  <a:close/>
                  <a:moveTo>
                    <a:pt x="366217" y="39387"/>
                  </a:moveTo>
                  <a:cubicBezTo>
                    <a:pt x="375900" y="46349"/>
                    <a:pt x="385343" y="54431"/>
                    <a:pt x="393986" y="64114"/>
                  </a:cubicBezTo>
                  <a:lnTo>
                    <a:pt x="87897" y="400932"/>
                  </a:lnTo>
                  <a:cubicBezTo>
                    <a:pt x="74613" y="396771"/>
                    <a:pt x="63089" y="390929"/>
                    <a:pt x="53406" y="383647"/>
                  </a:cubicBezTo>
                  <a:lnTo>
                    <a:pt x="366217" y="39387"/>
                  </a:lnTo>
                  <a:close/>
                  <a:moveTo>
                    <a:pt x="643818" y="52511"/>
                  </a:moveTo>
                  <a:cubicBezTo>
                    <a:pt x="655582" y="60273"/>
                    <a:pt x="665265" y="68996"/>
                    <a:pt x="672707" y="78438"/>
                  </a:cubicBezTo>
                  <a:lnTo>
                    <a:pt x="243942" y="551456"/>
                  </a:lnTo>
                  <a:cubicBezTo>
                    <a:pt x="232579" y="543294"/>
                    <a:pt x="223296" y="533931"/>
                    <a:pt x="216574" y="523288"/>
                  </a:cubicBezTo>
                  <a:lnTo>
                    <a:pt x="643818" y="52511"/>
                  </a:lnTo>
                  <a:close/>
                  <a:moveTo>
                    <a:pt x="404469" y="77318"/>
                  </a:moveTo>
                  <a:cubicBezTo>
                    <a:pt x="411831" y="86921"/>
                    <a:pt x="418953" y="96844"/>
                    <a:pt x="424395" y="106927"/>
                  </a:cubicBezTo>
                  <a:cubicBezTo>
                    <a:pt x="424795" y="107727"/>
                    <a:pt x="425115" y="108367"/>
                    <a:pt x="425515" y="109167"/>
                  </a:cubicBezTo>
                  <a:lnTo>
                    <a:pt x="152395" y="410055"/>
                  </a:lnTo>
                  <a:cubicBezTo>
                    <a:pt x="136551" y="410375"/>
                    <a:pt x="120786" y="409575"/>
                    <a:pt x="105502" y="406694"/>
                  </a:cubicBezTo>
                  <a:lnTo>
                    <a:pt x="404469" y="77318"/>
                  </a:lnTo>
                  <a:close/>
                  <a:moveTo>
                    <a:pt x="682790" y="92283"/>
                  </a:moveTo>
                  <a:cubicBezTo>
                    <a:pt x="683910" y="94443"/>
                    <a:pt x="686311" y="96124"/>
                    <a:pt x="687272" y="98284"/>
                  </a:cubicBezTo>
                  <a:cubicBezTo>
                    <a:pt x="692473" y="109968"/>
                    <a:pt x="694794" y="122131"/>
                    <a:pt x="695114" y="134295"/>
                  </a:cubicBezTo>
                  <a:lnTo>
                    <a:pt x="295237" y="574263"/>
                  </a:lnTo>
                  <a:cubicBezTo>
                    <a:pt x="284834" y="572903"/>
                    <a:pt x="274111" y="570262"/>
                    <a:pt x="263308" y="565301"/>
                  </a:cubicBezTo>
                  <a:cubicBezTo>
                    <a:pt x="260667" y="564100"/>
                    <a:pt x="259386" y="562099"/>
                    <a:pt x="256906" y="560819"/>
                  </a:cubicBezTo>
                  <a:lnTo>
                    <a:pt x="682790" y="92283"/>
                  </a:lnTo>
                  <a:close/>
                  <a:moveTo>
                    <a:pt x="691432" y="162463"/>
                  </a:moveTo>
                  <a:cubicBezTo>
                    <a:pt x="690712" y="165664"/>
                    <a:pt x="691193" y="169025"/>
                    <a:pt x="690312" y="172226"/>
                  </a:cubicBezTo>
                  <a:cubicBezTo>
                    <a:pt x="689272" y="175907"/>
                    <a:pt x="688391" y="179428"/>
                    <a:pt x="687272" y="182389"/>
                  </a:cubicBezTo>
                  <a:cubicBezTo>
                    <a:pt x="686631" y="184069"/>
                    <a:pt x="685991" y="184869"/>
                    <a:pt x="685751" y="185429"/>
                  </a:cubicBezTo>
                  <a:cubicBezTo>
                    <a:pt x="683030" y="191191"/>
                    <a:pt x="687672" y="198073"/>
                    <a:pt x="693993" y="197433"/>
                  </a:cubicBezTo>
                  <a:cubicBezTo>
                    <a:pt x="694634" y="197353"/>
                    <a:pt x="695914" y="197193"/>
                    <a:pt x="697755" y="197033"/>
                  </a:cubicBezTo>
                  <a:cubicBezTo>
                    <a:pt x="701276" y="196873"/>
                    <a:pt x="705356" y="197433"/>
                    <a:pt x="709038" y="197433"/>
                  </a:cubicBezTo>
                  <a:lnTo>
                    <a:pt x="437438" y="496401"/>
                  </a:lnTo>
                  <a:cubicBezTo>
                    <a:pt x="433837" y="493760"/>
                    <a:pt x="428956" y="493119"/>
                    <a:pt x="426155" y="497521"/>
                  </a:cubicBezTo>
                  <a:cubicBezTo>
                    <a:pt x="425835" y="498081"/>
                    <a:pt x="424955" y="499281"/>
                    <a:pt x="423914" y="500882"/>
                  </a:cubicBezTo>
                  <a:cubicBezTo>
                    <a:pt x="422074" y="503522"/>
                    <a:pt x="420073" y="506243"/>
                    <a:pt x="417513" y="509524"/>
                  </a:cubicBezTo>
                  <a:cubicBezTo>
                    <a:pt x="410310" y="518807"/>
                    <a:pt x="401748" y="528250"/>
                    <a:pt x="392385" y="536892"/>
                  </a:cubicBezTo>
                  <a:cubicBezTo>
                    <a:pt x="368858" y="558658"/>
                    <a:pt x="343731" y="570742"/>
                    <a:pt x="317723" y="573623"/>
                  </a:cubicBezTo>
                  <a:lnTo>
                    <a:pt x="691432" y="162463"/>
                  </a:lnTo>
                  <a:close/>
                  <a:moveTo>
                    <a:pt x="730804" y="198073"/>
                  </a:moveTo>
                  <a:cubicBezTo>
                    <a:pt x="744648" y="199353"/>
                    <a:pt x="758892" y="201514"/>
                    <a:pt x="772816" y="205996"/>
                  </a:cubicBezTo>
                  <a:cubicBezTo>
                    <a:pt x="773136" y="206076"/>
                    <a:pt x="773297" y="206236"/>
                    <a:pt x="773536" y="206396"/>
                  </a:cubicBezTo>
                  <a:lnTo>
                    <a:pt x="464486" y="546975"/>
                  </a:lnTo>
                  <a:cubicBezTo>
                    <a:pt x="464246" y="546655"/>
                    <a:pt x="463926" y="546495"/>
                    <a:pt x="463766" y="546255"/>
                  </a:cubicBezTo>
                  <a:cubicBezTo>
                    <a:pt x="456564" y="536092"/>
                    <a:pt x="450642" y="524968"/>
                    <a:pt x="446161" y="514005"/>
                  </a:cubicBezTo>
                  <a:cubicBezTo>
                    <a:pt x="445841" y="513285"/>
                    <a:pt x="445681" y="512805"/>
                    <a:pt x="445441" y="512165"/>
                  </a:cubicBezTo>
                  <a:lnTo>
                    <a:pt x="730804" y="198073"/>
                  </a:lnTo>
                  <a:close/>
                  <a:moveTo>
                    <a:pt x="117505" y="209677"/>
                  </a:moveTo>
                  <a:lnTo>
                    <a:pt x="18836" y="318428"/>
                  </a:lnTo>
                  <a:cubicBezTo>
                    <a:pt x="17876" y="309786"/>
                    <a:pt x="16276" y="301863"/>
                    <a:pt x="16996" y="291781"/>
                  </a:cubicBezTo>
                  <a:cubicBezTo>
                    <a:pt x="20116" y="246407"/>
                    <a:pt x="46204" y="221280"/>
                    <a:pt x="89017" y="211117"/>
                  </a:cubicBezTo>
                  <a:cubicBezTo>
                    <a:pt x="98380" y="208956"/>
                    <a:pt x="107902" y="210397"/>
                    <a:pt x="117505" y="209677"/>
                  </a:cubicBezTo>
                  <a:close/>
                  <a:moveTo>
                    <a:pt x="788981" y="213438"/>
                  </a:moveTo>
                  <a:cubicBezTo>
                    <a:pt x="801064" y="218959"/>
                    <a:pt x="811147" y="226001"/>
                    <a:pt x="819710" y="234404"/>
                  </a:cubicBezTo>
                  <a:lnTo>
                    <a:pt x="668546" y="400932"/>
                  </a:lnTo>
                  <a:cubicBezTo>
                    <a:pt x="667986" y="400773"/>
                    <a:pt x="667266" y="400692"/>
                    <a:pt x="666705" y="400532"/>
                  </a:cubicBezTo>
                  <a:cubicBezTo>
                    <a:pt x="664145" y="400052"/>
                    <a:pt x="662704" y="399652"/>
                    <a:pt x="661824" y="399412"/>
                  </a:cubicBezTo>
                  <a:cubicBezTo>
                    <a:pt x="655502" y="397891"/>
                    <a:pt x="649980" y="404133"/>
                    <a:pt x="652061" y="410295"/>
                  </a:cubicBezTo>
                  <a:cubicBezTo>
                    <a:pt x="652301" y="411095"/>
                    <a:pt x="652941" y="412456"/>
                    <a:pt x="653582" y="414777"/>
                  </a:cubicBezTo>
                  <a:cubicBezTo>
                    <a:pt x="653742" y="415337"/>
                    <a:pt x="653821" y="416057"/>
                    <a:pt x="653982" y="416617"/>
                  </a:cubicBezTo>
                  <a:lnTo>
                    <a:pt x="504658" y="581305"/>
                  </a:lnTo>
                  <a:cubicBezTo>
                    <a:pt x="493855" y="575943"/>
                    <a:pt x="484172" y="568341"/>
                    <a:pt x="475369" y="558819"/>
                  </a:cubicBezTo>
                  <a:lnTo>
                    <a:pt x="788981" y="213438"/>
                  </a:lnTo>
                  <a:close/>
                  <a:moveTo>
                    <a:pt x="831314" y="245687"/>
                  </a:moveTo>
                  <a:cubicBezTo>
                    <a:pt x="838836" y="256410"/>
                    <a:pt x="843557" y="269294"/>
                    <a:pt x="846357" y="283938"/>
                  </a:cubicBezTo>
                  <a:lnTo>
                    <a:pt x="736486" y="404694"/>
                  </a:lnTo>
                  <a:cubicBezTo>
                    <a:pt x="720401" y="405174"/>
                    <a:pt x="704316" y="405734"/>
                    <a:pt x="688072" y="403573"/>
                  </a:cubicBezTo>
                  <a:lnTo>
                    <a:pt x="688072" y="403173"/>
                  </a:lnTo>
                  <a:lnTo>
                    <a:pt x="831314" y="245687"/>
                  </a:lnTo>
                  <a:close/>
                  <a:moveTo>
                    <a:pt x="847878" y="306505"/>
                  </a:moveTo>
                  <a:cubicBezTo>
                    <a:pt x="847958" y="311546"/>
                    <a:pt x="849398" y="315708"/>
                    <a:pt x="848998" y="321149"/>
                  </a:cubicBezTo>
                  <a:cubicBezTo>
                    <a:pt x="846518" y="356680"/>
                    <a:pt x="830193" y="379886"/>
                    <a:pt x="802505" y="393170"/>
                  </a:cubicBezTo>
                  <a:cubicBezTo>
                    <a:pt x="790101" y="399092"/>
                    <a:pt x="775217" y="403013"/>
                    <a:pt x="758572" y="405174"/>
                  </a:cubicBezTo>
                  <a:lnTo>
                    <a:pt x="847878" y="306505"/>
                  </a:lnTo>
                  <a:close/>
                  <a:moveTo>
                    <a:pt x="657663" y="437023"/>
                  </a:moveTo>
                  <a:cubicBezTo>
                    <a:pt x="660784" y="454548"/>
                    <a:pt x="661584" y="472073"/>
                    <a:pt x="659903" y="489118"/>
                  </a:cubicBezTo>
                  <a:lnTo>
                    <a:pt x="570277" y="587787"/>
                  </a:lnTo>
                  <a:cubicBezTo>
                    <a:pt x="552032" y="591708"/>
                    <a:pt x="535467" y="591308"/>
                    <a:pt x="520743" y="587387"/>
                  </a:cubicBezTo>
                  <a:lnTo>
                    <a:pt x="657663" y="437023"/>
                  </a:lnTo>
                  <a:close/>
                  <a:moveTo>
                    <a:pt x="652781" y="521447"/>
                  </a:moveTo>
                  <a:cubicBezTo>
                    <a:pt x="643979" y="545615"/>
                    <a:pt x="627814" y="564580"/>
                    <a:pt x="602527" y="576984"/>
                  </a:cubicBezTo>
                  <a:lnTo>
                    <a:pt x="652781" y="521447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989026" y="1718892"/>
              <a:ext cx="865444" cy="606927"/>
            </a:xfrm>
            <a:custGeom>
              <a:avLst/>
              <a:gdLst/>
              <a:ahLst/>
              <a:cxnLst/>
              <a:rect l="l" t="t" r="r" b="b"/>
              <a:pathLst>
                <a:path w="865444" h="606927" extrusionOk="0">
                  <a:moveTo>
                    <a:pt x="294116" y="15"/>
                  </a:moveTo>
                  <a:cubicBezTo>
                    <a:pt x="278592" y="496"/>
                    <a:pt x="262107" y="3377"/>
                    <a:pt x="244982" y="9379"/>
                  </a:cubicBezTo>
                  <a:cubicBezTo>
                    <a:pt x="197929" y="25943"/>
                    <a:pt x="170321" y="58032"/>
                    <a:pt x="158317" y="100525"/>
                  </a:cubicBezTo>
                  <a:cubicBezTo>
                    <a:pt x="151835" y="123412"/>
                    <a:pt x="151435" y="147178"/>
                    <a:pt x="153435" y="170305"/>
                  </a:cubicBezTo>
                  <a:cubicBezTo>
                    <a:pt x="153916" y="176067"/>
                    <a:pt x="153676" y="181988"/>
                    <a:pt x="154556" y="187590"/>
                  </a:cubicBezTo>
                  <a:cubicBezTo>
                    <a:pt x="154796" y="188951"/>
                    <a:pt x="155036" y="190071"/>
                    <a:pt x="155276" y="191352"/>
                  </a:cubicBezTo>
                  <a:cubicBezTo>
                    <a:pt x="148554" y="190791"/>
                    <a:pt x="141592" y="191031"/>
                    <a:pt x="134630" y="190952"/>
                  </a:cubicBezTo>
                  <a:cubicBezTo>
                    <a:pt x="118065" y="190791"/>
                    <a:pt x="101180" y="191511"/>
                    <a:pt x="84776" y="195433"/>
                  </a:cubicBezTo>
                  <a:cubicBezTo>
                    <a:pt x="35481" y="207116"/>
                    <a:pt x="3952" y="237365"/>
                    <a:pt x="351" y="290740"/>
                  </a:cubicBezTo>
                  <a:cubicBezTo>
                    <a:pt x="-769" y="307225"/>
                    <a:pt x="911" y="321309"/>
                    <a:pt x="3712" y="334593"/>
                  </a:cubicBezTo>
                  <a:cubicBezTo>
                    <a:pt x="3792" y="334913"/>
                    <a:pt x="4032" y="335073"/>
                    <a:pt x="4112" y="335313"/>
                  </a:cubicBezTo>
                  <a:cubicBezTo>
                    <a:pt x="12755" y="375085"/>
                    <a:pt x="38602" y="400132"/>
                    <a:pt x="76533" y="413736"/>
                  </a:cubicBezTo>
                  <a:cubicBezTo>
                    <a:pt x="82055" y="415737"/>
                    <a:pt x="87336" y="417898"/>
                    <a:pt x="93418" y="419338"/>
                  </a:cubicBezTo>
                  <a:cubicBezTo>
                    <a:pt x="96539" y="420058"/>
                    <a:pt x="98860" y="421739"/>
                    <a:pt x="102060" y="422379"/>
                  </a:cubicBezTo>
                  <a:cubicBezTo>
                    <a:pt x="129429" y="427580"/>
                    <a:pt x="158477" y="427820"/>
                    <a:pt x="185685" y="424619"/>
                  </a:cubicBezTo>
                  <a:cubicBezTo>
                    <a:pt x="186245" y="424540"/>
                    <a:pt x="186645" y="424299"/>
                    <a:pt x="187205" y="424219"/>
                  </a:cubicBezTo>
                  <a:cubicBezTo>
                    <a:pt x="186885" y="425420"/>
                    <a:pt x="186805" y="425820"/>
                    <a:pt x="186485" y="427260"/>
                  </a:cubicBezTo>
                  <a:cubicBezTo>
                    <a:pt x="184405" y="436383"/>
                    <a:pt x="184084" y="445665"/>
                    <a:pt x="183444" y="455029"/>
                  </a:cubicBezTo>
                  <a:lnTo>
                    <a:pt x="183044" y="455429"/>
                  </a:lnTo>
                  <a:cubicBezTo>
                    <a:pt x="183044" y="455909"/>
                    <a:pt x="183044" y="456389"/>
                    <a:pt x="183044" y="456949"/>
                  </a:cubicBezTo>
                  <a:cubicBezTo>
                    <a:pt x="182164" y="473754"/>
                    <a:pt x="183044" y="490799"/>
                    <a:pt x="188326" y="507203"/>
                  </a:cubicBezTo>
                  <a:cubicBezTo>
                    <a:pt x="195688" y="530010"/>
                    <a:pt x="212012" y="548016"/>
                    <a:pt x="232979" y="563460"/>
                  </a:cubicBezTo>
                  <a:cubicBezTo>
                    <a:pt x="237300" y="566661"/>
                    <a:pt x="241221" y="570022"/>
                    <a:pt x="246102" y="572823"/>
                  </a:cubicBezTo>
                  <a:cubicBezTo>
                    <a:pt x="250024" y="575064"/>
                    <a:pt x="252264" y="578344"/>
                    <a:pt x="256585" y="580345"/>
                  </a:cubicBezTo>
                  <a:cubicBezTo>
                    <a:pt x="309721" y="605152"/>
                    <a:pt x="359656" y="589388"/>
                    <a:pt x="403668" y="548816"/>
                  </a:cubicBezTo>
                  <a:cubicBezTo>
                    <a:pt x="413751" y="539533"/>
                    <a:pt x="422554" y="529530"/>
                    <a:pt x="430316" y="519527"/>
                  </a:cubicBezTo>
                  <a:cubicBezTo>
                    <a:pt x="430396" y="519367"/>
                    <a:pt x="430556" y="519287"/>
                    <a:pt x="430716" y="519127"/>
                  </a:cubicBezTo>
                  <a:cubicBezTo>
                    <a:pt x="430877" y="519607"/>
                    <a:pt x="430877" y="519767"/>
                    <a:pt x="431116" y="520247"/>
                  </a:cubicBezTo>
                  <a:cubicBezTo>
                    <a:pt x="436078" y="532251"/>
                    <a:pt x="442320" y="544254"/>
                    <a:pt x="450242" y="555538"/>
                  </a:cubicBezTo>
                  <a:cubicBezTo>
                    <a:pt x="451122" y="556818"/>
                    <a:pt x="452323" y="557618"/>
                    <a:pt x="453283" y="558899"/>
                  </a:cubicBezTo>
                  <a:cubicBezTo>
                    <a:pt x="456724" y="563460"/>
                    <a:pt x="460805" y="566901"/>
                    <a:pt x="464566" y="570902"/>
                  </a:cubicBezTo>
                  <a:cubicBezTo>
                    <a:pt x="473369" y="580265"/>
                    <a:pt x="482812" y="587947"/>
                    <a:pt x="493455" y="593789"/>
                  </a:cubicBezTo>
                  <a:cubicBezTo>
                    <a:pt x="494735" y="594509"/>
                    <a:pt x="495936" y="595309"/>
                    <a:pt x="497216" y="596030"/>
                  </a:cubicBezTo>
                  <a:cubicBezTo>
                    <a:pt x="498816" y="596990"/>
                    <a:pt x="500497" y="597710"/>
                    <a:pt x="502097" y="598670"/>
                  </a:cubicBezTo>
                  <a:cubicBezTo>
                    <a:pt x="503698" y="599390"/>
                    <a:pt x="504978" y="600671"/>
                    <a:pt x="506578" y="601311"/>
                  </a:cubicBezTo>
                  <a:cubicBezTo>
                    <a:pt x="506819" y="601391"/>
                    <a:pt x="507139" y="601231"/>
                    <a:pt x="507299" y="601311"/>
                  </a:cubicBezTo>
                  <a:cubicBezTo>
                    <a:pt x="521143" y="606352"/>
                    <a:pt x="536907" y="607633"/>
                    <a:pt x="553472" y="606593"/>
                  </a:cubicBezTo>
                  <a:cubicBezTo>
                    <a:pt x="554913" y="606513"/>
                    <a:pt x="556513" y="606033"/>
                    <a:pt x="557954" y="605872"/>
                  </a:cubicBezTo>
                  <a:cubicBezTo>
                    <a:pt x="564755" y="605312"/>
                    <a:pt x="571637" y="604672"/>
                    <a:pt x="578920" y="602831"/>
                  </a:cubicBezTo>
                  <a:cubicBezTo>
                    <a:pt x="580840" y="602351"/>
                    <a:pt x="582521" y="602671"/>
                    <a:pt x="584521" y="602111"/>
                  </a:cubicBezTo>
                  <a:cubicBezTo>
                    <a:pt x="636937" y="587067"/>
                    <a:pt x="665745" y="552897"/>
                    <a:pt x="674948" y="506483"/>
                  </a:cubicBezTo>
                  <a:cubicBezTo>
                    <a:pt x="675588" y="503202"/>
                    <a:pt x="675268" y="499681"/>
                    <a:pt x="675668" y="496320"/>
                  </a:cubicBezTo>
                  <a:cubicBezTo>
                    <a:pt x="676868" y="487518"/>
                    <a:pt x="677748" y="478635"/>
                    <a:pt x="677588" y="469672"/>
                  </a:cubicBezTo>
                  <a:cubicBezTo>
                    <a:pt x="677348" y="454788"/>
                    <a:pt x="675828" y="439824"/>
                    <a:pt x="672707" y="425020"/>
                  </a:cubicBezTo>
                  <a:cubicBezTo>
                    <a:pt x="672387" y="423659"/>
                    <a:pt x="672227" y="422459"/>
                    <a:pt x="671987" y="421258"/>
                  </a:cubicBezTo>
                  <a:cubicBezTo>
                    <a:pt x="671747" y="420138"/>
                    <a:pt x="671507" y="419018"/>
                    <a:pt x="671266" y="417898"/>
                  </a:cubicBezTo>
                  <a:cubicBezTo>
                    <a:pt x="673907" y="418378"/>
                    <a:pt x="676228" y="418938"/>
                    <a:pt x="679189" y="419418"/>
                  </a:cubicBezTo>
                  <a:cubicBezTo>
                    <a:pt x="705917" y="423499"/>
                    <a:pt x="733445" y="424860"/>
                    <a:pt x="759452" y="421658"/>
                  </a:cubicBezTo>
                  <a:cubicBezTo>
                    <a:pt x="821070" y="414136"/>
                    <a:pt x="860922" y="383087"/>
                    <a:pt x="865243" y="322270"/>
                  </a:cubicBezTo>
                  <a:cubicBezTo>
                    <a:pt x="866044" y="310346"/>
                    <a:pt x="864283" y="300343"/>
                    <a:pt x="863003" y="290020"/>
                  </a:cubicBezTo>
                  <a:cubicBezTo>
                    <a:pt x="863003" y="289860"/>
                    <a:pt x="863003" y="289780"/>
                    <a:pt x="863003" y="289620"/>
                  </a:cubicBezTo>
                  <a:cubicBezTo>
                    <a:pt x="863003" y="289460"/>
                    <a:pt x="863003" y="289380"/>
                    <a:pt x="863003" y="289220"/>
                  </a:cubicBezTo>
                  <a:cubicBezTo>
                    <a:pt x="860201" y="267533"/>
                    <a:pt x="853639" y="248648"/>
                    <a:pt x="842356" y="233684"/>
                  </a:cubicBezTo>
                  <a:cubicBezTo>
                    <a:pt x="839155" y="229443"/>
                    <a:pt x="834994" y="226081"/>
                    <a:pt x="831073" y="222401"/>
                  </a:cubicBezTo>
                  <a:cubicBezTo>
                    <a:pt x="822431" y="213918"/>
                    <a:pt x="812348" y="206876"/>
                    <a:pt x="800664" y="201034"/>
                  </a:cubicBezTo>
                  <a:cubicBezTo>
                    <a:pt x="799544" y="200474"/>
                    <a:pt x="798424" y="200074"/>
                    <a:pt x="797303" y="199514"/>
                  </a:cubicBezTo>
                  <a:cubicBezTo>
                    <a:pt x="796423" y="199114"/>
                    <a:pt x="795623" y="198394"/>
                    <a:pt x="794662" y="197993"/>
                  </a:cubicBezTo>
                  <a:cubicBezTo>
                    <a:pt x="791462" y="196553"/>
                    <a:pt x="788661" y="194712"/>
                    <a:pt x="785300" y="193512"/>
                  </a:cubicBezTo>
                  <a:cubicBezTo>
                    <a:pt x="782659" y="192552"/>
                    <a:pt x="780579" y="191031"/>
                    <a:pt x="777778" y="190151"/>
                  </a:cubicBezTo>
                  <a:cubicBezTo>
                    <a:pt x="766654" y="186630"/>
                    <a:pt x="755451" y="184470"/>
                    <a:pt x="744408" y="183029"/>
                  </a:cubicBezTo>
                  <a:cubicBezTo>
                    <a:pt x="744248" y="183029"/>
                    <a:pt x="744168" y="183029"/>
                    <a:pt x="744008" y="183029"/>
                  </a:cubicBezTo>
                  <a:cubicBezTo>
                    <a:pt x="730564" y="181269"/>
                    <a:pt x="717360" y="180548"/>
                    <a:pt x="704956" y="180788"/>
                  </a:cubicBezTo>
                  <a:cubicBezTo>
                    <a:pt x="705517" y="179108"/>
                    <a:pt x="705917" y="178548"/>
                    <a:pt x="706477" y="176627"/>
                  </a:cubicBezTo>
                  <a:cubicBezTo>
                    <a:pt x="714399" y="148939"/>
                    <a:pt x="714719" y="119411"/>
                    <a:pt x="702316" y="91482"/>
                  </a:cubicBezTo>
                  <a:cubicBezTo>
                    <a:pt x="700475" y="87321"/>
                    <a:pt x="696074" y="84200"/>
                    <a:pt x="693673" y="80199"/>
                  </a:cubicBezTo>
                  <a:cubicBezTo>
                    <a:pt x="692073" y="77478"/>
                    <a:pt x="689912" y="74918"/>
                    <a:pt x="688072" y="72357"/>
                  </a:cubicBezTo>
                  <a:cubicBezTo>
                    <a:pt x="679509" y="60593"/>
                    <a:pt x="668546" y="49870"/>
                    <a:pt x="654702" y="40428"/>
                  </a:cubicBezTo>
                  <a:cubicBezTo>
                    <a:pt x="650220" y="37387"/>
                    <a:pt x="645499" y="34586"/>
                    <a:pt x="640458" y="31785"/>
                  </a:cubicBezTo>
                  <a:cubicBezTo>
                    <a:pt x="634936" y="28744"/>
                    <a:pt x="631335" y="24743"/>
                    <a:pt x="625093" y="22022"/>
                  </a:cubicBezTo>
                  <a:cubicBezTo>
                    <a:pt x="617891" y="18901"/>
                    <a:pt x="611089" y="18581"/>
                    <a:pt x="604127" y="16741"/>
                  </a:cubicBezTo>
                  <a:cubicBezTo>
                    <a:pt x="598125" y="15220"/>
                    <a:pt x="591964" y="12819"/>
                    <a:pt x="586122" y="12259"/>
                  </a:cubicBezTo>
                  <a:cubicBezTo>
                    <a:pt x="554033" y="8898"/>
                    <a:pt x="524664" y="19381"/>
                    <a:pt x="497616" y="40027"/>
                  </a:cubicBezTo>
                  <a:cubicBezTo>
                    <a:pt x="488093" y="46749"/>
                    <a:pt x="478650" y="54832"/>
                    <a:pt x="469848" y="64435"/>
                  </a:cubicBezTo>
                  <a:cubicBezTo>
                    <a:pt x="459365" y="75878"/>
                    <a:pt x="449922" y="88201"/>
                    <a:pt x="442080" y="100445"/>
                  </a:cubicBezTo>
                  <a:cubicBezTo>
                    <a:pt x="441440" y="101405"/>
                    <a:pt x="441119" y="102205"/>
                    <a:pt x="440559" y="103086"/>
                  </a:cubicBezTo>
                  <a:cubicBezTo>
                    <a:pt x="439919" y="101805"/>
                    <a:pt x="439439" y="100685"/>
                    <a:pt x="438639" y="99325"/>
                  </a:cubicBezTo>
                  <a:cubicBezTo>
                    <a:pt x="438158" y="98445"/>
                    <a:pt x="437278" y="97644"/>
                    <a:pt x="436798" y="96684"/>
                  </a:cubicBezTo>
                  <a:cubicBezTo>
                    <a:pt x="430877" y="85881"/>
                    <a:pt x="423754" y="75077"/>
                    <a:pt x="415832" y="64835"/>
                  </a:cubicBezTo>
                  <a:cubicBezTo>
                    <a:pt x="414392" y="62994"/>
                    <a:pt x="413591" y="60993"/>
                    <a:pt x="412071" y="59233"/>
                  </a:cubicBezTo>
                  <a:cubicBezTo>
                    <a:pt x="409830" y="56592"/>
                    <a:pt x="407189" y="54591"/>
                    <a:pt x="404949" y="52111"/>
                  </a:cubicBezTo>
                  <a:cubicBezTo>
                    <a:pt x="396387" y="42588"/>
                    <a:pt x="387184" y="34426"/>
                    <a:pt x="377581" y="27384"/>
                  </a:cubicBezTo>
                  <a:cubicBezTo>
                    <a:pt x="373019" y="24022"/>
                    <a:pt x="368538" y="20742"/>
                    <a:pt x="363657" y="18021"/>
                  </a:cubicBezTo>
                  <a:cubicBezTo>
                    <a:pt x="352213" y="11459"/>
                    <a:pt x="340050" y="5937"/>
                    <a:pt x="327246" y="2976"/>
                  </a:cubicBezTo>
                  <a:cubicBezTo>
                    <a:pt x="323245" y="2096"/>
                    <a:pt x="319004" y="2096"/>
                    <a:pt x="314843" y="1856"/>
                  </a:cubicBezTo>
                  <a:cubicBezTo>
                    <a:pt x="313562" y="1696"/>
                    <a:pt x="312362" y="1616"/>
                    <a:pt x="311081" y="1456"/>
                  </a:cubicBezTo>
                  <a:cubicBezTo>
                    <a:pt x="305320" y="976"/>
                    <a:pt x="300038" y="-144"/>
                    <a:pt x="294116" y="15"/>
                  </a:cubicBezTo>
                  <a:close/>
                  <a:moveTo>
                    <a:pt x="292996" y="16500"/>
                  </a:moveTo>
                  <a:lnTo>
                    <a:pt x="168480" y="153020"/>
                  </a:lnTo>
                  <a:cubicBezTo>
                    <a:pt x="168320" y="136776"/>
                    <a:pt x="169680" y="120611"/>
                    <a:pt x="174081" y="105006"/>
                  </a:cubicBezTo>
                  <a:cubicBezTo>
                    <a:pt x="184645" y="67475"/>
                    <a:pt x="208812" y="39867"/>
                    <a:pt x="250584" y="25143"/>
                  </a:cubicBezTo>
                  <a:cubicBezTo>
                    <a:pt x="265548" y="19862"/>
                    <a:pt x="279552" y="17141"/>
                    <a:pt x="292996" y="16500"/>
                  </a:cubicBezTo>
                  <a:close/>
                  <a:moveTo>
                    <a:pt x="313642" y="18021"/>
                  </a:moveTo>
                  <a:cubicBezTo>
                    <a:pt x="327326" y="19941"/>
                    <a:pt x="340530" y="23462"/>
                    <a:pt x="352694" y="30024"/>
                  </a:cubicBezTo>
                  <a:lnTo>
                    <a:pt x="41003" y="373644"/>
                  </a:lnTo>
                  <a:cubicBezTo>
                    <a:pt x="32360" y="364202"/>
                    <a:pt x="25878" y="353078"/>
                    <a:pt x="21877" y="339554"/>
                  </a:cubicBezTo>
                  <a:lnTo>
                    <a:pt x="140792" y="208236"/>
                  </a:lnTo>
                  <a:cubicBezTo>
                    <a:pt x="145753" y="208397"/>
                    <a:pt x="150955" y="207036"/>
                    <a:pt x="155836" y="207516"/>
                  </a:cubicBezTo>
                  <a:cubicBezTo>
                    <a:pt x="159918" y="207916"/>
                    <a:pt x="162638" y="208397"/>
                    <a:pt x="164079" y="208636"/>
                  </a:cubicBezTo>
                  <a:cubicBezTo>
                    <a:pt x="170000" y="209597"/>
                    <a:pt x="175042" y="204235"/>
                    <a:pt x="173441" y="198553"/>
                  </a:cubicBezTo>
                  <a:cubicBezTo>
                    <a:pt x="172801" y="196153"/>
                    <a:pt x="171841" y="191352"/>
                    <a:pt x="170801" y="185029"/>
                  </a:cubicBezTo>
                  <a:cubicBezTo>
                    <a:pt x="170321" y="182069"/>
                    <a:pt x="170401" y="179028"/>
                    <a:pt x="170080" y="176067"/>
                  </a:cubicBezTo>
                  <a:lnTo>
                    <a:pt x="313642" y="18021"/>
                  </a:lnTo>
                  <a:close/>
                  <a:moveTo>
                    <a:pt x="570597" y="28904"/>
                  </a:moveTo>
                  <a:lnTo>
                    <a:pt x="202250" y="434782"/>
                  </a:lnTo>
                  <a:cubicBezTo>
                    <a:pt x="202490" y="433582"/>
                    <a:pt x="202330" y="432222"/>
                    <a:pt x="202650" y="431022"/>
                  </a:cubicBezTo>
                  <a:cubicBezTo>
                    <a:pt x="203530" y="427180"/>
                    <a:pt x="204331" y="423899"/>
                    <a:pt x="205291" y="420858"/>
                  </a:cubicBezTo>
                  <a:cubicBezTo>
                    <a:pt x="205851" y="419098"/>
                    <a:pt x="206571" y="417657"/>
                    <a:pt x="206811" y="417097"/>
                  </a:cubicBezTo>
                  <a:cubicBezTo>
                    <a:pt x="209132" y="411095"/>
                    <a:pt x="203770" y="405014"/>
                    <a:pt x="197448" y="406214"/>
                  </a:cubicBezTo>
                  <a:cubicBezTo>
                    <a:pt x="196888" y="406374"/>
                    <a:pt x="195848" y="406694"/>
                    <a:pt x="194087" y="406934"/>
                  </a:cubicBezTo>
                  <a:cubicBezTo>
                    <a:pt x="191126" y="407415"/>
                    <a:pt x="187366" y="407574"/>
                    <a:pt x="183604" y="408054"/>
                  </a:cubicBezTo>
                  <a:cubicBezTo>
                    <a:pt x="181204" y="408375"/>
                    <a:pt x="178563" y="408215"/>
                    <a:pt x="176082" y="408455"/>
                  </a:cubicBezTo>
                  <a:lnTo>
                    <a:pt x="433757" y="124852"/>
                  </a:lnTo>
                  <a:cubicBezTo>
                    <a:pt x="437198" y="129573"/>
                    <a:pt x="444401" y="130133"/>
                    <a:pt x="447281" y="124452"/>
                  </a:cubicBezTo>
                  <a:cubicBezTo>
                    <a:pt x="447601" y="123812"/>
                    <a:pt x="448081" y="122291"/>
                    <a:pt x="449122" y="120371"/>
                  </a:cubicBezTo>
                  <a:cubicBezTo>
                    <a:pt x="450962" y="117010"/>
                    <a:pt x="453283" y="113488"/>
                    <a:pt x="455844" y="109487"/>
                  </a:cubicBezTo>
                  <a:cubicBezTo>
                    <a:pt x="463206" y="97964"/>
                    <a:pt x="471929" y="86441"/>
                    <a:pt x="481691" y="75718"/>
                  </a:cubicBezTo>
                  <a:cubicBezTo>
                    <a:pt x="508499" y="46429"/>
                    <a:pt x="538268" y="30265"/>
                    <a:pt x="570597" y="28904"/>
                  </a:cubicBezTo>
                  <a:close/>
                  <a:moveTo>
                    <a:pt x="591563" y="30425"/>
                  </a:moveTo>
                  <a:cubicBezTo>
                    <a:pt x="600446" y="31945"/>
                    <a:pt x="609329" y="33145"/>
                    <a:pt x="618611" y="37146"/>
                  </a:cubicBezTo>
                  <a:cubicBezTo>
                    <a:pt x="623013" y="39067"/>
                    <a:pt x="625493" y="41788"/>
                    <a:pt x="629495" y="43869"/>
                  </a:cubicBezTo>
                  <a:lnTo>
                    <a:pt x="207852" y="508244"/>
                  </a:lnTo>
                  <a:cubicBezTo>
                    <a:pt x="206891" y="505923"/>
                    <a:pt x="204891" y="504243"/>
                    <a:pt x="204090" y="501842"/>
                  </a:cubicBezTo>
                  <a:cubicBezTo>
                    <a:pt x="200009" y="489198"/>
                    <a:pt x="198649" y="475995"/>
                    <a:pt x="198809" y="462791"/>
                  </a:cubicBezTo>
                  <a:lnTo>
                    <a:pt x="591563" y="30425"/>
                  </a:lnTo>
                  <a:close/>
                  <a:moveTo>
                    <a:pt x="366137" y="39387"/>
                  </a:moveTo>
                  <a:cubicBezTo>
                    <a:pt x="375820" y="46349"/>
                    <a:pt x="385263" y="54432"/>
                    <a:pt x="393906" y="64114"/>
                  </a:cubicBezTo>
                  <a:lnTo>
                    <a:pt x="87816" y="400933"/>
                  </a:lnTo>
                  <a:cubicBezTo>
                    <a:pt x="74532" y="396771"/>
                    <a:pt x="63009" y="390930"/>
                    <a:pt x="53326" y="383647"/>
                  </a:cubicBezTo>
                  <a:lnTo>
                    <a:pt x="366137" y="39387"/>
                  </a:lnTo>
                  <a:close/>
                  <a:moveTo>
                    <a:pt x="643738" y="52511"/>
                  </a:moveTo>
                  <a:cubicBezTo>
                    <a:pt x="655502" y="60273"/>
                    <a:pt x="665185" y="68996"/>
                    <a:pt x="672627" y="78439"/>
                  </a:cubicBezTo>
                  <a:lnTo>
                    <a:pt x="243862" y="551457"/>
                  </a:lnTo>
                  <a:cubicBezTo>
                    <a:pt x="232419" y="543294"/>
                    <a:pt x="223216" y="533931"/>
                    <a:pt x="216494" y="523288"/>
                  </a:cubicBezTo>
                  <a:lnTo>
                    <a:pt x="643738" y="52511"/>
                  </a:lnTo>
                  <a:close/>
                  <a:moveTo>
                    <a:pt x="404389" y="77318"/>
                  </a:moveTo>
                  <a:cubicBezTo>
                    <a:pt x="411751" y="86921"/>
                    <a:pt x="418873" y="96844"/>
                    <a:pt x="424234" y="106927"/>
                  </a:cubicBezTo>
                  <a:cubicBezTo>
                    <a:pt x="424635" y="107727"/>
                    <a:pt x="424955" y="108367"/>
                    <a:pt x="425355" y="109167"/>
                  </a:cubicBezTo>
                  <a:lnTo>
                    <a:pt x="152315" y="409975"/>
                  </a:lnTo>
                  <a:cubicBezTo>
                    <a:pt x="136471" y="410295"/>
                    <a:pt x="120706" y="409495"/>
                    <a:pt x="105422" y="406614"/>
                  </a:cubicBezTo>
                  <a:lnTo>
                    <a:pt x="404389" y="77318"/>
                  </a:lnTo>
                  <a:close/>
                  <a:moveTo>
                    <a:pt x="682710" y="92283"/>
                  </a:moveTo>
                  <a:cubicBezTo>
                    <a:pt x="683830" y="94443"/>
                    <a:pt x="686231" y="96124"/>
                    <a:pt x="687191" y="98284"/>
                  </a:cubicBezTo>
                  <a:cubicBezTo>
                    <a:pt x="692393" y="109967"/>
                    <a:pt x="694713" y="122131"/>
                    <a:pt x="695034" y="134295"/>
                  </a:cubicBezTo>
                  <a:lnTo>
                    <a:pt x="295237" y="574343"/>
                  </a:lnTo>
                  <a:cubicBezTo>
                    <a:pt x="284834" y="572983"/>
                    <a:pt x="274111" y="570342"/>
                    <a:pt x="263388" y="565381"/>
                  </a:cubicBezTo>
                  <a:cubicBezTo>
                    <a:pt x="260747" y="564180"/>
                    <a:pt x="259466" y="562179"/>
                    <a:pt x="256986" y="560899"/>
                  </a:cubicBezTo>
                  <a:lnTo>
                    <a:pt x="682710" y="92283"/>
                  </a:lnTo>
                  <a:close/>
                  <a:moveTo>
                    <a:pt x="691352" y="162463"/>
                  </a:moveTo>
                  <a:cubicBezTo>
                    <a:pt x="690632" y="165664"/>
                    <a:pt x="691112" y="169025"/>
                    <a:pt x="690232" y="172226"/>
                  </a:cubicBezTo>
                  <a:cubicBezTo>
                    <a:pt x="689192" y="175907"/>
                    <a:pt x="688312" y="179428"/>
                    <a:pt x="687191" y="182389"/>
                  </a:cubicBezTo>
                  <a:cubicBezTo>
                    <a:pt x="686551" y="184069"/>
                    <a:pt x="685911" y="184870"/>
                    <a:pt x="685671" y="185430"/>
                  </a:cubicBezTo>
                  <a:cubicBezTo>
                    <a:pt x="682950" y="191191"/>
                    <a:pt x="687591" y="198073"/>
                    <a:pt x="693913" y="197433"/>
                  </a:cubicBezTo>
                  <a:cubicBezTo>
                    <a:pt x="694473" y="197353"/>
                    <a:pt x="695834" y="197193"/>
                    <a:pt x="697674" y="197033"/>
                  </a:cubicBezTo>
                  <a:cubicBezTo>
                    <a:pt x="701195" y="196873"/>
                    <a:pt x="705196" y="197433"/>
                    <a:pt x="708958" y="197433"/>
                  </a:cubicBezTo>
                  <a:lnTo>
                    <a:pt x="437358" y="496400"/>
                  </a:lnTo>
                  <a:cubicBezTo>
                    <a:pt x="433757" y="493760"/>
                    <a:pt x="428796" y="493119"/>
                    <a:pt x="426075" y="497521"/>
                  </a:cubicBezTo>
                  <a:cubicBezTo>
                    <a:pt x="425755" y="498081"/>
                    <a:pt x="424875" y="499361"/>
                    <a:pt x="423834" y="500882"/>
                  </a:cubicBezTo>
                  <a:cubicBezTo>
                    <a:pt x="421994" y="503523"/>
                    <a:pt x="419994" y="506243"/>
                    <a:pt x="417433" y="509524"/>
                  </a:cubicBezTo>
                  <a:cubicBezTo>
                    <a:pt x="410230" y="518807"/>
                    <a:pt x="401668" y="528250"/>
                    <a:pt x="392305" y="536892"/>
                  </a:cubicBezTo>
                  <a:cubicBezTo>
                    <a:pt x="368778" y="558658"/>
                    <a:pt x="343651" y="570742"/>
                    <a:pt x="317643" y="573623"/>
                  </a:cubicBezTo>
                  <a:lnTo>
                    <a:pt x="691352" y="162463"/>
                  </a:lnTo>
                  <a:close/>
                  <a:moveTo>
                    <a:pt x="730724" y="198073"/>
                  </a:moveTo>
                  <a:cubicBezTo>
                    <a:pt x="744568" y="199354"/>
                    <a:pt x="758812" y="201514"/>
                    <a:pt x="772736" y="205995"/>
                  </a:cubicBezTo>
                  <a:cubicBezTo>
                    <a:pt x="773056" y="206076"/>
                    <a:pt x="773216" y="206236"/>
                    <a:pt x="773456" y="206396"/>
                  </a:cubicBezTo>
                  <a:lnTo>
                    <a:pt x="464406" y="546975"/>
                  </a:lnTo>
                  <a:cubicBezTo>
                    <a:pt x="464166" y="546655"/>
                    <a:pt x="463846" y="546495"/>
                    <a:pt x="463686" y="546255"/>
                  </a:cubicBezTo>
                  <a:cubicBezTo>
                    <a:pt x="456484" y="536092"/>
                    <a:pt x="450562" y="524969"/>
                    <a:pt x="446081" y="514006"/>
                  </a:cubicBezTo>
                  <a:cubicBezTo>
                    <a:pt x="445761" y="513285"/>
                    <a:pt x="445601" y="512805"/>
                    <a:pt x="445361" y="512165"/>
                  </a:cubicBezTo>
                  <a:lnTo>
                    <a:pt x="730724" y="198073"/>
                  </a:lnTo>
                  <a:close/>
                  <a:moveTo>
                    <a:pt x="117425" y="209677"/>
                  </a:moveTo>
                  <a:lnTo>
                    <a:pt x="18756" y="318429"/>
                  </a:lnTo>
                  <a:cubicBezTo>
                    <a:pt x="17796" y="309786"/>
                    <a:pt x="16196" y="301864"/>
                    <a:pt x="16836" y="291781"/>
                  </a:cubicBezTo>
                  <a:cubicBezTo>
                    <a:pt x="19957" y="246408"/>
                    <a:pt x="46044" y="221360"/>
                    <a:pt x="88857" y="211117"/>
                  </a:cubicBezTo>
                  <a:cubicBezTo>
                    <a:pt x="98299" y="208957"/>
                    <a:pt x="107822" y="210397"/>
                    <a:pt x="117425" y="209677"/>
                  </a:cubicBezTo>
                  <a:close/>
                  <a:moveTo>
                    <a:pt x="788901" y="213438"/>
                  </a:moveTo>
                  <a:cubicBezTo>
                    <a:pt x="800984" y="218960"/>
                    <a:pt x="811068" y="226001"/>
                    <a:pt x="819630" y="234404"/>
                  </a:cubicBezTo>
                  <a:lnTo>
                    <a:pt x="668466" y="400933"/>
                  </a:lnTo>
                  <a:cubicBezTo>
                    <a:pt x="667906" y="400772"/>
                    <a:pt x="667105" y="400692"/>
                    <a:pt x="666545" y="400533"/>
                  </a:cubicBezTo>
                  <a:cubicBezTo>
                    <a:pt x="663985" y="400052"/>
                    <a:pt x="662544" y="399652"/>
                    <a:pt x="661664" y="399412"/>
                  </a:cubicBezTo>
                  <a:cubicBezTo>
                    <a:pt x="655342" y="397892"/>
                    <a:pt x="649820" y="404133"/>
                    <a:pt x="651901" y="410295"/>
                  </a:cubicBezTo>
                  <a:cubicBezTo>
                    <a:pt x="652141" y="411095"/>
                    <a:pt x="652701" y="412456"/>
                    <a:pt x="653421" y="414777"/>
                  </a:cubicBezTo>
                  <a:cubicBezTo>
                    <a:pt x="653581" y="415337"/>
                    <a:pt x="653661" y="416057"/>
                    <a:pt x="653821" y="416617"/>
                  </a:cubicBezTo>
                  <a:lnTo>
                    <a:pt x="504498" y="581305"/>
                  </a:lnTo>
                  <a:cubicBezTo>
                    <a:pt x="493695" y="575944"/>
                    <a:pt x="484012" y="568341"/>
                    <a:pt x="475209" y="558819"/>
                  </a:cubicBezTo>
                  <a:lnTo>
                    <a:pt x="788901" y="213438"/>
                  </a:lnTo>
                  <a:close/>
                  <a:moveTo>
                    <a:pt x="831233" y="245687"/>
                  </a:moveTo>
                  <a:cubicBezTo>
                    <a:pt x="838755" y="256411"/>
                    <a:pt x="843477" y="269294"/>
                    <a:pt x="846277" y="283939"/>
                  </a:cubicBezTo>
                  <a:lnTo>
                    <a:pt x="736406" y="404694"/>
                  </a:lnTo>
                  <a:cubicBezTo>
                    <a:pt x="720401" y="405174"/>
                    <a:pt x="704236" y="405734"/>
                    <a:pt x="687992" y="403573"/>
                  </a:cubicBezTo>
                  <a:lnTo>
                    <a:pt x="687992" y="403173"/>
                  </a:lnTo>
                  <a:lnTo>
                    <a:pt x="831233" y="245687"/>
                  </a:lnTo>
                  <a:close/>
                  <a:moveTo>
                    <a:pt x="847798" y="306505"/>
                  </a:moveTo>
                  <a:cubicBezTo>
                    <a:pt x="847878" y="311546"/>
                    <a:pt x="849318" y="315708"/>
                    <a:pt x="848918" y="321149"/>
                  </a:cubicBezTo>
                  <a:cubicBezTo>
                    <a:pt x="846438" y="356680"/>
                    <a:pt x="830113" y="379887"/>
                    <a:pt x="802425" y="393170"/>
                  </a:cubicBezTo>
                  <a:cubicBezTo>
                    <a:pt x="790021" y="399092"/>
                    <a:pt x="775137" y="403013"/>
                    <a:pt x="758572" y="405174"/>
                  </a:cubicBezTo>
                  <a:lnTo>
                    <a:pt x="847798" y="306505"/>
                  </a:lnTo>
                  <a:close/>
                  <a:moveTo>
                    <a:pt x="657582" y="437023"/>
                  </a:moveTo>
                  <a:cubicBezTo>
                    <a:pt x="660703" y="454548"/>
                    <a:pt x="661504" y="472073"/>
                    <a:pt x="659823" y="489118"/>
                  </a:cubicBezTo>
                  <a:lnTo>
                    <a:pt x="570197" y="587787"/>
                  </a:lnTo>
                  <a:cubicBezTo>
                    <a:pt x="551952" y="591708"/>
                    <a:pt x="535387" y="591308"/>
                    <a:pt x="520663" y="587387"/>
                  </a:cubicBezTo>
                  <a:lnTo>
                    <a:pt x="657582" y="437023"/>
                  </a:lnTo>
                  <a:close/>
                  <a:moveTo>
                    <a:pt x="652701" y="521448"/>
                  </a:moveTo>
                  <a:cubicBezTo>
                    <a:pt x="643899" y="545615"/>
                    <a:pt x="627734" y="564581"/>
                    <a:pt x="602447" y="576984"/>
                  </a:cubicBezTo>
                  <a:lnTo>
                    <a:pt x="652701" y="521448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1"/>
            <p:cNvSpPr/>
            <p:nvPr/>
          </p:nvSpPr>
          <p:spPr>
            <a:xfrm>
              <a:off x="538500" y="3313198"/>
              <a:ext cx="865313" cy="607023"/>
            </a:xfrm>
            <a:custGeom>
              <a:avLst/>
              <a:gdLst/>
              <a:ahLst/>
              <a:cxnLst/>
              <a:rect l="l" t="t" r="r" b="b"/>
              <a:pathLst>
                <a:path w="865313" h="607023" extrusionOk="0">
                  <a:moveTo>
                    <a:pt x="294117" y="31"/>
                  </a:moveTo>
                  <a:cubicBezTo>
                    <a:pt x="278592" y="511"/>
                    <a:pt x="262107" y="3392"/>
                    <a:pt x="244982" y="9394"/>
                  </a:cubicBezTo>
                  <a:cubicBezTo>
                    <a:pt x="197929" y="25959"/>
                    <a:pt x="170320" y="58048"/>
                    <a:pt x="158317" y="100541"/>
                  </a:cubicBezTo>
                  <a:cubicBezTo>
                    <a:pt x="151835" y="123427"/>
                    <a:pt x="151435" y="147114"/>
                    <a:pt x="153436" y="170321"/>
                  </a:cubicBezTo>
                  <a:cubicBezTo>
                    <a:pt x="153916" y="176083"/>
                    <a:pt x="153676" y="182004"/>
                    <a:pt x="154556" y="187606"/>
                  </a:cubicBezTo>
                  <a:cubicBezTo>
                    <a:pt x="154796" y="188966"/>
                    <a:pt x="155116" y="190087"/>
                    <a:pt x="155276" y="191367"/>
                  </a:cubicBezTo>
                  <a:cubicBezTo>
                    <a:pt x="148554" y="190727"/>
                    <a:pt x="141592" y="191047"/>
                    <a:pt x="134630" y="190967"/>
                  </a:cubicBezTo>
                  <a:cubicBezTo>
                    <a:pt x="118065" y="190807"/>
                    <a:pt x="101180" y="191527"/>
                    <a:pt x="84776" y="195448"/>
                  </a:cubicBezTo>
                  <a:cubicBezTo>
                    <a:pt x="35561" y="207132"/>
                    <a:pt x="3952" y="237380"/>
                    <a:pt x="351" y="290756"/>
                  </a:cubicBezTo>
                  <a:cubicBezTo>
                    <a:pt x="-769" y="307241"/>
                    <a:pt x="911" y="321325"/>
                    <a:pt x="3712" y="334689"/>
                  </a:cubicBezTo>
                  <a:cubicBezTo>
                    <a:pt x="3792" y="334929"/>
                    <a:pt x="4032" y="335169"/>
                    <a:pt x="4112" y="335409"/>
                  </a:cubicBezTo>
                  <a:cubicBezTo>
                    <a:pt x="12755" y="375181"/>
                    <a:pt x="38602" y="400228"/>
                    <a:pt x="76533" y="413832"/>
                  </a:cubicBezTo>
                  <a:cubicBezTo>
                    <a:pt x="82055" y="415833"/>
                    <a:pt x="87336" y="417993"/>
                    <a:pt x="93418" y="419433"/>
                  </a:cubicBezTo>
                  <a:cubicBezTo>
                    <a:pt x="96539" y="420154"/>
                    <a:pt x="98780" y="421835"/>
                    <a:pt x="102061" y="422474"/>
                  </a:cubicBezTo>
                  <a:cubicBezTo>
                    <a:pt x="129429" y="427676"/>
                    <a:pt x="158477" y="427916"/>
                    <a:pt x="185685" y="424715"/>
                  </a:cubicBezTo>
                  <a:cubicBezTo>
                    <a:pt x="186245" y="424635"/>
                    <a:pt x="186645" y="424395"/>
                    <a:pt x="187205" y="424315"/>
                  </a:cubicBezTo>
                  <a:cubicBezTo>
                    <a:pt x="186885" y="425515"/>
                    <a:pt x="186805" y="425995"/>
                    <a:pt x="186485" y="427356"/>
                  </a:cubicBezTo>
                  <a:cubicBezTo>
                    <a:pt x="184405" y="436478"/>
                    <a:pt x="184084" y="445761"/>
                    <a:pt x="183444" y="455124"/>
                  </a:cubicBezTo>
                  <a:lnTo>
                    <a:pt x="183044" y="455524"/>
                  </a:lnTo>
                  <a:cubicBezTo>
                    <a:pt x="183044" y="456004"/>
                    <a:pt x="183044" y="456484"/>
                    <a:pt x="183044" y="457045"/>
                  </a:cubicBezTo>
                  <a:cubicBezTo>
                    <a:pt x="182164" y="473850"/>
                    <a:pt x="183044" y="490895"/>
                    <a:pt x="188326" y="507299"/>
                  </a:cubicBezTo>
                  <a:cubicBezTo>
                    <a:pt x="195688" y="530106"/>
                    <a:pt x="212013" y="548111"/>
                    <a:pt x="232979" y="563556"/>
                  </a:cubicBezTo>
                  <a:cubicBezTo>
                    <a:pt x="237300" y="566757"/>
                    <a:pt x="241221" y="570118"/>
                    <a:pt x="246103" y="572919"/>
                  </a:cubicBezTo>
                  <a:cubicBezTo>
                    <a:pt x="250024" y="575159"/>
                    <a:pt x="252264" y="578440"/>
                    <a:pt x="256586" y="580440"/>
                  </a:cubicBezTo>
                  <a:cubicBezTo>
                    <a:pt x="309721" y="605248"/>
                    <a:pt x="359736" y="589483"/>
                    <a:pt x="403668" y="548912"/>
                  </a:cubicBezTo>
                  <a:cubicBezTo>
                    <a:pt x="413752" y="539629"/>
                    <a:pt x="422554" y="529626"/>
                    <a:pt x="430316" y="519623"/>
                  </a:cubicBezTo>
                  <a:cubicBezTo>
                    <a:pt x="430396" y="519463"/>
                    <a:pt x="430556" y="519383"/>
                    <a:pt x="430716" y="519223"/>
                  </a:cubicBezTo>
                  <a:cubicBezTo>
                    <a:pt x="430876" y="519703"/>
                    <a:pt x="430876" y="519863"/>
                    <a:pt x="431117" y="520343"/>
                  </a:cubicBezTo>
                  <a:cubicBezTo>
                    <a:pt x="436078" y="532347"/>
                    <a:pt x="442320" y="544350"/>
                    <a:pt x="450242" y="555633"/>
                  </a:cubicBezTo>
                  <a:cubicBezTo>
                    <a:pt x="451202" y="556914"/>
                    <a:pt x="452323" y="557714"/>
                    <a:pt x="453283" y="558994"/>
                  </a:cubicBezTo>
                  <a:cubicBezTo>
                    <a:pt x="456724" y="563556"/>
                    <a:pt x="460805" y="566997"/>
                    <a:pt x="464566" y="570998"/>
                  </a:cubicBezTo>
                  <a:cubicBezTo>
                    <a:pt x="473369" y="580361"/>
                    <a:pt x="482812" y="588043"/>
                    <a:pt x="493455" y="593885"/>
                  </a:cubicBezTo>
                  <a:cubicBezTo>
                    <a:pt x="494735" y="594605"/>
                    <a:pt x="495935" y="595405"/>
                    <a:pt x="497216" y="596125"/>
                  </a:cubicBezTo>
                  <a:cubicBezTo>
                    <a:pt x="498816" y="597085"/>
                    <a:pt x="500497" y="597806"/>
                    <a:pt x="502097" y="598766"/>
                  </a:cubicBezTo>
                  <a:cubicBezTo>
                    <a:pt x="503698" y="599486"/>
                    <a:pt x="504978" y="600767"/>
                    <a:pt x="506579" y="601407"/>
                  </a:cubicBezTo>
                  <a:cubicBezTo>
                    <a:pt x="506819" y="601487"/>
                    <a:pt x="507139" y="601327"/>
                    <a:pt x="507299" y="601407"/>
                  </a:cubicBezTo>
                  <a:cubicBezTo>
                    <a:pt x="521143" y="606448"/>
                    <a:pt x="536907" y="607729"/>
                    <a:pt x="553472" y="606688"/>
                  </a:cubicBezTo>
                  <a:cubicBezTo>
                    <a:pt x="554913" y="606608"/>
                    <a:pt x="556513" y="606048"/>
                    <a:pt x="557953" y="605968"/>
                  </a:cubicBezTo>
                  <a:cubicBezTo>
                    <a:pt x="564756" y="605328"/>
                    <a:pt x="571638" y="604768"/>
                    <a:pt x="578920" y="602927"/>
                  </a:cubicBezTo>
                  <a:cubicBezTo>
                    <a:pt x="580840" y="602447"/>
                    <a:pt x="582521" y="602767"/>
                    <a:pt x="584521" y="602207"/>
                  </a:cubicBezTo>
                  <a:cubicBezTo>
                    <a:pt x="636937" y="587163"/>
                    <a:pt x="665745" y="552992"/>
                    <a:pt x="674948" y="506579"/>
                  </a:cubicBezTo>
                  <a:cubicBezTo>
                    <a:pt x="675588" y="503298"/>
                    <a:pt x="675268" y="499777"/>
                    <a:pt x="675668" y="496416"/>
                  </a:cubicBezTo>
                  <a:cubicBezTo>
                    <a:pt x="676788" y="487613"/>
                    <a:pt x="677668" y="478731"/>
                    <a:pt x="677508" y="469768"/>
                  </a:cubicBezTo>
                  <a:cubicBezTo>
                    <a:pt x="677268" y="454884"/>
                    <a:pt x="675748" y="439840"/>
                    <a:pt x="672627" y="425115"/>
                  </a:cubicBezTo>
                  <a:cubicBezTo>
                    <a:pt x="672307" y="423755"/>
                    <a:pt x="672147" y="422554"/>
                    <a:pt x="671907" y="421354"/>
                  </a:cubicBezTo>
                  <a:cubicBezTo>
                    <a:pt x="671667" y="420234"/>
                    <a:pt x="671427" y="419114"/>
                    <a:pt x="671187" y="417993"/>
                  </a:cubicBezTo>
                  <a:cubicBezTo>
                    <a:pt x="673827" y="418473"/>
                    <a:pt x="676148" y="419033"/>
                    <a:pt x="679029" y="419514"/>
                  </a:cubicBezTo>
                  <a:cubicBezTo>
                    <a:pt x="705757" y="423595"/>
                    <a:pt x="733285" y="424955"/>
                    <a:pt x="759292" y="421754"/>
                  </a:cubicBezTo>
                  <a:cubicBezTo>
                    <a:pt x="820910" y="414232"/>
                    <a:pt x="860762" y="383183"/>
                    <a:pt x="865083" y="322365"/>
                  </a:cubicBezTo>
                  <a:cubicBezTo>
                    <a:pt x="865963" y="310442"/>
                    <a:pt x="864123" y="300439"/>
                    <a:pt x="862842" y="290116"/>
                  </a:cubicBezTo>
                  <a:cubicBezTo>
                    <a:pt x="862842" y="289956"/>
                    <a:pt x="862842" y="289876"/>
                    <a:pt x="862842" y="289716"/>
                  </a:cubicBezTo>
                  <a:cubicBezTo>
                    <a:pt x="862842" y="289556"/>
                    <a:pt x="862842" y="289476"/>
                    <a:pt x="862842" y="289316"/>
                  </a:cubicBezTo>
                  <a:cubicBezTo>
                    <a:pt x="860042" y="267629"/>
                    <a:pt x="853480" y="248744"/>
                    <a:pt x="842197" y="233780"/>
                  </a:cubicBezTo>
                  <a:cubicBezTo>
                    <a:pt x="838995" y="229538"/>
                    <a:pt x="834754" y="226177"/>
                    <a:pt x="830913" y="222496"/>
                  </a:cubicBezTo>
                  <a:cubicBezTo>
                    <a:pt x="822271" y="214014"/>
                    <a:pt x="812188" y="206972"/>
                    <a:pt x="800504" y="201130"/>
                  </a:cubicBezTo>
                  <a:cubicBezTo>
                    <a:pt x="799384" y="200570"/>
                    <a:pt x="798264" y="200170"/>
                    <a:pt x="797143" y="199610"/>
                  </a:cubicBezTo>
                  <a:cubicBezTo>
                    <a:pt x="796263" y="199210"/>
                    <a:pt x="795463" y="198489"/>
                    <a:pt x="794502" y="198089"/>
                  </a:cubicBezTo>
                  <a:cubicBezTo>
                    <a:pt x="791302" y="196649"/>
                    <a:pt x="788501" y="194808"/>
                    <a:pt x="785140" y="193608"/>
                  </a:cubicBezTo>
                  <a:cubicBezTo>
                    <a:pt x="782499" y="192648"/>
                    <a:pt x="780418" y="191127"/>
                    <a:pt x="777618" y="190247"/>
                  </a:cubicBezTo>
                  <a:cubicBezTo>
                    <a:pt x="766494" y="186726"/>
                    <a:pt x="755291" y="184565"/>
                    <a:pt x="744248" y="183125"/>
                  </a:cubicBezTo>
                  <a:cubicBezTo>
                    <a:pt x="744168" y="183125"/>
                    <a:pt x="744008" y="183125"/>
                    <a:pt x="743848" y="183125"/>
                  </a:cubicBezTo>
                  <a:cubicBezTo>
                    <a:pt x="730404" y="181364"/>
                    <a:pt x="717200" y="180644"/>
                    <a:pt x="704796" y="180884"/>
                  </a:cubicBezTo>
                  <a:cubicBezTo>
                    <a:pt x="705356" y="179204"/>
                    <a:pt x="705757" y="178643"/>
                    <a:pt x="706317" y="176723"/>
                  </a:cubicBezTo>
                  <a:cubicBezTo>
                    <a:pt x="714239" y="149035"/>
                    <a:pt x="714559" y="119506"/>
                    <a:pt x="702156" y="91578"/>
                  </a:cubicBezTo>
                  <a:cubicBezTo>
                    <a:pt x="700315" y="87417"/>
                    <a:pt x="695914" y="84296"/>
                    <a:pt x="693513" y="80294"/>
                  </a:cubicBezTo>
                  <a:cubicBezTo>
                    <a:pt x="691833" y="77574"/>
                    <a:pt x="689752" y="75093"/>
                    <a:pt x="687911" y="72452"/>
                  </a:cubicBezTo>
                  <a:cubicBezTo>
                    <a:pt x="679349" y="60689"/>
                    <a:pt x="668386" y="49966"/>
                    <a:pt x="654542" y="40603"/>
                  </a:cubicBezTo>
                  <a:cubicBezTo>
                    <a:pt x="650060" y="37562"/>
                    <a:pt x="645339" y="34762"/>
                    <a:pt x="640298" y="31961"/>
                  </a:cubicBezTo>
                  <a:cubicBezTo>
                    <a:pt x="634776" y="28920"/>
                    <a:pt x="631175" y="24918"/>
                    <a:pt x="624933" y="22198"/>
                  </a:cubicBezTo>
                  <a:cubicBezTo>
                    <a:pt x="617731" y="19077"/>
                    <a:pt x="610929" y="18757"/>
                    <a:pt x="603967" y="16916"/>
                  </a:cubicBezTo>
                  <a:cubicBezTo>
                    <a:pt x="597965" y="15396"/>
                    <a:pt x="591803" y="12995"/>
                    <a:pt x="585962" y="12435"/>
                  </a:cubicBezTo>
                  <a:cubicBezTo>
                    <a:pt x="553872" y="9074"/>
                    <a:pt x="524504" y="19557"/>
                    <a:pt x="497456" y="40203"/>
                  </a:cubicBezTo>
                  <a:cubicBezTo>
                    <a:pt x="487933" y="46925"/>
                    <a:pt x="478490" y="55007"/>
                    <a:pt x="469688" y="64610"/>
                  </a:cubicBezTo>
                  <a:cubicBezTo>
                    <a:pt x="459205" y="76054"/>
                    <a:pt x="449762" y="88377"/>
                    <a:pt x="441920" y="100621"/>
                  </a:cubicBezTo>
                  <a:cubicBezTo>
                    <a:pt x="441279" y="101581"/>
                    <a:pt x="440959" y="102301"/>
                    <a:pt x="440399" y="103262"/>
                  </a:cubicBezTo>
                  <a:cubicBezTo>
                    <a:pt x="439759" y="101981"/>
                    <a:pt x="439279" y="100861"/>
                    <a:pt x="438559" y="99500"/>
                  </a:cubicBezTo>
                  <a:cubicBezTo>
                    <a:pt x="438079" y="98620"/>
                    <a:pt x="437198" y="97820"/>
                    <a:pt x="436638" y="96859"/>
                  </a:cubicBezTo>
                  <a:cubicBezTo>
                    <a:pt x="430716" y="86056"/>
                    <a:pt x="423594" y="75253"/>
                    <a:pt x="415672" y="65010"/>
                  </a:cubicBezTo>
                  <a:cubicBezTo>
                    <a:pt x="414232" y="63170"/>
                    <a:pt x="413431" y="61169"/>
                    <a:pt x="411911" y="59409"/>
                  </a:cubicBezTo>
                  <a:cubicBezTo>
                    <a:pt x="409670" y="56768"/>
                    <a:pt x="407029" y="54768"/>
                    <a:pt x="404789" y="52286"/>
                  </a:cubicBezTo>
                  <a:cubicBezTo>
                    <a:pt x="396226" y="42764"/>
                    <a:pt x="387024" y="34601"/>
                    <a:pt x="377421" y="27559"/>
                  </a:cubicBezTo>
                  <a:cubicBezTo>
                    <a:pt x="372860" y="24199"/>
                    <a:pt x="368378" y="20917"/>
                    <a:pt x="363577" y="18197"/>
                  </a:cubicBezTo>
                  <a:cubicBezTo>
                    <a:pt x="352133" y="11635"/>
                    <a:pt x="339970" y="6113"/>
                    <a:pt x="327166" y="3152"/>
                  </a:cubicBezTo>
                  <a:cubicBezTo>
                    <a:pt x="323165" y="2272"/>
                    <a:pt x="318924" y="2272"/>
                    <a:pt x="314763" y="2032"/>
                  </a:cubicBezTo>
                  <a:cubicBezTo>
                    <a:pt x="313482" y="1872"/>
                    <a:pt x="312282" y="1792"/>
                    <a:pt x="311001" y="1632"/>
                  </a:cubicBezTo>
                  <a:cubicBezTo>
                    <a:pt x="305320" y="992"/>
                    <a:pt x="299958" y="-209"/>
                    <a:pt x="294117" y="31"/>
                  </a:cubicBezTo>
                  <a:close/>
                  <a:moveTo>
                    <a:pt x="292996" y="16516"/>
                  </a:moveTo>
                  <a:lnTo>
                    <a:pt x="168480" y="153036"/>
                  </a:lnTo>
                  <a:cubicBezTo>
                    <a:pt x="168320" y="136791"/>
                    <a:pt x="169680" y="120627"/>
                    <a:pt x="174082" y="105022"/>
                  </a:cubicBezTo>
                  <a:cubicBezTo>
                    <a:pt x="184645" y="67491"/>
                    <a:pt x="208812" y="39803"/>
                    <a:pt x="250584" y="25079"/>
                  </a:cubicBezTo>
                  <a:cubicBezTo>
                    <a:pt x="265468" y="19877"/>
                    <a:pt x="279472" y="17076"/>
                    <a:pt x="292996" y="16516"/>
                  </a:cubicBezTo>
                  <a:close/>
                  <a:moveTo>
                    <a:pt x="313562" y="18037"/>
                  </a:moveTo>
                  <a:cubicBezTo>
                    <a:pt x="327246" y="19957"/>
                    <a:pt x="340450" y="23398"/>
                    <a:pt x="352614" y="30040"/>
                  </a:cubicBezTo>
                  <a:lnTo>
                    <a:pt x="40923" y="373660"/>
                  </a:lnTo>
                  <a:cubicBezTo>
                    <a:pt x="32280" y="364218"/>
                    <a:pt x="25718" y="353094"/>
                    <a:pt x="21797" y="339490"/>
                  </a:cubicBezTo>
                  <a:lnTo>
                    <a:pt x="140712" y="208172"/>
                  </a:lnTo>
                  <a:cubicBezTo>
                    <a:pt x="145673" y="208332"/>
                    <a:pt x="150875" y="206972"/>
                    <a:pt x="155756" y="207452"/>
                  </a:cubicBezTo>
                  <a:cubicBezTo>
                    <a:pt x="159837" y="207852"/>
                    <a:pt x="162558" y="208332"/>
                    <a:pt x="163999" y="208572"/>
                  </a:cubicBezTo>
                  <a:cubicBezTo>
                    <a:pt x="169840" y="209532"/>
                    <a:pt x="174962" y="204171"/>
                    <a:pt x="173361" y="198409"/>
                  </a:cubicBezTo>
                  <a:cubicBezTo>
                    <a:pt x="172721" y="196008"/>
                    <a:pt x="171761" y="191207"/>
                    <a:pt x="170721" y="184885"/>
                  </a:cubicBezTo>
                  <a:cubicBezTo>
                    <a:pt x="170240" y="181924"/>
                    <a:pt x="170320" y="178883"/>
                    <a:pt x="170000" y="175922"/>
                  </a:cubicBezTo>
                  <a:lnTo>
                    <a:pt x="313562" y="18037"/>
                  </a:lnTo>
                  <a:close/>
                  <a:moveTo>
                    <a:pt x="570517" y="28920"/>
                  </a:moveTo>
                  <a:lnTo>
                    <a:pt x="202170" y="434798"/>
                  </a:lnTo>
                  <a:cubicBezTo>
                    <a:pt x="202410" y="433598"/>
                    <a:pt x="202250" y="432237"/>
                    <a:pt x="202570" y="431037"/>
                  </a:cubicBezTo>
                  <a:cubicBezTo>
                    <a:pt x="203450" y="427196"/>
                    <a:pt x="204250" y="423915"/>
                    <a:pt x="205211" y="420874"/>
                  </a:cubicBezTo>
                  <a:cubicBezTo>
                    <a:pt x="205771" y="419114"/>
                    <a:pt x="206491" y="417673"/>
                    <a:pt x="206731" y="417113"/>
                  </a:cubicBezTo>
                  <a:cubicBezTo>
                    <a:pt x="209052" y="411111"/>
                    <a:pt x="203690" y="404949"/>
                    <a:pt x="197368" y="406230"/>
                  </a:cubicBezTo>
                  <a:cubicBezTo>
                    <a:pt x="196808" y="406390"/>
                    <a:pt x="195768" y="406710"/>
                    <a:pt x="194007" y="406950"/>
                  </a:cubicBezTo>
                  <a:cubicBezTo>
                    <a:pt x="191047" y="407430"/>
                    <a:pt x="187285" y="407590"/>
                    <a:pt x="183524" y="408070"/>
                  </a:cubicBezTo>
                  <a:cubicBezTo>
                    <a:pt x="181044" y="408311"/>
                    <a:pt x="178483" y="408230"/>
                    <a:pt x="176002" y="408470"/>
                  </a:cubicBezTo>
                  <a:lnTo>
                    <a:pt x="433677" y="124868"/>
                  </a:lnTo>
                  <a:cubicBezTo>
                    <a:pt x="437118" y="129589"/>
                    <a:pt x="444320" y="130149"/>
                    <a:pt x="447201" y="124468"/>
                  </a:cubicBezTo>
                  <a:cubicBezTo>
                    <a:pt x="447521" y="123748"/>
                    <a:pt x="448001" y="122307"/>
                    <a:pt x="449122" y="120306"/>
                  </a:cubicBezTo>
                  <a:cubicBezTo>
                    <a:pt x="450962" y="116945"/>
                    <a:pt x="453283" y="113424"/>
                    <a:pt x="455844" y="109423"/>
                  </a:cubicBezTo>
                  <a:cubicBezTo>
                    <a:pt x="463206" y="97900"/>
                    <a:pt x="471928" y="86376"/>
                    <a:pt x="481691" y="75653"/>
                  </a:cubicBezTo>
                  <a:cubicBezTo>
                    <a:pt x="508499" y="46445"/>
                    <a:pt x="538268" y="30280"/>
                    <a:pt x="570517" y="28920"/>
                  </a:cubicBezTo>
                  <a:close/>
                  <a:moveTo>
                    <a:pt x="591563" y="30360"/>
                  </a:moveTo>
                  <a:cubicBezTo>
                    <a:pt x="600446" y="31880"/>
                    <a:pt x="609328" y="33081"/>
                    <a:pt x="618611" y="37082"/>
                  </a:cubicBezTo>
                  <a:cubicBezTo>
                    <a:pt x="623012" y="39003"/>
                    <a:pt x="625493" y="41724"/>
                    <a:pt x="629494" y="43804"/>
                  </a:cubicBezTo>
                  <a:lnTo>
                    <a:pt x="207851" y="508180"/>
                  </a:lnTo>
                  <a:cubicBezTo>
                    <a:pt x="206891" y="505859"/>
                    <a:pt x="204891" y="504178"/>
                    <a:pt x="204090" y="501778"/>
                  </a:cubicBezTo>
                  <a:cubicBezTo>
                    <a:pt x="200009" y="489134"/>
                    <a:pt x="198649" y="475930"/>
                    <a:pt x="198809" y="462726"/>
                  </a:cubicBezTo>
                  <a:lnTo>
                    <a:pt x="591563" y="30360"/>
                  </a:lnTo>
                  <a:close/>
                  <a:moveTo>
                    <a:pt x="366138" y="39403"/>
                  </a:moveTo>
                  <a:cubicBezTo>
                    <a:pt x="375820" y="46365"/>
                    <a:pt x="385263" y="54447"/>
                    <a:pt x="393906" y="64130"/>
                  </a:cubicBezTo>
                  <a:lnTo>
                    <a:pt x="87816" y="400948"/>
                  </a:lnTo>
                  <a:cubicBezTo>
                    <a:pt x="74533" y="396787"/>
                    <a:pt x="63009" y="390945"/>
                    <a:pt x="53326" y="383663"/>
                  </a:cubicBezTo>
                  <a:lnTo>
                    <a:pt x="366138" y="39403"/>
                  </a:lnTo>
                  <a:close/>
                  <a:moveTo>
                    <a:pt x="643659" y="52527"/>
                  </a:moveTo>
                  <a:cubicBezTo>
                    <a:pt x="655422" y="60289"/>
                    <a:pt x="665105" y="68931"/>
                    <a:pt x="672547" y="78374"/>
                  </a:cubicBezTo>
                  <a:lnTo>
                    <a:pt x="243782" y="551392"/>
                  </a:lnTo>
                  <a:cubicBezTo>
                    <a:pt x="232338" y="543230"/>
                    <a:pt x="223136" y="533867"/>
                    <a:pt x="216414" y="523224"/>
                  </a:cubicBezTo>
                  <a:lnTo>
                    <a:pt x="643659" y="52527"/>
                  </a:lnTo>
                  <a:close/>
                  <a:moveTo>
                    <a:pt x="404389" y="77254"/>
                  </a:moveTo>
                  <a:cubicBezTo>
                    <a:pt x="411751" y="86856"/>
                    <a:pt x="418873" y="96780"/>
                    <a:pt x="424235" y="106862"/>
                  </a:cubicBezTo>
                  <a:cubicBezTo>
                    <a:pt x="424635" y="107663"/>
                    <a:pt x="424955" y="108303"/>
                    <a:pt x="425355" y="109103"/>
                  </a:cubicBezTo>
                  <a:lnTo>
                    <a:pt x="152315" y="409911"/>
                  </a:lnTo>
                  <a:cubicBezTo>
                    <a:pt x="136471" y="410231"/>
                    <a:pt x="120706" y="409431"/>
                    <a:pt x="105422" y="406550"/>
                  </a:cubicBezTo>
                  <a:lnTo>
                    <a:pt x="404389" y="77254"/>
                  </a:lnTo>
                  <a:close/>
                  <a:moveTo>
                    <a:pt x="682710" y="92298"/>
                  </a:moveTo>
                  <a:cubicBezTo>
                    <a:pt x="683830" y="94459"/>
                    <a:pt x="686231" y="96139"/>
                    <a:pt x="687191" y="98300"/>
                  </a:cubicBezTo>
                  <a:cubicBezTo>
                    <a:pt x="692393" y="109983"/>
                    <a:pt x="694713" y="122147"/>
                    <a:pt x="695113" y="134310"/>
                  </a:cubicBezTo>
                  <a:lnTo>
                    <a:pt x="295237" y="574279"/>
                  </a:lnTo>
                  <a:cubicBezTo>
                    <a:pt x="284754" y="572919"/>
                    <a:pt x="274111" y="570278"/>
                    <a:pt x="263388" y="565316"/>
                  </a:cubicBezTo>
                  <a:cubicBezTo>
                    <a:pt x="260747" y="564116"/>
                    <a:pt x="259467" y="562115"/>
                    <a:pt x="256986" y="560835"/>
                  </a:cubicBezTo>
                  <a:lnTo>
                    <a:pt x="682710" y="92298"/>
                  </a:lnTo>
                  <a:close/>
                  <a:moveTo>
                    <a:pt x="691352" y="162399"/>
                  </a:moveTo>
                  <a:cubicBezTo>
                    <a:pt x="690632" y="165600"/>
                    <a:pt x="691112" y="168960"/>
                    <a:pt x="690232" y="172162"/>
                  </a:cubicBezTo>
                  <a:cubicBezTo>
                    <a:pt x="689192" y="175842"/>
                    <a:pt x="688392" y="179363"/>
                    <a:pt x="687191" y="182324"/>
                  </a:cubicBezTo>
                  <a:cubicBezTo>
                    <a:pt x="686551" y="184005"/>
                    <a:pt x="685911" y="184805"/>
                    <a:pt x="685671" y="185365"/>
                  </a:cubicBezTo>
                  <a:cubicBezTo>
                    <a:pt x="682950" y="191127"/>
                    <a:pt x="687591" y="197929"/>
                    <a:pt x="693913" y="197369"/>
                  </a:cubicBezTo>
                  <a:cubicBezTo>
                    <a:pt x="694553" y="197289"/>
                    <a:pt x="695834" y="197129"/>
                    <a:pt x="697674" y="196969"/>
                  </a:cubicBezTo>
                  <a:cubicBezTo>
                    <a:pt x="701195" y="196809"/>
                    <a:pt x="705276" y="197369"/>
                    <a:pt x="708958" y="197369"/>
                  </a:cubicBezTo>
                  <a:lnTo>
                    <a:pt x="437358" y="496256"/>
                  </a:lnTo>
                  <a:cubicBezTo>
                    <a:pt x="433757" y="493615"/>
                    <a:pt x="428876" y="492975"/>
                    <a:pt x="426075" y="497377"/>
                  </a:cubicBezTo>
                  <a:cubicBezTo>
                    <a:pt x="425755" y="497936"/>
                    <a:pt x="424875" y="499217"/>
                    <a:pt x="423834" y="500737"/>
                  </a:cubicBezTo>
                  <a:cubicBezTo>
                    <a:pt x="421994" y="503378"/>
                    <a:pt x="419993" y="506099"/>
                    <a:pt x="417433" y="509380"/>
                  </a:cubicBezTo>
                  <a:cubicBezTo>
                    <a:pt x="410230" y="518663"/>
                    <a:pt x="401668" y="528105"/>
                    <a:pt x="392305" y="536748"/>
                  </a:cubicBezTo>
                  <a:cubicBezTo>
                    <a:pt x="368778" y="558434"/>
                    <a:pt x="343651" y="570598"/>
                    <a:pt x="317643" y="573478"/>
                  </a:cubicBezTo>
                  <a:lnTo>
                    <a:pt x="691352" y="162399"/>
                  </a:lnTo>
                  <a:close/>
                  <a:moveTo>
                    <a:pt x="730724" y="198089"/>
                  </a:moveTo>
                  <a:cubicBezTo>
                    <a:pt x="744568" y="199369"/>
                    <a:pt x="758812" y="201530"/>
                    <a:pt x="772736" y="205931"/>
                  </a:cubicBezTo>
                  <a:cubicBezTo>
                    <a:pt x="773056" y="206011"/>
                    <a:pt x="773216" y="206172"/>
                    <a:pt x="773456" y="206331"/>
                  </a:cubicBezTo>
                  <a:lnTo>
                    <a:pt x="464406" y="546911"/>
                  </a:lnTo>
                  <a:cubicBezTo>
                    <a:pt x="464166" y="546591"/>
                    <a:pt x="463846" y="546430"/>
                    <a:pt x="463686" y="546191"/>
                  </a:cubicBezTo>
                  <a:cubicBezTo>
                    <a:pt x="456484" y="536028"/>
                    <a:pt x="450642" y="524905"/>
                    <a:pt x="446081" y="513941"/>
                  </a:cubicBezTo>
                  <a:cubicBezTo>
                    <a:pt x="445761" y="513221"/>
                    <a:pt x="445601" y="512741"/>
                    <a:pt x="445361" y="512101"/>
                  </a:cubicBezTo>
                  <a:lnTo>
                    <a:pt x="730724" y="198089"/>
                  </a:lnTo>
                  <a:close/>
                  <a:moveTo>
                    <a:pt x="117425" y="209693"/>
                  </a:moveTo>
                  <a:lnTo>
                    <a:pt x="18756" y="318444"/>
                  </a:lnTo>
                  <a:cubicBezTo>
                    <a:pt x="17796" y="309802"/>
                    <a:pt x="16196" y="301879"/>
                    <a:pt x="16916" y="291797"/>
                  </a:cubicBezTo>
                  <a:cubicBezTo>
                    <a:pt x="20037" y="246423"/>
                    <a:pt x="46124" y="221376"/>
                    <a:pt x="88937" y="211133"/>
                  </a:cubicBezTo>
                  <a:cubicBezTo>
                    <a:pt x="98299" y="208972"/>
                    <a:pt x="107822" y="210413"/>
                    <a:pt x="117425" y="209693"/>
                  </a:cubicBezTo>
                  <a:close/>
                  <a:moveTo>
                    <a:pt x="788821" y="213453"/>
                  </a:moveTo>
                  <a:cubicBezTo>
                    <a:pt x="800904" y="218975"/>
                    <a:pt x="810987" y="226017"/>
                    <a:pt x="819550" y="234420"/>
                  </a:cubicBezTo>
                  <a:lnTo>
                    <a:pt x="668386" y="400948"/>
                  </a:lnTo>
                  <a:cubicBezTo>
                    <a:pt x="667826" y="400788"/>
                    <a:pt x="667025" y="400708"/>
                    <a:pt x="666545" y="400548"/>
                  </a:cubicBezTo>
                  <a:cubicBezTo>
                    <a:pt x="663984" y="399988"/>
                    <a:pt x="662544" y="399668"/>
                    <a:pt x="661664" y="399428"/>
                  </a:cubicBezTo>
                  <a:cubicBezTo>
                    <a:pt x="655342" y="397907"/>
                    <a:pt x="649820" y="404149"/>
                    <a:pt x="651901" y="410311"/>
                  </a:cubicBezTo>
                  <a:cubicBezTo>
                    <a:pt x="652141" y="411111"/>
                    <a:pt x="652781" y="412471"/>
                    <a:pt x="653421" y="414792"/>
                  </a:cubicBezTo>
                  <a:cubicBezTo>
                    <a:pt x="653581" y="415353"/>
                    <a:pt x="653661" y="416073"/>
                    <a:pt x="653822" y="416633"/>
                  </a:cubicBezTo>
                  <a:lnTo>
                    <a:pt x="504498" y="581321"/>
                  </a:lnTo>
                  <a:cubicBezTo>
                    <a:pt x="493695" y="575959"/>
                    <a:pt x="484012" y="568357"/>
                    <a:pt x="475209" y="558834"/>
                  </a:cubicBezTo>
                  <a:lnTo>
                    <a:pt x="788821" y="213453"/>
                  </a:lnTo>
                  <a:close/>
                  <a:moveTo>
                    <a:pt x="831233" y="245703"/>
                  </a:moveTo>
                  <a:cubicBezTo>
                    <a:pt x="838755" y="256426"/>
                    <a:pt x="843477" y="269310"/>
                    <a:pt x="846278" y="283954"/>
                  </a:cubicBezTo>
                  <a:lnTo>
                    <a:pt x="736406" y="404709"/>
                  </a:lnTo>
                  <a:cubicBezTo>
                    <a:pt x="720401" y="405190"/>
                    <a:pt x="704236" y="405750"/>
                    <a:pt x="687991" y="403589"/>
                  </a:cubicBezTo>
                  <a:lnTo>
                    <a:pt x="687991" y="403189"/>
                  </a:lnTo>
                  <a:lnTo>
                    <a:pt x="831233" y="245703"/>
                  </a:lnTo>
                  <a:close/>
                  <a:moveTo>
                    <a:pt x="847718" y="306441"/>
                  </a:moveTo>
                  <a:cubicBezTo>
                    <a:pt x="847798" y="311482"/>
                    <a:pt x="849238" y="315643"/>
                    <a:pt x="848838" y="321085"/>
                  </a:cubicBezTo>
                  <a:cubicBezTo>
                    <a:pt x="846358" y="356615"/>
                    <a:pt x="830033" y="379822"/>
                    <a:pt x="802345" y="393106"/>
                  </a:cubicBezTo>
                  <a:cubicBezTo>
                    <a:pt x="790021" y="399028"/>
                    <a:pt x="775057" y="402949"/>
                    <a:pt x="758492" y="405109"/>
                  </a:cubicBezTo>
                  <a:lnTo>
                    <a:pt x="847718" y="306441"/>
                  </a:lnTo>
                  <a:close/>
                  <a:moveTo>
                    <a:pt x="657583" y="437039"/>
                  </a:moveTo>
                  <a:cubicBezTo>
                    <a:pt x="660623" y="454564"/>
                    <a:pt x="661504" y="472089"/>
                    <a:pt x="659823" y="489214"/>
                  </a:cubicBezTo>
                  <a:lnTo>
                    <a:pt x="570197" y="587883"/>
                  </a:lnTo>
                  <a:cubicBezTo>
                    <a:pt x="551952" y="591804"/>
                    <a:pt x="535387" y="591404"/>
                    <a:pt x="520663" y="587482"/>
                  </a:cubicBezTo>
                  <a:lnTo>
                    <a:pt x="657583" y="437039"/>
                  </a:lnTo>
                  <a:close/>
                  <a:moveTo>
                    <a:pt x="652701" y="521384"/>
                  </a:moveTo>
                  <a:cubicBezTo>
                    <a:pt x="643899" y="545550"/>
                    <a:pt x="627734" y="564516"/>
                    <a:pt x="602446" y="576920"/>
                  </a:cubicBezTo>
                  <a:lnTo>
                    <a:pt x="652701" y="521384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1"/>
            <p:cNvSpPr/>
            <p:nvPr/>
          </p:nvSpPr>
          <p:spPr>
            <a:xfrm>
              <a:off x="10033703" y="3084441"/>
              <a:ext cx="865284" cy="607056"/>
            </a:xfrm>
            <a:custGeom>
              <a:avLst/>
              <a:gdLst/>
              <a:ahLst/>
              <a:cxnLst/>
              <a:rect l="l" t="t" r="r" b="b"/>
              <a:pathLst>
                <a:path w="865284" h="607056" extrusionOk="0">
                  <a:moveTo>
                    <a:pt x="294116" y="33"/>
                  </a:moveTo>
                  <a:cubicBezTo>
                    <a:pt x="278592" y="513"/>
                    <a:pt x="262107" y="3394"/>
                    <a:pt x="244982" y="9396"/>
                  </a:cubicBezTo>
                  <a:cubicBezTo>
                    <a:pt x="197929" y="25961"/>
                    <a:pt x="170320" y="58050"/>
                    <a:pt x="158317" y="100542"/>
                  </a:cubicBezTo>
                  <a:cubicBezTo>
                    <a:pt x="151835" y="123429"/>
                    <a:pt x="151435" y="147116"/>
                    <a:pt x="153436" y="170323"/>
                  </a:cubicBezTo>
                  <a:cubicBezTo>
                    <a:pt x="153916" y="176084"/>
                    <a:pt x="153675" y="182006"/>
                    <a:pt x="154556" y="187608"/>
                  </a:cubicBezTo>
                  <a:cubicBezTo>
                    <a:pt x="154796" y="188968"/>
                    <a:pt x="155116" y="190089"/>
                    <a:pt x="155276" y="191369"/>
                  </a:cubicBezTo>
                  <a:cubicBezTo>
                    <a:pt x="148554" y="190729"/>
                    <a:pt x="141592" y="191049"/>
                    <a:pt x="134630" y="190969"/>
                  </a:cubicBezTo>
                  <a:cubicBezTo>
                    <a:pt x="118065" y="190809"/>
                    <a:pt x="101180" y="191529"/>
                    <a:pt x="84775" y="195450"/>
                  </a:cubicBezTo>
                  <a:cubicBezTo>
                    <a:pt x="35561" y="207133"/>
                    <a:pt x="4032" y="237382"/>
                    <a:pt x="351" y="290758"/>
                  </a:cubicBezTo>
                  <a:cubicBezTo>
                    <a:pt x="-769" y="307243"/>
                    <a:pt x="911" y="321327"/>
                    <a:pt x="3712" y="334691"/>
                  </a:cubicBezTo>
                  <a:cubicBezTo>
                    <a:pt x="3792" y="334931"/>
                    <a:pt x="4032" y="335171"/>
                    <a:pt x="4112" y="335411"/>
                  </a:cubicBezTo>
                  <a:cubicBezTo>
                    <a:pt x="12754" y="375182"/>
                    <a:pt x="38602" y="400230"/>
                    <a:pt x="76533" y="413834"/>
                  </a:cubicBezTo>
                  <a:cubicBezTo>
                    <a:pt x="82054" y="415834"/>
                    <a:pt x="87336" y="417995"/>
                    <a:pt x="93418" y="419435"/>
                  </a:cubicBezTo>
                  <a:cubicBezTo>
                    <a:pt x="96539" y="420156"/>
                    <a:pt x="98780" y="421836"/>
                    <a:pt x="102060" y="422476"/>
                  </a:cubicBezTo>
                  <a:cubicBezTo>
                    <a:pt x="129429" y="427678"/>
                    <a:pt x="158477" y="427918"/>
                    <a:pt x="185685" y="424717"/>
                  </a:cubicBezTo>
                  <a:cubicBezTo>
                    <a:pt x="186245" y="424637"/>
                    <a:pt x="186645" y="424397"/>
                    <a:pt x="187205" y="424317"/>
                  </a:cubicBezTo>
                  <a:cubicBezTo>
                    <a:pt x="186885" y="425517"/>
                    <a:pt x="186805" y="425997"/>
                    <a:pt x="186485" y="427358"/>
                  </a:cubicBezTo>
                  <a:cubicBezTo>
                    <a:pt x="184405" y="436480"/>
                    <a:pt x="184084" y="445763"/>
                    <a:pt x="183444" y="455126"/>
                  </a:cubicBezTo>
                  <a:lnTo>
                    <a:pt x="183044" y="455526"/>
                  </a:lnTo>
                  <a:cubicBezTo>
                    <a:pt x="183044" y="456006"/>
                    <a:pt x="183044" y="456486"/>
                    <a:pt x="183044" y="457046"/>
                  </a:cubicBezTo>
                  <a:cubicBezTo>
                    <a:pt x="182164" y="473851"/>
                    <a:pt x="183044" y="490896"/>
                    <a:pt x="188326" y="507301"/>
                  </a:cubicBezTo>
                  <a:cubicBezTo>
                    <a:pt x="195688" y="530108"/>
                    <a:pt x="212012" y="548113"/>
                    <a:pt x="232979" y="563557"/>
                  </a:cubicBezTo>
                  <a:cubicBezTo>
                    <a:pt x="237300" y="566758"/>
                    <a:pt x="241221" y="570119"/>
                    <a:pt x="246102" y="572920"/>
                  </a:cubicBezTo>
                  <a:cubicBezTo>
                    <a:pt x="250023" y="575161"/>
                    <a:pt x="252264" y="578442"/>
                    <a:pt x="256585" y="580442"/>
                  </a:cubicBezTo>
                  <a:cubicBezTo>
                    <a:pt x="309721" y="605250"/>
                    <a:pt x="359736" y="589485"/>
                    <a:pt x="403668" y="548913"/>
                  </a:cubicBezTo>
                  <a:cubicBezTo>
                    <a:pt x="413751" y="539630"/>
                    <a:pt x="422554" y="529628"/>
                    <a:pt x="430316" y="519625"/>
                  </a:cubicBezTo>
                  <a:cubicBezTo>
                    <a:pt x="430476" y="519465"/>
                    <a:pt x="430556" y="519385"/>
                    <a:pt x="430716" y="519225"/>
                  </a:cubicBezTo>
                  <a:cubicBezTo>
                    <a:pt x="430876" y="519705"/>
                    <a:pt x="430876" y="519865"/>
                    <a:pt x="431116" y="520345"/>
                  </a:cubicBezTo>
                  <a:cubicBezTo>
                    <a:pt x="436078" y="532348"/>
                    <a:pt x="442320" y="544352"/>
                    <a:pt x="450242" y="555635"/>
                  </a:cubicBezTo>
                  <a:cubicBezTo>
                    <a:pt x="451202" y="556916"/>
                    <a:pt x="452323" y="557716"/>
                    <a:pt x="453283" y="558996"/>
                  </a:cubicBezTo>
                  <a:cubicBezTo>
                    <a:pt x="456724" y="563557"/>
                    <a:pt x="460805" y="566999"/>
                    <a:pt x="464566" y="571000"/>
                  </a:cubicBezTo>
                  <a:cubicBezTo>
                    <a:pt x="473369" y="580362"/>
                    <a:pt x="482811" y="588044"/>
                    <a:pt x="493455" y="593886"/>
                  </a:cubicBezTo>
                  <a:cubicBezTo>
                    <a:pt x="494735" y="594606"/>
                    <a:pt x="495935" y="595407"/>
                    <a:pt x="497216" y="596127"/>
                  </a:cubicBezTo>
                  <a:cubicBezTo>
                    <a:pt x="498816" y="597087"/>
                    <a:pt x="500497" y="597807"/>
                    <a:pt x="502097" y="598768"/>
                  </a:cubicBezTo>
                  <a:cubicBezTo>
                    <a:pt x="503697" y="599488"/>
                    <a:pt x="504978" y="600768"/>
                    <a:pt x="506578" y="601408"/>
                  </a:cubicBezTo>
                  <a:cubicBezTo>
                    <a:pt x="506818" y="601489"/>
                    <a:pt x="507138" y="601328"/>
                    <a:pt x="507299" y="601408"/>
                  </a:cubicBezTo>
                  <a:cubicBezTo>
                    <a:pt x="521142" y="606450"/>
                    <a:pt x="536907" y="607810"/>
                    <a:pt x="553472" y="606690"/>
                  </a:cubicBezTo>
                  <a:cubicBezTo>
                    <a:pt x="554913" y="606610"/>
                    <a:pt x="556513" y="606050"/>
                    <a:pt x="557954" y="605970"/>
                  </a:cubicBezTo>
                  <a:cubicBezTo>
                    <a:pt x="564755" y="605410"/>
                    <a:pt x="571637" y="604770"/>
                    <a:pt x="578920" y="602929"/>
                  </a:cubicBezTo>
                  <a:cubicBezTo>
                    <a:pt x="580840" y="602449"/>
                    <a:pt x="582521" y="602769"/>
                    <a:pt x="584521" y="602209"/>
                  </a:cubicBezTo>
                  <a:cubicBezTo>
                    <a:pt x="636937" y="587164"/>
                    <a:pt x="665745" y="552994"/>
                    <a:pt x="674948" y="506581"/>
                  </a:cubicBezTo>
                  <a:cubicBezTo>
                    <a:pt x="675588" y="503300"/>
                    <a:pt x="675268" y="499779"/>
                    <a:pt x="675668" y="496418"/>
                  </a:cubicBezTo>
                  <a:cubicBezTo>
                    <a:pt x="676788" y="487615"/>
                    <a:pt x="677668" y="478733"/>
                    <a:pt x="677508" y="469770"/>
                  </a:cubicBezTo>
                  <a:cubicBezTo>
                    <a:pt x="677268" y="454886"/>
                    <a:pt x="675748" y="439841"/>
                    <a:pt x="672627" y="425117"/>
                  </a:cubicBezTo>
                  <a:cubicBezTo>
                    <a:pt x="672307" y="423757"/>
                    <a:pt x="672146" y="422556"/>
                    <a:pt x="671907" y="421356"/>
                  </a:cubicBezTo>
                  <a:cubicBezTo>
                    <a:pt x="671666" y="420236"/>
                    <a:pt x="671427" y="419115"/>
                    <a:pt x="671186" y="417995"/>
                  </a:cubicBezTo>
                  <a:cubicBezTo>
                    <a:pt x="673827" y="418475"/>
                    <a:pt x="676148" y="419035"/>
                    <a:pt x="679029" y="419515"/>
                  </a:cubicBezTo>
                  <a:cubicBezTo>
                    <a:pt x="705836" y="423597"/>
                    <a:pt x="733284" y="424957"/>
                    <a:pt x="759292" y="421756"/>
                  </a:cubicBezTo>
                  <a:cubicBezTo>
                    <a:pt x="820910" y="414234"/>
                    <a:pt x="860762" y="383185"/>
                    <a:pt x="865083" y="322367"/>
                  </a:cubicBezTo>
                  <a:cubicBezTo>
                    <a:pt x="865883" y="310444"/>
                    <a:pt x="864123" y="300441"/>
                    <a:pt x="862842" y="290118"/>
                  </a:cubicBezTo>
                  <a:cubicBezTo>
                    <a:pt x="862842" y="289958"/>
                    <a:pt x="862842" y="289878"/>
                    <a:pt x="862842" y="289718"/>
                  </a:cubicBezTo>
                  <a:cubicBezTo>
                    <a:pt x="862842" y="289557"/>
                    <a:pt x="862842" y="289478"/>
                    <a:pt x="862842" y="289317"/>
                  </a:cubicBezTo>
                  <a:cubicBezTo>
                    <a:pt x="860042" y="267631"/>
                    <a:pt x="853480" y="248746"/>
                    <a:pt x="842196" y="233781"/>
                  </a:cubicBezTo>
                  <a:cubicBezTo>
                    <a:pt x="838995" y="229540"/>
                    <a:pt x="834754" y="226179"/>
                    <a:pt x="830913" y="222498"/>
                  </a:cubicBezTo>
                  <a:cubicBezTo>
                    <a:pt x="822270" y="214015"/>
                    <a:pt x="812187" y="206973"/>
                    <a:pt x="800504" y="201132"/>
                  </a:cubicBezTo>
                  <a:cubicBezTo>
                    <a:pt x="799384" y="200572"/>
                    <a:pt x="798263" y="200171"/>
                    <a:pt x="797143" y="199611"/>
                  </a:cubicBezTo>
                  <a:cubicBezTo>
                    <a:pt x="796263" y="199211"/>
                    <a:pt x="795463" y="198491"/>
                    <a:pt x="794502" y="198091"/>
                  </a:cubicBezTo>
                  <a:cubicBezTo>
                    <a:pt x="791301" y="196650"/>
                    <a:pt x="788501" y="194810"/>
                    <a:pt x="785140" y="193610"/>
                  </a:cubicBezTo>
                  <a:cubicBezTo>
                    <a:pt x="782499" y="192649"/>
                    <a:pt x="780418" y="191129"/>
                    <a:pt x="777618" y="190248"/>
                  </a:cubicBezTo>
                  <a:cubicBezTo>
                    <a:pt x="766494" y="186728"/>
                    <a:pt x="755291" y="184567"/>
                    <a:pt x="744248" y="183126"/>
                  </a:cubicBezTo>
                  <a:cubicBezTo>
                    <a:pt x="744088" y="183126"/>
                    <a:pt x="744008" y="183126"/>
                    <a:pt x="743848" y="183126"/>
                  </a:cubicBezTo>
                  <a:cubicBezTo>
                    <a:pt x="730404" y="181366"/>
                    <a:pt x="717200" y="180646"/>
                    <a:pt x="704796" y="180886"/>
                  </a:cubicBezTo>
                  <a:cubicBezTo>
                    <a:pt x="705356" y="179285"/>
                    <a:pt x="705756" y="178645"/>
                    <a:pt x="706317" y="176725"/>
                  </a:cubicBezTo>
                  <a:cubicBezTo>
                    <a:pt x="714239" y="149037"/>
                    <a:pt x="714559" y="119508"/>
                    <a:pt x="702155" y="91580"/>
                  </a:cubicBezTo>
                  <a:cubicBezTo>
                    <a:pt x="700315" y="87419"/>
                    <a:pt x="695914" y="84298"/>
                    <a:pt x="693513" y="80296"/>
                  </a:cubicBezTo>
                  <a:cubicBezTo>
                    <a:pt x="691832" y="77576"/>
                    <a:pt x="689752" y="75095"/>
                    <a:pt x="687911" y="72454"/>
                  </a:cubicBezTo>
                  <a:cubicBezTo>
                    <a:pt x="679349" y="60691"/>
                    <a:pt x="668386" y="49968"/>
                    <a:pt x="654542" y="40605"/>
                  </a:cubicBezTo>
                  <a:cubicBezTo>
                    <a:pt x="650060" y="37564"/>
                    <a:pt x="645339" y="34763"/>
                    <a:pt x="640297" y="31962"/>
                  </a:cubicBezTo>
                  <a:cubicBezTo>
                    <a:pt x="634776" y="28922"/>
                    <a:pt x="631175" y="24920"/>
                    <a:pt x="624933" y="22199"/>
                  </a:cubicBezTo>
                  <a:cubicBezTo>
                    <a:pt x="617731" y="19079"/>
                    <a:pt x="610929" y="18759"/>
                    <a:pt x="603967" y="16918"/>
                  </a:cubicBezTo>
                  <a:cubicBezTo>
                    <a:pt x="597965" y="15398"/>
                    <a:pt x="591803" y="12997"/>
                    <a:pt x="585962" y="12437"/>
                  </a:cubicBezTo>
                  <a:cubicBezTo>
                    <a:pt x="553872" y="9076"/>
                    <a:pt x="524504" y="19559"/>
                    <a:pt x="497456" y="40205"/>
                  </a:cubicBezTo>
                  <a:cubicBezTo>
                    <a:pt x="487933" y="46927"/>
                    <a:pt x="478490" y="55009"/>
                    <a:pt x="469688" y="64612"/>
                  </a:cubicBezTo>
                  <a:cubicBezTo>
                    <a:pt x="459204" y="76055"/>
                    <a:pt x="449762" y="88379"/>
                    <a:pt x="441920" y="100622"/>
                  </a:cubicBezTo>
                  <a:cubicBezTo>
                    <a:pt x="441279" y="101583"/>
                    <a:pt x="440959" y="102303"/>
                    <a:pt x="440399" y="103263"/>
                  </a:cubicBezTo>
                  <a:cubicBezTo>
                    <a:pt x="439759" y="101983"/>
                    <a:pt x="439279" y="100862"/>
                    <a:pt x="438558" y="99502"/>
                  </a:cubicBezTo>
                  <a:cubicBezTo>
                    <a:pt x="438078" y="98622"/>
                    <a:pt x="437198" y="97822"/>
                    <a:pt x="436638" y="96861"/>
                  </a:cubicBezTo>
                  <a:cubicBezTo>
                    <a:pt x="430716" y="86058"/>
                    <a:pt x="423594" y="75255"/>
                    <a:pt x="415672" y="65012"/>
                  </a:cubicBezTo>
                  <a:cubicBezTo>
                    <a:pt x="414231" y="63172"/>
                    <a:pt x="413431" y="61171"/>
                    <a:pt x="411911" y="59410"/>
                  </a:cubicBezTo>
                  <a:cubicBezTo>
                    <a:pt x="409670" y="56770"/>
                    <a:pt x="407030" y="54769"/>
                    <a:pt x="404789" y="52288"/>
                  </a:cubicBezTo>
                  <a:cubicBezTo>
                    <a:pt x="396226" y="42766"/>
                    <a:pt x="387024" y="34603"/>
                    <a:pt x="377421" y="27561"/>
                  </a:cubicBezTo>
                  <a:cubicBezTo>
                    <a:pt x="372859" y="24200"/>
                    <a:pt x="368378" y="20919"/>
                    <a:pt x="363577" y="18198"/>
                  </a:cubicBezTo>
                  <a:cubicBezTo>
                    <a:pt x="352133" y="11636"/>
                    <a:pt x="339970" y="6115"/>
                    <a:pt x="327166" y="3154"/>
                  </a:cubicBezTo>
                  <a:cubicBezTo>
                    <a:pt x="323165" y="2274"/>
                    <a:pt x="318924" y="2274"/>
                    <a:pt x="314762" y="2034"/>
                  </a:cubicBezTo>
                  <a:cubicBezTo>
                    <a:pt x="313482" y="1874"/>
                    <a:pt x="312282" y="1794"/>
                    <a:pt x="311002" y="1634"/>
                  </a:cubicBezTo>
                  <a:cubicBezTo>
                    <a:pt x="305320" y="913"/>
                    <a:pt x="300038" y="-207"/>
                    <a:pt x="294116" y="33"/>
                  </a:cubicBezTo>
                  <a:close/>
                  <a:moveTo>
                    <a:pt x="292996" y="16518"/>
                  </a:moveTo>
                  <a:lnTo>
                    <a:pt x="168480" y="153038"/>
                  </a:lnTo>
                  <a:cubicBezTo>
                    <a:pt x="168320" y="136793"/>
                    <a:pt x="169680" y="120628"/>
                    <a:pt x="174081" y="105024"/>
                  </a:cubicBezTo>
                  <a:cubicBezTo>
                    <a:pt x="184644" y="67493"/>
                    <a:pt x="208812" y="39885"/>
                    <a:pt x="250584" y="25080"/>
                  </a:cubicBezTo>
                  <a:cubicBezTo>
                    <a:pt x="265548" y="19879"/>
                    <a:pt x="279552" y="17078"/>
                    <a:pt x="292996" y="16518"/>
                  </a:cubicBezTo>
                  <a:close/>
                  <a:moveTo>
                    <a:pt x="313642" y="18038"/>
                  </a:moveTo>
                  <a:cubicBezTo>
                    <a:pt x="327326" y="19959"/>
                    <a:pt x="340530" y="23480"/>
                    <a:pt x="352693" y="30042"/>
                  </a:cubicBezTo>
                  <a:lnTo>
                    <a:pt x="41002" y="373662"/>
                  </a:lnTo>
                  <a:cubicBezTo>
                    <a:pt x="32360" y="364219"/>
                    <a:pt x="25878" y="353096"/>
                    <a:pt x="21877" y="339492"/>
                  </a:cubicBezTo>
                  <a:lnTo>
                    <a:pt x="140792" y="208174"/>
                  </a:lnTo>
                  <a:cubicBezTo>
                    <a:pt x="145753" y="208334"/>
                    <a:pt x="150955" y="206973"/>
                    <a:pt x="155836" y="207454"/>
                  </a:cubicBezTo>
                  <a:cubicBezTo>
                    <a:pt x="159918" y="207854"/>
                    <a:pt x="162638" y="208334"/>
                    <a:pt x="164078" y="208574"/>
                  </a:cubicBezTo>
                  <a:cubicBezTo>
                    <a:pt x="170000" y="209534"/>
                    <a:pt x="175042" y="204173"/>
                    <a:pt x="173441" y="198411"/>
                  </a:cubicBezTo>
                  <a:cubicBezTo>
                    <a:pt x="172801" y="196010"/>
                    <a:pt x="171841" y="191209"/>
                    <a:pt x="170801" y="184887"/>
                  </a:cubicBezTo>
                  <a:cubicBezTo>
                    <a:pt x="170320" y="181926"/>
                    <a:pt x="170401" y="178885"/>
                    <a:pt x="170080" y="175924"/>
                  </a:cubicBezTo>
                  <a:lnTo>
                    <a:pt x="313642" y="18038"/>
                  </a:lnTo>
                  <a:close/>
                  <a:moveTo>
                    <a:pt x="570597" y="28841"/>
                  </a:moveTo>
                  <a:lnTo>
                    <a:pt x="202250" y="434720"/>
                  </a:lnTo>
                  <a:cubicBezTo>
                    <a:pt x="202490" y="433519"/>
                    <a:pt x="202330" y="432239"/>
                    <a:pt x="202650" y="430959"/>
                  </a:cubicBezTo>
                  <a:cubicBezTo>
                    <a:pt x="203530" y="427118"/>
                    <a:pt x="204330" y="423837"/>
                    <a:pt x="205291" y="420796"/>
                  </a:cubicBezTo>
                  <a:cubicBezTo>
                    <a:pt x="205851" y="419035"/>
                    <a:pt x="206571" y="417595"/>
                    <a:pt x="206811" y="417035"/>
                  </a:cubicBezTo>
                  <a:cubicBezTo>
                    <a:pt x="209132" y="411033"/>
                    <a:pt x="203770" y="404951"/>
                    <a:pt x="197448" y="406152"/>
                  </a:cubicBezTo>
                  <a:cubicBezTo>
                    <a:pt x="196888" y="406232"/>
                    <a:pt x="195848" y="406632"/>
                    <a:pt x="194087" y="406872"/>
                  </a:cubicBezTo>
                  <a:cubicBezTo>
                    <a:pt x="191126" y="407352"/>
                    <a:pt x="187365" y="407592"/>
                    <a:pt x="183604" y="407992"/>
                  </a:cubicBezTo>
                  <a:cubicBezTo>
                    <a:pt x="181123" y="408312"/>
                    <a:pt x="178563" y="408152"/>
                    <a:pt x="176082" y="408392"/>
                  </a:cubicBezTo>
                  <a:lnTo>
                    <a:pt x="433757" y="124789"/>
                  </a:lnTo>
                  <a:cubicBezTo>
                    <a:pt x="437198" y="129591"/>
                    <a:pt x="444400" y="130071"/>
                    <a:pt x="447281" y="124389"/>
                  </a:cubicBezTo>
                  <a:cubicBezTo>
                    <a:pt x="447601" y="123669"/>
                    <a:pt x="448081" y="122229"/>
                    <a:pt x="449202" y="120228"/>
                  </a:cubicBezTo>
                  <a:cubicBezTo>
                    <a:pt x="451042" y="116867"/>
                    <a:pt x="453363" y="113346"/>
                    <a:pt x="455924" y="109345"/>
                  </a:cubicBezTo>
                  <a:cubicBezTo>
                    <a:pt x="463286" y="97822"/>
                    <a:pt x="472009" y="86298"/>
                    <a:pt x="481771" y="75575"/>
                  </a:cubicBezTo>
                  <a:cubicBezTo>
                    <a:pt x="508499" y="46447"/>
                    <a:pt x="538268" y="30282"/>
                    <a:pt x="570597" y="28841"/>
                  </a:cubicBezTo>
                  <a:close/>
                  <a:moveTo>
                    <a:pt x="591563" y="30362"/>
                  </a:moveTo>
                  <a:cubicBezTo>
                    <a:pt x="600446" y="31882"/>
                    <a:pt x="609328" y="33083"/>
                    <a:pt x="618611" y="37084"/>
                  </a:cubicBezTo>
                  <a:cubicBezTo>
                    <a:pt x="623013" y="39004"/>
                    <a:pt x="625413" y="41725"/>
                    <a:pt x="629494" y="43806"/>
                  </a:cubicBezTo>
                  <a:lnTo>
                    <a:pt x="207851" y="508181"/>
                  </a:lnTo>
                  <a:cubicBezTo>
                    <a:pt x="206891" y="505861"/>
                    <a:pt x="204891" y="504180"/>
                    <a:pt x="204090" y="501779"/>
                  </a:cubicBezTo>
                  <a:cubicBezTo>
                    <a:pt x="200009" y="489136"/>
                    <a:pt x="198649" y="476012"/>
                    <a:pt x="198809" y="462728"/>
                  </a:cubicBezTo>
                  <a:lnTo>
                    <a:pt x="591563" y="30362"/>
                  </a:lnTo>
                  <a:close/>
                  <a:moveTo>
                    <a:pt x="366137" y="39405"/>
                  </a:moveTo>
                  <a:cubicBezTo>
                    <a:pt x="375820" y="46367"/>
                    <a:pt x="385263" y="54449"/>
                    <a:pt x="393906" y="64132"/>
                  </a:cubicBezTo>
                  <a:lnTo>
                    <a:pt x="87816" y="400950"/>
                  </a:lnTo>
                  <a:cubicBezTo>
                    <a:pt x="74532" y="396789"/>
                    <a:pt x="63009" y="390947"/>
                    <a:pt x="53326" y="383665"/>
                  </a:cubicBezTo>
                  <a:lnTo>
                    <a:pt x="366137" y="39405"/>
                  </a:lnTo>
                  <a:close/>
                  <a:moveTo>
                    <a:pt x="643738" y="52528"/>
                  </a:moveTo>
                  <a:cubicBezTo>
                    <a:pt x="655502" y="60291"/>
                    <a:pt x="665184" y="68933"/>
                    <a:pt x="672627" y="78376"/>
                  </a:cubicBezTo>
                  <a:lnTo>
                    <a:pt x="243862" y="551394"/>
                  </a:lnTo>
                  <a:cubicBezTo>
                    <a:pt x="232419" y="543232"/>
                    <a:pt x="223216" y="533869"/>
                    <a:pt x="216494" y="523226"/>
                  </a:cubicBezTo>
                  <a:lnTo>
                    <a:pt x="643738" y="52528"/>
                  </a:lnTo>
                  <a:close/>
                  <a:moveTo>
                    <a:pt x="404389" y="77256"/>
                  </a:moveTo>
                  <a:cubicBezTo>
                    <a:pt x="411751" y="86858"/>
                    <a:pt x="418873" y="96781"/>
                    <a:pt x="424234" y="106864"/>
                  </a:cubicBezTo>
                  <a:cubicBezTo>
                    <a:pt x="424634" y="107664"/>
                    <a:pt x="424955" y="108305"/>
                    <a:pt x="425355" y="109105"/>
                  </a:cubicBezTo>
                  <a:lnTo>
                    <a:pt x="152315" y="409913"/>
                  </a:lnTo>
                  <a:cubicBezTo>
                    <a:pt x="136470" y="410233"/>
                    <a:pt x="120706" y="409432"/>
                    <a:pt x="105422" y="406552"/>
                  </a:cubicBezTo>
                  <a:lnTo>
                    <a:pt x="404389" y="77256"/>
                  </a:lnTo>
                  <a:close/>
                  <a:moveTo>
                    <a:pt x="682710" y="92300"/>
                  </a:moveTo>
                  <a:cubicBezTo>
                    <a:pt x="683830" y="94461"/>
                    <a:pt x="686231" y="96141"/>
                    <a:pt x="687191" y="98302"/>
                  </a:cubicBezTo>
                  <a:cubicBezTo>
                    <a:pt x="692393" y="109985"/>
                    <a:pt x="694713" y="122149"/>
                    <a:pt x="695114" y="134312"/>
                  </a:cubicBezTo>
                  <a:lnTo>
                    <a:pt x="295237" y="574281"/>
                  </a:lnTo>
                  <a:cubicBezTo>
                    <a:pt x="284834" y="572920"/>
                    <a:pt x="274110" y="570280"/>
                    <a:pt x="263388" y="565318"/>
                  </a:cubicBezTo>
                  <a:cubicBezTo>
                    <a:pt x="260747" y="564118"/>
                    <a:pt x="259467" y="562117"/>
                    <a:pt x="256986" y="560837"/>
                  </a:cubicBezTo>
                  <a:lnTo>
                    <a:pt x="682710" y="92300"/>
                  </a:lnTo>
                  <a:close/>
                  <a:moveTo>
                    <a:pt x="691352" y="162400"/>
                  </a:moveTo>
                  <a:cubicBezTo>
                    <a:pt x="690632" y="165601"/>
                    <a:pt x="691112" y="168962"/>
                    <a:pt x="690232" y="172163"/>
                  </a:cubicBezTo>
                  <a:cubicBezTo>
                    <a:pt x="689191" y="175844"/>
                    <a:pt x="688391" y="179365"/>
                    <a:pt x="687191" y="182326"/>
                  </a:cubicBezTo>
                  <a:cubicBezTo>
                    <a:pt x="686551" y="184007"/>
                    <a:pt x="685911" y="184807"/>
                    <a:pt x="685670" y="185367"/>
                  </a:cubicBezTo>
                  <a:cubicBezTo>
                    <a:pt x="682950" y="191129"/>
                    <a:pt x="687591" y="198011"/>
                    <a:pt x="693913" y="197371"/>
                  </a:cubicBezTo>
                  <a:cubicBezTo>
                    <a:pt x="694553" y="197291"/>
                    <a:pt x="695834" y="197131"/>
                    <a:pt x="697674" y="196971"/>
                  </a:cubicBezTo>
                  <a:cubicBezTo>
                    <a:pt x="701195" y="196810"/>
                    <a:pt x="705276" y="197371"/>
                    <a:pt x="708958" y="197371"/>
                  </a:cubicBezTo>
                  <a:lnTo>
                    <a:pt x="437358" y="496338"/>
                  </a:lnTo>
                  <a:cubicBezTo>
                    <a:pt x="433757" y="493697"/>
                    <a:pt x="428876" y="493057"/>
                    <a:pt x="426075" y="497458"/>
                  </a:cubicBezTo>
                  <a:cubicBezTo>
                    <a:pt x="425755" y="498018"/>
                    <a:pt x="424955" y="499299"/>
                    <a:pt x="423834" y="500819"/>
                  </a:cubicBezTo>
                  <a:cubicBezTo>
                    <a:pt x="421994" y="503460"/>
                    <a:pt x="419993" y="506261"/>
                    <a:pt x="417433" y="509462"/>
                  </a:cubicBezTo>
                  <a:cubicBezTo>
                    <a:pt x="410230" y="518744"/>
                    <a:pt x="401668" y="528187"/>
                    <a:pt x="392305" y="536830"/>
                  </a:cubicBezTo>
                  <a:cubicBezTo>
                    <a:pt x="368778" y="558516"/>
                    <a:pt x="343651" y="570680"/>
                    <a:pt x="317643" y="573560"/>
                  </a:cubicBezTo>
                  <a:lnTo>
                    <a:pt x="691352" y="162400"/>
                  </a:lnTo>
                  <a:close/>
                  <a:moveTo>
                    <a:pt x="730724" y="198091"/>
                  </a:moveTo>
                  <a:cubicBezTo>
                    <a:pt x="744568" y="199371"/>
                    <a:pt x="758812" y="201532"/>
                    <a:pt x="772736" y="205933"/>
                  </a:cubicBezTo>
                  <a:cubicBezTo>
                    <a:pt x="773056" y="206013"/>
                    <a:pt x="773216" y="206173"/>
                    <a:pt x="773456" y="206333"/>
                  </a:cubicBezTo>
                  <a:lnTo>
                    <a:pt x="464406" y="546913"/>
                  </a:lnTo>
                  <a:cubicBezTo>
                    <a:pt x="464166" y="546592"/>
                    <a:pt x="463846" y="546432"/>
                    <a:pt x="463686" y="546192"/>
                  </a:cubicBezTo>
                  <a:cubicBezTo>
                    <a:pt x="456484" y="536029"/>
                    <a:pt x="450642" y="524906"/>
                    <a:pt x="446081" y="513943"/>
                  </a:cubicBezTo>
                  <a:cubicBezTo>
                    <a:pt x="445761" y="513223"/>
                    <a:pt x="445600" y="512743"/>
                    <a:pt x="445361" y="512102"/>
                  </a:cubicBezTo>
                  <a:lnTo>
                    <a:pt x="730724" y="198091"/>
                  </a:lnTo>
                  <a:close/>
                  <a:moveTo>
                    <a:pt x="117425" y="209694"/>
                  </a:moveTo>
                  <a:lnTo>
                    <a:pt x="18756" y="318446"/>
                  </a:lnTo>
                  <a:cubicBezTo>
                    <a:pt x="17796" y="309803"/>
                    <a:pt x="16195" y="301881"/>
                    <a:pt x="16916" y="291798"/>
                  </a:cubicBezTo>
                  <a:cubicBezTo>
                    <a:pt x="20036" y="246425"/>
                    <a:pt x="46124" y="221378"/>
                    <a:pt x="88937" y="211135"/>
                  </a:cubicBezTo>
                  <a:cubicBezTo>
                    <a:pt x="98299" y="208974"/>
                    <a:pt x="107822" y="210334"/>
                    <a:pt x="117425" y="209694"/>
                  </a:cubicBezTo>
                  <a:close/>
                  <a:moveTo>
                    <a:pt x="788901" y="213455"/>
                  </a:moveTo>
                  <a:cubicBezTo>
                    <a:pt x="800984" y="218977"/>
                    <a:pt x="811067" y="226019"/>
                    <a:pt x="819630" y="234421"/>
                  </a:cubicBezTo>
                  <a:lnTo>
                    <a:pt x="668466" y="400950"/>
                  </a:lnTo>
                  <a:cubicBezTo>
                    <a:pt x="667906" y="400790"/>
                    <a:pt x="667185" y="400710"/>
                    <a:pt x="666625" y="400550"/>
                  </a:cubicBezTo>
                  <a:cubicBezTo>
                    <a:pt x="664065" y="399990"/>
                    <a:pt x="662624" y="399670"/>
                    <a:pt x="661744" y="399429"/>
                  </a:cubicBezTo>
                  <a:cubicBezTo>
                    <a:pt x="655422" y="397909"/>
                    <a:pt x="649900" y="404151"/>
                    <a:pt x="651981" y="410313"/>
                  </a:cubicBezTo>
                  <a:cubicBezTo>
                    <a:pt x="652221" y="411113"/>
                    <a:pt x="652781" y="412473"/>
                    <a:pt x="653501" y="414794"/>
                  </a:cubicBezTo>
                  <a:cubicBezTo>
                    <a:pt x="653661" y="415354"/>
                    <a:pt x="653741" y="416074"/>
                    <a:pt x="653901" y="416635"/>
                  </a:cubicBezTo>
                  <a:lnTo>
                    <a:pt x="504578" y="581323"/>
                  </a:lnTo>
                  <a:cubicBezTo>
                    <a:pt x="493775" y="575961"/>
                    <a:pt x="484092" y="568359"/>
                    <a:pt x="475289" y="558836"/>
                  </a:cubicBezTo>
                  <a:lnTo>
                    <a:pt x="788901" y="213455"/>
                  </a:lnTo>
                  <a:close/>
                  <a:moveTo>
                    <a:pt x="831233" y="245705"/>
                  </a:moveTo>
                  <a:cubicBezTo>
                    <a:pt x="838755" y="256428"/>
                    <a:pt x="843477" y="269312"/>
                    <a:pt x="846277" y="283956"/>
                  </a:cubicBezTo>
                  <a:lnTo>
                    <a:pt x="736405" y="404711"/>
                  </a:lnTo>
                  <a:cubicBezTo>
                    <a:pt x="720401" y="405191"/>
                    <a:pt x="704236" y="405751"/>
                    <a:pt x="687991" y="403591"/>
                  </a:cubicBezTo>
                  <a:lnTo>
                    <a:pt x="687991" y="403191"/>
                  </a:lnTo>
                  <a:lnTo>
                    <a:pt x="831233" y="245705"/>
                  </a:lnTo>
                  <a:close/>
                  <a:moveTo>
                    <a:pt x="847798" y="306442"/>
                  </a:moveTo>
                  <a:cubicBezTo>
                    <a:pt x="847878" y="311484"/>
                    <a:pt x="849318" y="315645"/>
                    <a:pt x="848918" y="321087"/>
                  </a:cubicBezTo>
                  <a:cubicBezTo>
                    <a:pt x="846438" y="356617"/>
                    <a:pt x="830113" y="379824"/>
                    <a:pt x="802425" y="393108"/>
                  </a:cubicBezTo>
                  <a:cubicBezTo>
                    <a:pt x="790101" y="399029"/>
                    <a:pt x="775217" y="402951"/>
                    <a:pt x="758572" y="405111"/>
                  </a:cubicBezTo>
                  <a:lnTo>
                    <a:pt x="847798" y="306442"/>
                  </a:lnTo>
                  <a:close/>
                  <a:moveTo>
                    <a:pt x="657583" y="436961"/>
                  </a:moveTo>
                  <a:cubicBezTo>
                    <a:pt x="660623" y="454486"/>
                    <a:pt x="661504" y="472011"/>
                    <a:pt x="659823" y="489136"/>
                  </a:cubicBezTo>
                  <a:lnTo>
                    <a:pt x="570197" y="587804"/>
                  </a:lnTo>
                  <a:cubicBezTo>
                    <a:pt x="551952" y="591726"/>
                    <a:pt x="535387" y="591325"/>
                    <a:pt x="520662" y="587404"/>
                  </a:cubicBezTo>
                  <a:lnTo>
                    <a:pt x="657583" y="436961"/>
                  </a:lnTo>
                  <a:close/>
                  <a:moveTo>
                    <a:pt x="652701" y="521385"/>
                  </a:moveTo>
                  <a:cubicBezTo>
                    <a:pt x="643899" y="545552"/>
                    <a:pt x="627734" y="564518"/>
                    <a:pt x="602446" y="576921"/>
                  </a:cubicBezTo>
                  <a:lnTo>
                    <a:pt x="652701" y="521385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1"/>
            <p:cNvSpPr/>
            <p:nvPr/>
          </p:nvSpPr>
          <p:spPr>
            <a:xfrm>
              <a:off x="2525411" y="191511"/>
              <a:ext cx="865444" cy="606927"/>
            </a:xfrm>
            <a:custGeom>
              <a:avLst/>
              <a:gdLst/>
              <a:ahLst/>
              <a:cxnLst/>
              <a:rect l="l" t="t" r="r" b="b"/>
              <a:pathLst>
                <a:path w="865444" h="606927" extrusionOk="0">
                  <a:moveTo>
                    <a:pt x="294116" y="15"/>
                  </a:moveTo>
                  <a:cubicBezTo>
                    <a:pt x="278592" y="496"/>
                    <a:pt x="262107" y="3377"/>
                    <a:pt x="244982" y="9379"/>
                  </a:cubicBezTo>
                  <a:cubicBezTo>
                    <a:pt x="197929" y="25943"/>
                    <a:pt x="170321" y="58032"/>
                    <a:pt x="158317" y="100525"/>
                  </a:cubicBezTo>
                  <a:cubicBezTo>
                    <a:pt x="151835" y="123412"/>
                    <a:pt x="151435" y="147178"/>
                    <a:pt x="153435" y="170305"/>
                  </a:cubicBezTo>
                  <a:cubicBezTo>
                    <a:pt x="153916" y="176067"/>
                    <a:pt x="153676" y="181988"/>
                    <a:pt x="154556" y="187590"/>
                  </a:cubicBezTo>
                  <a:cubicBezTo>
                    <a:pt x="154796" y="188951"/>
                    <a:pt x="155036" y="190071"/>
                    <a:pt x="155276" y="191352"/>
                  </a:cubicBezTo>
                  <a:cubicBezTo>
                    <a:pt x="148554" y="190791"/>
                    <a:pt x="141592" y="191031"/>
                    <a:pt x="134630" y="190952"/>
                  </a:cubicBezTo>
                  <a:cubicBezTo>
                    <a:pt x="118065" y="190791"/>
                    <a:pt x="101180" y="191511"/>
                    <a:pt x="84776" y="195433"/>
                  </a:cubicBezTo>
                  <a:cubicBezTo>
                    <a:pt x="35481" y="207116"/>
                    <a:pt x="3952" y="237365"/>
                    <a:pt x="351" y="290740"/>
                  </a:cubicBezTo>
                  <a:cubicBezTo>
                    <a:pt x="-769" y="307225"/>
                    <a:pt x="911" y="321309"/>
                    <a:pt x="3712" y="334593"/>
                  </a:cubicBezTo>
                  <a:cubicBezTo>
                    <a:pt x="3792" y="334913"/>
                    <a:pt x="4032" y="335073"/>
                    <a:pt x="4112" y="335313"/>
                  </a:cubicBezTo>
                  <a:cubicBezTo>
                    <a:pt x="12755" y="375085"/>
                    <a:pt x="38602" y="400132"/>
                    <a:pt x="76533" y="413736"/>
                  </a:cubicBezTo>
                  <a:cubicBezTo>
                    <a:pt x="82055" y="415737"/>
                    <a:pt x="87336" y="417898"/>
                    <a:pt x="93418" y="419338"/>
                  </a:cubicBezTo>
                  <a:cubicBezTo>
                    <a:pt x="96539" y="420058"/>
                    <a:pt x="98860" y="421739"/>
                    <a:pt x="102060" y="422379"/>
                  </a:cubicBezTo>
                  <a:cubicBezTo>
                    <a:pt x="129429" y="427580"/>
                    <a:pt x="158477" y="427820"/>
                    <a:pt x="185685" y="424619"/>
                  </a:cubicBezTo>
                  <a:cubicBezTo>
                    <a:pt x="186245" y="424540"/>
                    <a:pt x="186645" y="424299"/>
                    <a:pt x="187205" y="424219"/>
                  </a:cubicBezTo>
                  <a:cubicBezTo>
                    <a:pt x="186885" y="425420"/>
                    <a:pt x="186805" y="425820"/>
                    <a:pt x="186485" y="427260"/>
                  </a:cubicBezTo>
                  <a:cubicBezTo>
                    <a:pt x="184405" y="436383"/>
                    <a:pt x="184084" y="445665"/>
                    <a:pt x="183444" y="455029"/>
                  </a:cubicBezTo>
                  <a:lnTo>
                    <a:pt x="183044" y="455429"/>
                  </a:lnTo>
                  <a:cubicBezTo>
                    <a:pt x="183044" y="455909"/>
                    <a:pt x="183044" y="456389"/>
                    <a:pt x="183044" y="456949"/>
                  </a:cubicBezTo>
                  <a:cubicBezTo>
                    <a:pt x="182164" y="473754"/>
                    <a:pt x="183044" y="490799"/>
                    <a:pt x="188326" y="507203"/>
                  </a:cubicBezTo>
                  <a:cubicBezTo>
                    <a:pt x="195688" y="530010"/>
                    <a:pt x="212012" y="548016"/>
                    <a:pt x="232979" y="563460"/>
                  </a:cubicBezTo>
                  <a:cubicBezTo>
                    <a:pt x="237300" y="566661"/>
                    <a:pt x="241221" y="570022"/>
                    <a:pt x="246102" y="572823"/>
                  </a:cubicBezTo>
                  <a:cubicBezTo>
                    <a:pt x="250024" y="575064"/>
                    <a:pt x="252264" y="578344"/>
                    <a:pt x="256585" y="580345"/>
                  </a:cubicBezTo>
                  <a:cubicBezTo>
                    <a:pt x="309721" y="605152"/>
                    <a:pt x="359656" y="589388"/>
                    <a:pt x="403668" y="548816"/>
                  </a:cubicBezTo>
                  <a:cubicBezTo>
                    <a:pt x="413751" y="539533"/>
                    <a:pt x="422554" y="529530"/>
                    <a:pt x="430316" y="519527"/>
                  </a:cubicBezTo>
                  <a:cubicBezTo>
                    <a:pt x="430396" y="519367"/>
                    <a:pt x="430556" y="519287"/>
                    <a:pt x="430716" y="519127"/>
                  </a:cubicBezTo>
                  <a:cubicBezTo>
                    <a:pt x="430877" y="519607"/>
                    <a:pt x="430877" y="519767"/>
                    <a:pt x="431116" y="520247"/>
                  </a:cubicBezTo>
                  <a:cubicBezTo>
                    <a:pt x="436078" y="532251"/>
                    <a:pt x="442320" y="544254"/>
                    <a:pt x="450242" y="555538"/>
                  </a:cubicBezTo>
                  <a:cubicBezTo>
                    <a:pt x="451122" y="556818"/>
                    <a:pt x="452323" y="557618"/>
                    <a:pt x="453283" y="558899"/>
                  </a:cubicBezTo>
                  <a:cubicBezTo>
                    <a:pt x="456724" y="563460"/>
                    <a:pt x="460805" y="566901"/>
                    <a:pt x="464566" y="570902"/>
                  </a:cubicBezTo>
                  <a:cubicBezTo>
                    <a:pt x="473369" y="580265"/>
                    <a:pt x="482812" y="587947"/>
                    <a:pt x="493455" y="593789"/>
                  </a:cubicBezTo>
                  <a:cubicBezTo>
                    <a:pt x="494735" y="594509"/>
                    <a:pt x="495936" y="595309"/>
                    <a:pt x="497216" y="596030"/>
                  </a:cubicBezTo>
                  <a:cubicBezTo>
                    <a:pt x="498816" y="596990"/>
                    <a:pt x="500497" y="597710"/>
                    <a:pt x="502097" y="598670"/>
                  </a:cubicBezTo>
                  <a:cubicBezTo>
                    <a:pt x="503698" y="599390"/>
                    <a:pt x="504978" y="600671"/>
                    <a:pt x="506578" y="601311"/>
                  </a:cubicBezTo>
                  <a:cubicBezTo>
                    <a:pt x="506819" y="601391"/>
                    <a:pt x="507139" y="601231"/>
                    <a:pt x="507299" y="601311"/>
                  </a:cubicBezTo>
                  <a:cubicBezTo>
                    <a:pt x="521143" y="606352"/>
                    <a:pt x="536907" y="607633"/>
                    <a:pt x="553472" y="606593"/>
                  </a:cubicBezTo>
                  <a:cubicBezTo>
                    <a:pt x="554913" y="606513"/>
                    <a:pt x="556513" y="606033"/>
                    <a:pt x="557954" y="605872"/>
                  </a:cubicBezTo>
                  <a:cubicBezTo>
                    <a:pt x="564755" y="605312"/>
                    <a:pt x="571637" y="604672"/>
                    <a:pt x="578920" y="602831"/>
                  </a:cubicBezTo>
                  <a:cubicBezTo>
                    <a:pt x="580840" y="602351"/>
                    <a:pt x="582521" y="602671"/>
                    <a:pt x="584521" y="602111"/>
                  </a:cubicBezTo>
                  <a:cubicBezTo>
                    <a:pt x="636937" y="587067"/>
                    <a:pt x="665745" y="552897"/>
                    <a:pt x="674948" y="506483"/>
                  </a:cubicBezTo>
                  <a:cubicBezTo>
                    <a:pt x="675588" y="503202"/>
                    <a:pt x="675268" y="499681"/>
                    <a:pt x="675668" y="496320"/>
                  </a:cubicBezTo>
                  <a:cubicBezTo>
                    <a:pt x="676868" y="487518"/>
                    <a:pt x="677748" y="478635"/>
                    <a:pt x="677588" y="469672"/>
                  </a:cubicBezTo>
                  <a:cubicBezTo>
                    <a:pt x="677348" y="454788"/>
                    <a:pt x="675828" y="439824"/>
                    <a:pt x="672707" y="425020"/>
                  </a:cubicBezTo>
                  <a:cubicBezTo>
                    <a:pt x="672387" y="423659"/>
                    <a:pt x="672227" y="422459"/>
                    <a:pt x="671987" y="421258"/>
                  </a:cubicBezTo>
                  <a:cubicBezTo>
                    <a:pt x="671747" y="420138"/>
                    <a:pt x="671507" y="419018"/>
                    <a:pt x="671266" y="417898"/>
                  </a:cubicBezTo>
                  <a:cubicBezTo>
                    <a:pt x="673907" y="418378"/>
                    <a:pt x="676228" y="418938"/>
                    <a:pt x="679189" y="419418"/>
                  </a:cubicBezTo>
                  <a:cubicBezTo>
                    <a:pt x="705917" y="423499"/>
                    <a:pt x="733445" y="424860"/>
                    <a:pt x="759452" y="421658"/>
                  </a:cubicBezTo>
                  <a:cubicBezTo>
                    <a:pt x="821070" y="414136"/>
                    <a:pt x="860922" y="383087"/>
                    <a:pt x="865243" y="322270"/>
                  </a:cubicBezTo>
                  <a:cubicBezTo>
                    <a:pt x="866044" y="310346"/>
                    <a:pt x="864283" y="300343"/>
                    <a:pt x="863003" y="290020"/>
                  </a:cubicBezTo>
                  <a:cubicBezTo>
                    <a:pt x="863003" y="289860"/>
                    <a:pt x="863003" y="289780"/>
                    <a:pt x="863003" y="289620"/>
                  </a:cubicBezTo>
                  <a:cubicBezTo>
                    <a:pt x="863003" y="289460"/>
                    <a:pt x="863003" y="289380"/>
                    <a:pt x="863003" y="289220"/>
                  </a:cubicBezTo>
                  <a:cubicBezTo>
                    <a:pt x="860201" y="267533"/>
                    <a:pt x="853639" y="248648"/>
                    <a:pt x="842356" y="233684"/>
                  </a:cubicBezTo>
                  <a:cubicBezTo>
                    <a:pt x="839155" y="229443"/>
                    <a:pt x="834994" y="226081"/>
                    <a:pt x="831073" y="222401"/>
                  </a:cubicBezTo>
                  <a:cubicBezTo>
                    <a:pt x="822431" y="213918"/>
                    <a:pt x="812348" y="206876"/>
                    <a:pt x="800664" y="201034"/>
                  </a:cubicBezTo>
                  <a:cubicBezTo>
                    <a:pt x="799544" y="200474"/>
                    <a:pt x="798424" y="200074"/>
                    <a:pt x="797303" y="199514"/>
                  </a:cubicBezTo>
                  <a:cubicBezTo>
                    <a:pt x="796423" y="199114"/>
                    <a:pt x="795623" y="198394"/>
                    <a:pt x="794662" y="197993"/>
                  </a:cubicBezTo>
                  <a:cubicBezTo>
                    <a:pt x="791462" y="196553"/>
                    <a:pt x="788661" y="194712"/>
                    <a:pt x="785300" y="193512"/>
                  </a:cubicBezTo>
                  <a:cubicBezTo>
                    <a:pt x="782659" y="192552"/>
                    <a:pt x="780579" y="191031"/>
                    <a:pt x="777778" y="190151"/>
                  </a:cubicBezTo>
                  <a:cubicBezTo>
                    <a:pt x="766654" y="186630"/>
                    <a:pt x="755451" y="184470"/>
                    <a:pt x="744408" y="183029"/>
                  </a:cubicBezTo>
                  <a:cubicBezTo>
                    <a:pt x="744248" y="183029"/>
                    <a:pt x="744168" y="183029"/>
                    <a:pt x="744008" y="183029"/>
                  </a:cubicBezTo>
                  <a:cubicBezTo>
                    <a:pt x="730564" y="181269"/>
                    <a:pt x="717360" y="180548"/>
                    <a:pt x="704956" y="180788"/>
                  </a:cubicBezTo>
                  <a:cubicBezTo>
                    <a:pt x="705517" y="179108"/>
                    <a:pt x="705917" y="178548"/>
                    <a:pt x="706477" y="176627"/>
                  </a:cubicBezTo>
                  <a:cubicBezTo>
                    <a:pt x="714399" y="148939"/>
                    <a:pt x="714719" y="119411"/>
                    <a:pt x="702316" y="91482"/>
                  </a:cubicBezTo>
                  <a:cubicBezTo>
                    <a:pt x="700475" y="87321"/>
                    <a:pt x="696074" y="84200"/>
                    <a:pt x="693673" y="80199"/>
                  </a:cubicBezTo>
                  <a:cubicBezTo>
                    <a:pt x="692073" y="77478"/>
                    <a:pt x="689912" y="74918"/>
                    <a:pt x="688072" y="72357"/>
                  </a:cubicBezTo>
                  <a:cubicBezTo>
                    <a:pt x="679509" y="60593"/>
                    <a:pt x="668546" y="49870"/>
                    <a:pt x="654702" y="40428"/>
                  </a:cubicBezTo>
                  <a:cubicBezTo>
                    <a:pt x="650220" y="37387"/>
                    <a:pt x="645499" y="34586"/>
                    <a:pt x="640458" y="31785"/>
                  </a:cubicBezTo>
                  <a:cubicBezTo>
                    <a:pt x="634936" y="28744"/>
                    <a:pt x="631335" y="24743"/>
                    <a:pt x="625093" y="22022"/>
                  </a:cubicBezTo>
                  <a:cubicBezTo>
                    <a:pt x="617891" y="18901"/>
                    <a:pt x="611089" y="18581"/>
                    <a:pt x="604127" y="16741"/>
                  </a:cubicBezTo>
                  <a:cubicBezTo>
                    <a:pt x="598125" y="15220"/>
                    <a:pt x="591964" y="12819"/>
                    <a:pt x="586122" y="12259"/>
                  </a:cubicBezTo>
                  <a:cubicBezTo>
                    <a:pt x="554033" y="8898"/>
                    <a:pt x="524664" y="19381"/>
                    <a:pt x="497616" y="40027"/>
                  </a:cubicBezTo>
                  <a:cubicBezTo>
                    <a:pt x="488093" y="46749"/>
                    <a:pt x="478650" y="54832"/>
                    <a:pt x="469848" y="64435"/>
                  </a:cubicBezTo>
                  <a:cubicBezTo>
                    <a:pt x="459365" y="75878"/>
                    <a:pt x="449922" y="88201"/>
                    <a:pt x="442080" y="100445"/>
                  </a:cubicBezTo>
                  <a:cubicBezTo>
                    <a:pt x="441440" y="101405"/>
                    <a:pt x="441119" y="102205"/>
                    <a:pt x="440559" y="103086"/>
                  </a:cubicBezTo>
                  <a:cubicBezTo>
                    <a:pt x="439919" y="101805"/>
                    <a:pt x="439439" y="100685"/>
                    <a:pt x="438639" y="99325"/>
                  </a:cubicBezTo>
                  <a:cubicBezTo>
                    <a:pt x="438158" y="98445"/>
                    <a:pt x="437278" y="97644"/>
                    <a:pt x="436798" y="96684"/>
                  </a:cubicBezTo>
                  <a:cubicBezTo>
                    <a:pt x="430877" y="85881"/>
                    <a:pt x="423754" y="75077"/>
                    <a:pt x="415832" y="64835"/>
                  </a:cubicBezTo>
                  <a:cubicBezTo>
                    <a:pt x="414392" y="62994"/>
                    <a:pt x="413591" y="60993"/>
                    <a:pt x="412071" y="59233"/>
                  </a:cubicBezTo>
                  <a:cubicBezTo>
                    <a:pt x="409830" y="56592"/>
                    <a:pt x="407189" y="54591"/>
                    <a:pt x="404949" y="52111"/>
                  </a:cubicBezTo>
                  <a:cubicBezTo>
                    <a:pt x="396387" y="42588"/>
                    <a:pt x="387184" y="34426"/>
                    <a:pt x="377581" y="27384"/>
                  </a:cubicBezTo>
                  <a:cubicBezTo>
                    <a:pt x="373019" y="24022"/>
                    <a:pt x="368538" y="20742"/>
                    <a:pt x="363657" y="18021"/>
                  </a:cubicBezTo>
                  <a:cubicBezTo>
                    <a:pt x="352213" y="11459"/>
                    <a:pt x="340050" y="5937"/>
                    <a:pt x="327246" y="2976"/>
                  </a:cubicBezTo>
                  <a:cubicBezTo>
                    <a:pt x="323245" y="2096"/>
                    <a:pt x="319004" y="2096"/>
                    <a:pt x="314843" y="1856"/>
                  </a:cubicBezTo>
                  <a:cubicBezTo>
                    <a:pt x="313562" y="1696"/>
                    <a:pt x="312362" y="1616"/>
                    <a:pt x="311081" y="1456"/>
                  </a:cubicBezTo>
                  <a:cubicBezTo>
                    <a:pt x="305320" y="976"/>
                    <a:pt x="300038" y="-144"/>
                    <a:pt x="294116" y="15"/>
                  </a:cubicBezTo>
                  <a:close/>
                  <a:moveTo>
                    <a:pt x="292996" y="16500"/>
                  </a:moveTo>
                  <a:lnTo>
                    <a:pt x="168480" y="153020"/>
                  </a:lnTo>
                  <a:cubicBezTo>
                    <a:pt x="168320" y="136776"/>
                    <a:pt x="169680" y="120611"/>
                    <a:pt x="174081" y="105006"/>
                  </a:cubicBezTo>
                  <a:cubicBezTo>
                    <a:pt x="184645" y="67475"/>
                    <a:pt x="208812" y="39867"/>
                    <a:pt x="250584" y="25143"/>
                  </a:cubicBezTo>
                  <a:cubicBezTo>
                    <a:pt x="265548" y="19862"/>
                    <a:pt x="279552" y="17141"/>
                    <a:pt x="292996" y="16500"/>
                  </a:cubicBezTo>
                  <a:close/>
                  <a:moveTo>
                    <a:pt x="313642" y="18021"/>
                  </a:moveTo>
                  <a:cubicBezTo>
                    <a:pt x="327326" y="19941"/>
                    <a:pt x="340530" y="23462"/>
                    <a:pt x="352694" y="30024"/>
                  </a:cubicBezTo>
                  <a:lnTo>
                    <a:pt x="41003" y="373644"/>
                  </a:lnTo>
                  <a:cubicBezTo>
                    <a:pt x="32360" y="364202"/>
                    <a:pt x="25878" y="353078"/>
                    <a:pt x="21877" y="339554"/>
                  </a:cubicBezTo>
                  <a:lnTo>
                    <a:pt x="140792" y="208236"/>
                  </a:lnTo>
                  <a:cubicBezTo>
                    <a:pt x="145753" y="208397"/>
                    <a:pt x="150955" y="207036"/>
                    <a:pt x="155836" y="207516"/>
                  </a:cubicBezTo>
                  <a:cubicBezTo>
                    <a:pt x="159918" y="207916"/>
                    <a:pt x="162638" y="208397"/>
                    <a:pt x="164079" y="208636"/>
                  </a:cubicBezTo>
                  <a:cubicBezTo>
                    <a:pt x="170000" y="209597"/>
                    <a:pt x="175042" y="204235"/>
                    <a:pt x="173441" y="198553"/>
                  </a:cubicBezTo>
                  <a:cubicBezTo>
                    <a:pt x="172801" y="196153"/>
                    <a:pt x="171841" y="191352"/>
                    <a:pt x="170801" y="185029"/>
                  </a:cubicBezTo>
                  <a:cubicBezTo>
                    <a:pt x="170321" y="182069"/>
                    <a:pt x="170401" y="179028"/>
                    <a:pt x="170080" y="176067"/>
                  </a:cubicBezTo>
                  <a:lnTo>
                    <a:pt x="313642" y="18021"/>
                  </a:lnTo>
                  <a:close/>
                  <a:moveTo>
                    <a:pt x="570597" y="28904"/>
                  </a:moveTo>
                  <a:lnTo>
                    <a:pt x="202250" y="434782"/>
                  </a:lnTo>
                  <a:cubicBezTo>
                    <a:pt x="202490" y="433582"/>
                    <a:pt x="202330" y="432222"/>
                    <a:pt x="202650" y="431022"/>
                  </a:cubicBezTo>
                  <a:cubicBezTo>
                    <a:pt x="203530" y="427180"/>
                    <a:pt x="204331" y="423899"/>
                    <a:pt x="205291" y="420858"/>
                  </a:cubicBezTo>
                  <a:cubicBezTo>
                    <a:pt x="205851" y="419098"/>
                    <a:pt x="206571" y="417657"/>
                    <a:pt x="206811" y="417097"/>
                  </a:cubicBezTo>
                  <a:cubicBezTo>
                    <a:pt x="209132" y="411095"/>
                    <a:pt x="203770" y="405014"/>
                    <a:pt x="197448" y="406214"/>
                  </a:cubicBezTo>
                  <a:cubicBezTo>
                    <a:pt x="196888" y="406374"/>
                    <a:pt x="195848" y="406694"/>
                    <a:pt x="194087" y="406934"/>
                  </a:cubicBezTo>
                  <a:cubicBezTo>
                    <a:pt x="191126" y="407415"/>
                    <a:pt x="187366" y="407574"/>
                    <a:pt x="183604" y="408054"/>
                  </a:cubicBezTo>
                  <a:cubicBezTo>
                    <a:pt x="181204" y="408375"/>
                    <a:pt x="178563" y="408215"/>
                    <a:pt x="176082" y="408455"/>
                  </a:cubicBezTo>
                  <a:lnTo>
                    <a:pt x="433757" y="124852"/>
                  </a:lnTo>
                  <a:cubicBezTo>
                    <a:pt x="437198" y="129573"/>
                    <a:pt x="444401" y="130133"/>
                    <a:pt x="447281" y="124452"/>
                  </a:cubicBezTo>
                  <a:cubicBezTo>
                    <a:pt x="447601" y="123812"/>
                    <a:pt x="448081" y="122291"/>
                    <a:pt x="449122" y="120371"/>
                  </a:cubicBezTo>
                  <a:cubicBezTo>
                    <a:pt x="450962" y="117010"/>
                    <a:pt x="453283" y="113488"/>
                    <a:pt x="455844" y="109487"/>
                  </a:cubicBezTo>
                  <a:cubicBezTo>
                    <a:pt x="463206" y="97964"/>
                    <a:pt x="471929" y="86441"/>
                    <a:pt x="481691" y="75718"/>
                  </a:cubicBezTo>
                  <a:cubicBezTo>
                    <a:pt x="508499" y="46429"/>
                    <a:pt x="538268" y="30265"/>
                    <a:pt x="570597" y="28904"/>
                  </a:cubicBezTo>
                  <a:close/>
                  <a:moveTo>
                    <a:pt x="591563" y="30425"/>
                  </a:moveTo>
                  <a:cubicBezTo>
                    <a:pt x="600446" y="31945"/>
                    <a:pt x="609329" y="33145"/>
                    <a:pt x="618611" y="37146"/>
                  </a:cubicBezTo>
                  <a:cubicBezTo>
                    <a:pt x="623013" y="39067"/>
                    <a:pt x="625493" y="41788"/>
                    <a:pt x="629495" y="43869"/>
                  </a:cubicBezTo>
                  <a:lnTo>
                    <a:pt x="207852" y="508244"/>
                  </a:lnTo>
                  <a:cubicBezTo>
                    <a:pt x="206891" y="505923"/>
                    <a:pt x="204891" y="504243"/>
                    <a:pt x="204090" y="501842"/>
                  </a:cubicBezTo>
                  <a:cubicBezTo>
                    <a:pt x="200009" y="489198"/>
                    <a:pt x="198649" y="475995"/>
                    <a:pt x="198809" y="462791"/>
                  </a:cubicBezTo>
                  <a:lnTo>
                    <a:pt x="591563" y="30425"/>
                  </a:lnTo>
                  <a:close/>
                  <a:moveTo>
                    <a:pt x="366137" y="39387"/>
                  </a:moveTo>
                  <a:cubicBezTo>
                    <a:pt x="375820" y="46349"/>
                    <a:pt x="385263" y="54432"/>
                    <a:pt x="393906" y="64114"/>
                  </a:cubicBezTo>
                  <a:lnTo>
                    <a:pt x="87816" y="400933"/>
                  </a:lnTo>
                  <a:cubicBezTo>
                    <a:pt x="74532" y="396771"/>
                    <a:pt x="63009" y="390930"/>
                    <a:pt x="53326" y="383647"/>
                  </a:cubicBezTo>
                  <a:lnTo>
                    <a:pt x="366137" y="39387"/>
                  </a:lnTo>
                  <a:close/>
                  <a:moveTo>
                    <a:pt x="643738" y="52511"/>
                  </a:moveTo>
                  <a:cubicBezTo>
                    <a:pt x="655502" y="60273"/>
                    <a:pt x="665185" y="68996"/>
                    <a:pt x="672627" y="78439"/>
                  </a:cubicBezTo>
                  <a:lnTo>
                    <a:pt x="243862" y="551457"/>
                  </a:lnTo>
                  <a:cubicBezTo>
                    <a:pt x="232419" y="543294"/>
                    <a:pt x="223216" y="533931"/>
                    <a:pt x="216494" y="523288"/>
                  </a:cubicBezTo>
                  <a:lnTo>
                    <a:pt x="643738" y="52511"/>
                  </a:lnTo>
                  <a:close/>
                  <a:moveTo>
                    <a:pt x="404389" y="77318"/>
                  </a:moveTo>
                  <a:cubicBezTo>
                    <a:pt x="411751" y="86921"/>
                    <a:pt x="418873" y="96844"/>
                    <a:pt x="424234" y="106927"/>
                  </a:cubicBezTo>
                  <a:cubicBezTo>
                    <a:pt x="424635" y="107727"/>
                    <a:pt x="424955" y="108367"/>
                    <a:pt x="425355" y="109167"/>
                  </a:cubicBezTo>
                  <a:lnTo>
                    <a:pt x="152315" y="409975"/>
                  </a:lnTo>
                  <a:cubicBezTo>
                    <a:pt x="136471" y="410295"/>
                    <a:pt x="120706" y="409495"/>
                    <a:pt x="105422" y="406614"/>
                  </a:cubicBezTo>
                  <a:lnTo>
                    <a:pt x="404389" y="77318"/>
                  </a:lnTo>
                  <a:close/>
                  <a:moveTo>
                    <a:pt x="682710" y="92283"/>
                  </a:moveTo>
                  <a:cubicBezTo>
                    <a:pt x="683830" y="94443"/>
                    <a:pt x="686231" y="96124"/>
                    <a:pt x="687191" y="98284"/>
                  </a:cubicBezTo>
                  <a:cubicBezTo>
                    <a:pt x="692393" y="109967"/>
                    <a:pt x="694713" y="122131"/>
                    <a:pt x="695034" y="134295"/>
                  </a:cubicBezTo>
                  <a:lnTo>
                    <a:pt x="295237" y="574343"/>
                  </a:lnTo>
                  <a:cubicBezTo>
                    <a:pt x="284834" y="572983"/>
                    <a:pt x="274111" y="570342"/>
                    <a:pt x="263388" y="565381"/>
                  </a:cubicBezTo>
                  <a:cubicBezTo>
                    <a:pt x="260747" y="564180"/>
                    <a:pt x="259466" y="562179"/>
                    <a:pt x="256986" y="560899"/>
                  </a:cubicBezTo>
                  <a:lnTo>
                    <a:pt x="682710" y="92283"/>
                  </a:lnTo>
                  <a:close/>
                  <a:moveTo>
                    <a:pt x="691352" y="162463"/>
                  </a:moveTo>
                  <a:cubicBezTo>
                    <a:pt x="690632" y="165664"/>
                    <a:pt x="691112" y="169025"/>
                    <a:pt x="690232" y="172226"/>
                  </a:cubicBezTo>
                  <a:cubicBezTo>
                    <a:pt x="689192" y="175907"/>
                    <a:pt x="688312" y="179428"/>
                    <a:pt x="687191" y="182389"/>
                  </a:cubicBezTo>
                  <a:cubicBezTo>
                    <a:pt x="686551" y="184069"/>
                    <a:pt x="685911" y="184870"/>
                    <a:pt x="685671" y="185430"/>
                  </a:cubicBezTo>
                  <a:cubicBezTo>
                    <a:pt x="682950" y="191191"/>
                    <a:pt x="687591" y="198073"/>
                    <a:pt x="693913" y="197433"/>
                  </a:cubicBezTo>
                  <a:cubicBezTo>
                    <a:pt x="694473" y="197353"/>
                    <a:pt x="695834" y="197193"/>
                    <a:pt x="697674" y="197033"/>
                  </a:cubicBezTo>
                  <a:cubicBezTo>
                    <a:pt x="701195" y="196873"/>
                    <a:pt x="705196" y="197433"/>
                    <a:pt x="708958" y="197433"/>
                  </a:cubicBezTo>
                  <a:lnTo>
                    <a:pt x="437358" y="496400"/>
                  </a:lnTo>
                  <a:cubicBezTo>
                    <a:pt x="433757" y="493760"/>
                    <a:pt x="428796" y="493119"/>
                    <a:pt x="426075" y="497521"/>
                  </a:cubicBezTo>
                  <a:cubicBezTo>
                    <a:pt x="425755" y="498081"/>
                    <a:pt x="424875" y="499361"/>
                    <a:pt x="423834" y="500882"/>
                  </a:cubicBezTo>
                  <a:cubicBezTo>
                    <a:pt x="421994" y="503523"/>
                    <a:pt x="419994" y="506243"/>
                    <a:pt x="417433" y="509524"/>
                  </a:cubicBezTo>
                  <a:cubicBezTo>
                    <a:pt x="410230" y="518807"/>
                    <a:pt x="401668" y="528250"/>
                    <a:pt x="392305" y="536892"/>
                  </a:cubicBezTo>
                  <a:cubicBezTo>
                    <a:pt x="368778" y="558658"/>
                    <a:pt x="343651" y="570742"/>
                    <a:pt x="317643" y="573623"/>
                  </a:cubicBezTo>
                  <a:lnTo>
                    <a:pt x="691352" y="162463"/>
                  </a:lnTo>
                  <a:close/>
                  <a:moveTo>
                    <a:pt x="730724" y="198073"/>
                  </a:moveTo>
                  <a:cubicBezTo>
                    <a:pt x="744568" y="199354"/>
                    <a:pt x="758812" y="201514"/>
                    <a:pt x="772736" y="205995"/>
                  </a:cubicBezTo>
                  <a:cubicBezTo>
                    <a:pt x="773056" y="206076"/>
                    <a:pt x="773216" y="206236"/>
                    <a:pt x="773456" y="206396"/>
                  </a:cubicBezTo>
                  <a:lnTo>
                    <a:pt x="464406" y="546975"/>
                  </a:lnTo>
                  <a:cubicBezTo>
                    <a:pt x="464166" y="546655"/>
                    <a:pt x="463846" y="546495"/>
                    <a:pt x="463686" y="546255"/>
                  </a:cubicBezTo>
                  <a:cubicBezTo>
                    <a:pt x="456484" y="536092"/>
                    <a:pt x="450562" y="524969"/>
                    <a:pt x="446081" y="514006"/>
                  </a:cubicBezTo>
                  <a:cubicBezTo>
                    <a:pt x="445761" y="513285"/>
                    <a:pt x="445601" y="512805"/>
                    <a:pt x="445361" y="512165"/>
                  </a:cubicBezTo>
                  <a:lnTo>
                    <a:pt x="730724" y="198073"/>
                  </a:lnTo>
                  <a:close/>
                  <a:moveTo>
                    <a:pt x="117425" y="209677"/>
                  </a:moveTo>
                  <a:lnTo>
                    <a:pt x="18756" y="318429"/>
                  </a:lnTo>
                  <a:cubicBezTo>
                    <a:pt x="17796" y="309786"/>
                    <a:pt x="16196" y="301864"/>
                    <a:pt x="16836" y="291781"/>
                  </a:cubicBezTo>
                  <a:cubicBezTo>
                    <a:pt x="19957" y="246408"/>
                    <a:pt x="46044" y="221360"/>
                    <a:pt x="88857" y="211117"/>
                  </a:cubicBezTo>
                  <a:cubicBezTo>
                    <a:pt x="98299" y="208957"/>
                    <a:pt x="107822" y="210397"/>
                    <a:pt x="117425" y="209677"/>
                  </a:cubicBezTo>
                  <a:close/>
                  <a:moveTo>
                    <a:pt x="788901" y="213438"/>
                  </a:moveTo>
                  <a:cubicBezTo>
                    <a:pt x="800984" y="218960"/>
                    <a:pt x="811068" y="226001"/>
                    <a:pt x="819630" y="234404"/>
                  </a:cubicBezTo>
                  <a:lnTo>
                    <a:pt x="668466" y="400933"/>
                  </a:lnTo>
                  <a:cubicBezTo>
                    <a:pt x="667906" y="400772"/>
                    <a:pt x="667105" y="400692"/>
                    <a:pt x="666545" y="400533"/>
                  </a:cubicBezTo>
                  <a:cubicBezTo>
                    <a:pt x="663985" y="400052"/>
                    <a:pt x="662544" y="399652"/>
                    <a:pt x="661664" y="399412"/>
                  </a:cubicBezTo>
                  <a:cubicBezTo>
                    <a:pt x="655342" y="397892"/>
                    <a:pt x="649820" y="404133"/>
                    <a:pt x="651901" y="410295"/>
                  </a:cubicBezTo>
                  <a:cubicBezTo>
                    <a:pt x="652141" y="411095"/>
                    <a:pt x="652701" y="412456"/>
                    <a:pt x="653421" y="414777"/>
                  </a:cubicBezTo>
                  <a:cubicBezTo>
                    <a:pt x="653581" y="415337"/>
                    <a:pt x="653661" y="416057"/>
                    <a:pt x="653821" y="416617"/>
                  </a:cubicBezTo>
                  <a:lnTo>
                    <a:pt x="504498" y="581305"/>
                  </a:lnTo>
                  <a:cubicBezTo>
                    <a:pt x="493695" y="575944"/>
                    <a:pt x="484012" y="568341"/>
                    <a:pt x="475209" y="558819"/>
                  </a:cubicBezTo>
                  <a:lnTo>
                    <a:pt x="788901" y="213438"/>
                  </a:lnTo>
                  <a:close/>
                  <a:moveTo>
                    <a:pt x="831233" y="245687"/>
                  </a:moveTo>
                  <a:cubicBezTo>
                    <a:pt x="838755" y="256411"/>
                    <a:pt x="843477" y="269294"/>
                    <a:pt x="846277" y="283939"/>
                  </a:cubicBezTo>
                  <a:lnTo>
                    <a:pt x="736406" y="404694"/>
                  </a:lnTo>
                  <a:cubicBezTo>
                    <a:pt x="720401" y="405174"/>
                    <a:pt x="704236" y="405734"/>
                    <a:pt x="687992" y="403573"/>
                  </a:cubicBezTo>
                  <a:lnTo>
                    <a:pt x="687992" y="403173"/>
                  </a:lnTo>
                  <a:lnTo>
                    <a:pt x="831233" y="245687"/>
                  </a:lnTo>
                  <a:close/>
                  <a:moveTo>
                    <a:pt x="847798" y="306505"/>
                  </a:moveTo>
                  <a:cubicBezTo>
                    <a:pt x="847878" y="311546"/>
                    <a:pt x="849318" y="315708"/>
                    <a:pt x="848918" y="321149"/>
                  </a:cubicBezTo>
                  <a:cubicBezTo>
                    <a:pt x="846438" y="356680"/>
                    <a:pt x="830113" y="379887"/>
                    <a:pt x="802425" y="393170"/>
                  </a:cubicBezTo>
                  <a:cubicBezTo>
                    <a:pt x="790021" y="399092"/>
                    <a:pt x="775137" y="403013"/>
                    <a:pt x="758572" y="405174"/>
                  </a:cubicBezTo>
                  <a:lnTo>
                    <a:pt x="847798" y="306505"/>
                  </a:lnTo>
                  <a:close/>
                  <a:moveTo>
                    <a:pt x="657582" y="437023"/>
                  </a:moveTo>
                  <a:cubicBezTo>
                    <a:pt x="660703" y="454548"/>
                    <a:pt x="661504" y="472073"/>
                    <a:pt x="659823" y="489118"/>
                  </a:cubicBezTo>
                  <a:lnTo>
                    <a:pt x="570197" y="587787"/>
                  </a:lnTo>
                  <a:cubicBezTo>
                    <a:pt x="551952" y="591708"/>
                    <a:pt x="535387" y="591308"/>
                    <a:pt x="520663" y="587387"/>
                  </a:cubicBezTo>
                  <a:lnTo>
                    <a:pt x="657582" y="437023"/>
                  </a:lnTo>
                  <a:close/>
                  <a:moveTo>
                    <a:pt x="652701" y="521448"/>
                  </a:moveTo>
                  <a:cubicBezTo>
                    <a:pt x="643899" y="545615"/>
                    <a:pt x="627734" y="564581"/>
                    <a:pt x="602447" y="576984"/>
                  </a:cubicBezTo>
                  <a:lnTo>
                    <a:pt x="652701" y="521448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1"/>
            <p:cNvSpPr/>
            <p:nvPr/>
          </p:nvSpPr>
          <p:spPr>
            <a:xfrm>
              <a:off x="8376165" y="4381857"/>
              <a:ext cx="93600" cy="93560"/>
            </a:xfrm>
            <a:custGeom>
              <a:avLst/>
              <a:gdLst/>
              <a:ahLst/>
              <a:cxnLst/>
              <a:rect l="l" t="t" r="r" b="b"/>
              <a:pathLst>
                <a:path w="93600" h="93560" extrusionOk="0">
                  <a:moveTo>
                    <a:pt x="20362" y="53501"/>
                  </a:moveTo>
                  <a:cubicBezTo>
                    <a:pt x="20362" y="53501"/>
                    <a:pt x="-2889" y="33859"/>
                    <a:pt x="301" y="27312"/>
                  </a:cubicBezTo>
                  <a:cubicBezTo>
                    <a:pt x="3490" y="20764"/>
                    <a:pt x="33205" y="27228"/>
                    <a:pt x="33205" y="27228"/>
                  </a:cubicBezTo>
                  <a:cubicBezTo>
                    <a:pt x="33205" y="27228"/>
                    <a:pt x="44538" y="-1060"/>
                    <a:pt x="51757" y="31"/>
                  </a:cubicBezTo>
                  <a:cubicBezTo>
                    <a:pt x="58975" y="1038"/>
                    <a:pt x="61997" y="31425"/>
                    <a:pt x="61997" y="31425"/>
                  </a:cubicBezTo>
                  <a:cubicBezTo>
                    <a:pt x="61997" y="31425"/>
                    <a:pt x="92300" y="33607"/>
                    <a:pt x="93559" y="40742"/>
                  </a:cubicBezTo>
                  <a:cubicBezTo>
                    <a:pt x="94818" y="47961"/>
                    <a:pt x="67034" y="60217"/>
                    <a:pt x="67034" y="60217"/>
                  </a:cubicBezTo>
                  <a:cubicBezTo>
                    <a:pt x="67034" y="60217"/>
                    <a:pt x="74421" y="89764"/>
                    <a:pt x="67957" y="93206"/>
                  </a:cubicBezTo>
                  <a:cubicBezTo>
                    <a:pt x="61494" y="96647"/>
                    <a:pt x="41264" y="73899"/>
                    <a:pt x="41264" y="73899"/>
                  </a:cubicBezTo>
                  <a:cubicBezTo>
                    <a:pt x="41264" y="73899"/>
                    <a:pt x="15494" y="90016"/>
                    <a:pt x="10290" y="84979"/>
                  </a:cubicBezTo>
                  <a:cubicBezTo>
                    <a:pt x="5001" y="79775"/>
                    <a:pt x="20362" y="53501"/>
                    <a:pt x="20362" y="53501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10995299" y="3804677"/>
              <a:ext cx="93600" cy="93558"/>
            </a:xfrm>
            <a:custGeom>
              <a:avLst/>
              <a:gdLst/>
              <a:ahLst/>
              <a:cxnLst/>
              <a:rect l="l" t="t" r="r" b="b"/>
              <a:pathLst>
                <a:path w="93600" h="93558" extrusionOk="0">
                  <a:moveTo>
                    <a:pt x="20363" y="53501"/>
                  </a:moveTo>
                  <a:cubicBezTo>
                    <a:pt x="20363" y="53501"/>
                    <a:pt x="-2889" y="33859"/>
                    <a:pt x="301" y="27312"/>
                  </a:cubicBezTo>
                  <a:cubicBezTo>
                    <a:pt x="3490" y="20764"/>
                    <a:pt x="33205" y="27228"/>
                    <a:pt x="33205" y="27228"/>
                  </a:cubicBezTo>
                  <a:cubicBezTo>
                    <a:pt x="33205" y="27228"/>
                    <a:pt x="44538" y="-1060"/>
                    <a:pt x="51757" y="31"/>
                  </a:cubicBezTo>
                  <a:cubicBezTo>
                    <a:pt x="58975" y="1038"/>
                    <a:pt x="61998" y="31425"/>
                    <a:pt x="61998" y="31425"/>
                  </a:cubicBezTo>
                  <a:cubicBezTo>
                    <a:pt x="61998" y="31425"/>
                    <a:pt x="92300" y="33607"/>
                    <a:pt x="93559" y="40742"/>
                  </a:cubicBezTo>
                  <a:cubicBezTo>
                    <a:pt x="94818" y="47961"/>
                    <a:pt x="67034" y="60217"/>
                    <a:pt x="67034" y="60217"/>
                  </a:cubicBezTo>
                  <a:cubicBezTo>
                    <a:pt x="67034" y="60217"/>
                    <a:pt x="74421" y="89764"/>
                    <a:pt x="67957" y="93206"/>
                  </a:cubicBezTo>
                  <a:cubicBezTo>
                    <a:pt x="61494" y="96647"/>
                    <a:pt x="41264" y="73815"/>
                    <a:pt x="41264" y="73815"/>
                  </a:cubicBezTo>
                  <a:cubicBezTo>
                    <a:pt x="41264" y="73815"/>
                    <a:pt x="15494" y="89932"/>
                    <a:pt x="10290" y="84896"/>
                  </a:cubicBezTo>
                  <a:cubicBezTo>
                    <a:pt x="5001" y="79775"/>
                    <a:pt x="20363" y="53501"/>
                    <a:pt x="20363" y="53501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1"/>
            <p:cNvSpPr/>
            <p:nvPr/>
          </p:nvSpPr>
          <p:spPr>
            <a:xfrm>
              <a:off x="11823371" y="4561969"/>
              <a:ext cx="93600" cy="93558"/>
            </a:xfrm>
            <a:custGeom>
              <a:avLst/>
              <a:gdLst/>
              <a:ahLst/>
              <a:cxnLst/>
              <a:rect l="l" t="t" r="r" b="b"/>
              <a:pathLst>
                <a:path w="93600" h="93558" extrusionOk="0">
                  <a:moveTo>
                    <a:pt x="20363" y="53501"/>
                  </a:moveTo>
                  <a:cubicBezTo>
                    <a:pt x="20363" y="53501"/>
                    <a:pt x="-2889" y="33859"/>
                    <a:pt x="301" y="27312"/>
                  </a:cubicBezTo>
                  <a:cubicBezTo>
                    <a:pt x="3490" y="20764"/>
                    <a:pt x="33205" y="27228"/>
                    <a:pt x="33205" y="27228"/>
                  </a:cubicBezTo>
                  <a:cubicBezTo>
                    <a:pt x="33205" y="27228"/>
                    <a:pt x="44538" y="-1060"/>
                    <a:pt x="51757" y="31"/>
                  </a:cubicBezTo>
                  <a:cubicBezTo>
                    <a:pt x="58975" y="1038"/>
                    <a:pt x="61997" y="31425"/>
                    <a:pt x="61997" y="31425"/>
                  </a:cubicBezTo>
                  <a:cubicBezTo>
                    <a:pt x="61997" y="31425"/>
                    <a:pt x="92300" y="33607"/>
                    <a:pt x="93559" y="40742"/>
                  </a:cubicBezTo>
                  <a:cubicBezTo>
                    <a:pt x="94818" y="47961"/>
                    <a:pt x="67034" y="60217"/>
                    <a:pt x="67034" y="60217"/>
                  </a:cubicBezTo>
                  <a:cubicBezTo>
                    <a:pt x="67034" y="60217"/>
                    <a:pt x="74421" y="89764"/>
                    <a:pt x="67957" y="93205"/>
                  </a:cubicBezTo>
                  <a:cubicBezTo>
                    <a:pt x="61494" y="96647"/>
                    <a:pt x="41264" y="73815"/>
                    <a:pt x="41264" y="73815"/>
                  </a:cubicBezTo>
                  <a:cubicBezTo>
                    <a:pt x="41264" y="73815"/>
                    <a:pt x="15494" y="89932"/>
                    <a:pt x="10290" y="84895"/>
                  </a:cubicBezTo>
                  <a:cubicBezTo>
                    <a:pt x="5001" y="79859"/>
                    <a:pt x="20363" y="53501"/>
                    <a:pt x="20363" y="53501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1"/>
            <p:cNvSpPr/>
            <p:nvPr/>
          </p:nvSpPr>
          <p:spPr>
            <a:xfrm>
              <a:off x="5137124" y="4582560"/>
              <a:ext cx="93600" cy="93559"/>
            </a:xfrm>
            <a:custGeom>
              <a:avLst/>
              <a:gdLst/>
              <a:ahLst/>
              <a:cxnLst/>
              <a:rect l="l" t="t" r="r" b="b"/>
              <a:pathLst>
                <a:path w="93600" h="93559" extrusionOk="0">
                  <a:moveTo>
                    <a:pt x="20363" y="53501"/>
                  </a:moveTo>
                  <a:cubicBezTo>
                    <a:pt x="20363" y="53501"/>
                    <a:pt x="-2889" y="33859"/>
                    <a:pt x="301" y="27312"/>
                  </a:cubicBezTo>
                  <a:cubicBezTo>
                    <a:pt x="3490" y="20765"/>
                    <a:pt x="33206" y="27228"/>
                    <a:pt x="33206" y="27228"/>
                  </a:cubicBezTo>
                  <a:cubicBezTo>
                    <a:pt x="33206" y="27228"/>
                    <a:pt x="44538" y="-1060"/>
                    <a:pt x="51757" y="31"/>
                  </a:cubicBezTo>
                  <a:cubicBezTo>
                    <a:pt x="58975" y="1038"/>
                    <a:pt x="61997" y="31425"/>
                    <a:pt x="61997" y="31425"/>
                  </a:cubicBezTo>
                  <a:cubicBezTo>
                    <a:pt x="61997" y="31425"/>
                    <a:pt x="92300" y="33523"/>
                    <a:pt x="93559" y="40743"/>
                  </a:cubicBezTo>
                  <a:cubicBezTo>
                    <a:pt x="94818" y="47961"/>
                    <a:pt x="67034" y="60217"/>
                    <a:pt x="67034" y="60217"/>
                  </a:cubicBezTo>
                  <a:cubicBezTo>
                    <a:pt x="67034" y="60217"/>
                    <a:pt x="74421" y="89764"/>
                    <a:pt x="67957" y="93206"/>
                  </a:cubicBezTo>
                  <a:cubicBezTo>
                    <a:pt x="61494" y="96647"/>
                    <a:pt x="41264" y="73815"/>
                    <a:pt x="41264" y="73815"/>
                  </a:cubicBezTo>
                  <a:cubicBezTo>
                    <a:pt x="41264" y="73815"/>
                    <a:pt x="15494" y="89932"/>
                    <a:pt x="10290" y="84896"/>
                  </a:cubicBezTo>
                  <a:cubicBezTo>
                    <a:pt x="5085" y="79859"/>
                    <a:pt x="20363" y="53501"/>
                    <a:pt x="20363" y="53501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1"/>
            <p:cNvSpPr/>
            <p:nvPr/>
          </p:nvSpPr>
          <p:spPr>
            <a:xfrm>
              <a:off x="10190482" y="4428637"/>
              <a:ext cx="93600" cy="93559"/>
            </a:xfrm>
            <a:custGeom>
              <a:avLst/>
              <a:gdLst/>
              <a:ahLst/>
              <a:cxnLst/>
              <a:rect l="l" t="t" r="r" b="b"/>
              <a:pathLst>
                <a:path w="93600" h="93559" extrusionOk="0">
                  <a:moveTo>
                    <a:pt x="20362" y="53501"/>
                  </a:moveTo>
                  <a:cubicBezTo>
                    <a:pt x="20362" y="53501"/>
                    <a:pt x="-2889" y="33943"/>
                    <a:pt x="301" y="27312"/>
                  </a:cubicBezTo>
                  <a:cubicBezTo>
                    <a:pt x="3490" y="20765"/>
                    <a:pt x="33205" y="27228"/>
                    <a:pt x="33205" y="27228"/>
                  </a:cubicBezTo>
                  <a:cubicBezTo>
                    <a:pt x="33205" y="27228"/>
                    <a:pt x="44537" y="-1060"/>
                    <a:pt x="51757" y="31"/>
                  </a:cubicBezTo>
                  <a:cubicBezTo>
                    <a:pt x="58975" y="1038"/>
                    <a:pt x="61997" y="31425"/>
                    <a:pt x="61997" y="31425"/>
                  </a:cubicBezTo>
                  <a:cubicBezTo>
                    <a:pt x="61997" y="31425"/>
                    <a:pt x="92300" y="33523"/>
                    <a:pt x="93559" y="40743"/>
                  </a:cubicBezTo>
                  <a:cubicBezTo>
                    <a:pt x="94818" y="47961"/>
                    <a:pt x="67033" y="60217"/>
                    <a:pt x="67033" y="60217"/>
                  </a:cubicBezTo>
                  <a:cubicBezTo>
                    <a:pt x="67033" y="60217"/>
                    <a:pt x="74420" y="89764"/>
                    <a:pt x="67957" y="93206"/>
                  </a:cubicBezTo>
                  <a:cubicBezTo>
                    <a:pt x="61494" y="96647"/>
                    <a:pt x="41264" y="73815"/>
                    <a:pt x="41264" y="73815"/>
                  </a:cubicBezTo>
                  <a:cubicBezTo>
                    <a:pt x="41264" y="73815"/>
                    <a:pt x="15494" y="89932"/>
                    <a:pt x="10290" y="84896"/>
                  </a:cubicBezTo>
                  <a:cubicBezTo>
                    <a:pt x="5001" y="79859"/>
                    <a:pt x="20362" y="53501"/>
                    <a:pt x="20362" y="53501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1"/>
            <p:cNvSpPr/>
            <p:nvPr/>
          </p:nvSpPr>
          <p:spPr>
            <a:xfrm>
              <a:off x="6991690" y="6113589"/>
              <a:ext cx="93600" cy="93559"/>
            </a:xfrm>
            <a:custGeom>
              <a:avLst/>
              <a:gdLst/>
              <a:ahLst/>
              <a:cxnLst/>
              <a:rect l="l" t="t" r="r" b="b"/>
              <a:pathLst>
                <a:path w="93600" h="93559" extrusionOk="0">
                  <a:moveTo>
                    <a:pt x="20362" y="53501"/>
                  </a:moveTo>
                  <a:cubicBezTo>
                    <a:pt x="20362" y="53501"/>
                    <a:pt x="-2889" y="33859"/>
                    <a:pt x="301" y="27312"/>
                  </a:cubicBezTo>
                  <a:cubicBezTo>
                    <a:pt x="3490" y="20765"/>
                    <a:pt x="33205" y="27228"/>
                    <a:pt x="33205" y="27228"/>
                  </a:cubicBezTo>
                  <a:cubicBezTo>
                    <a:pt x="33205" y="27228"/>
                    <a:pt x="44538" y="-1060"/>
                    <a:pt x="51756" y="31"/>
                  </a:cubicBezTo>
                  <a:cubicBezTo>
                    <a:pt x="58975" y="1038"/>
                    <a:pt x="61997" y="31425"/>
                    <a:pt x="61997" y="31425"/>
                  </a:cubicBezTo>
                  <a:cubicBezTo>
                    <a:pt x="61997" y="31425"/>
                    <a:pt x="92300" y="33523"/>
                    <a:pt x="93559" y="40743"/>
                  </a:cubicBezTo>
                  <a:cubicBezTo>
                    <a:pt x="94818" y="47961"/>
                    <a:pt x="67034" y="60217"/>
                    <a:pt x="67034" y="60217"/>
                  </a:cubicBezTo>
                  <a:cubicBezTo>
                    <a:pt x="67034" y="60217"/>
                    <a:pt x="74421" y="89764"/>
                    <a:pt x="67957" y="93206"/>
                  </a:cubicBezTo>
                  <a:cubicBezTo>
                    <a:pt x="61494" y="96647"/>
                    <a:pt x="41264" y="73815"/>
                    <a:pt x="41264" y="73815"/>
                  </a:cubicBezTo>
                  <a:cubicBezTo>
                    <a:pt x="41264" y="73815"/>
                    <a:pt x="15494" y="89932"/>
                    <a:pt x="10290" y="84896"/>
                  </a:cubicBezTo>
                  <a:cubicBezTo>
                    <a:pt x="5085" y="79775"/>
                    <a:pt x="20362" y="53501"/>
                    <a:pt x="20362" y="53501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8743168" y="1841608"/>
              <a:ext cx="166310" cy="166114"/>
            </a:xfrm>
            <a:custGeom>
              <a:avLst/>
              <a:gdLst/>
              <a:ahLst/>
              <a:cxnLst/>
              <a:rect l="l" t="t" r="r" b="b"/>
              <a:pathLst>
                <a:path w="166310" h="166114" extrusionOk="0">
                  <a:moveTo>
                    <a:pt x="36216" y="94987"/>
                  </a:moveTo>
                  <a:cubicBezTo>
                    <a:pt x="36216" y="94987"/>
                    <a:pt x="-5167" y="60152"/>
                    <a:pt x="540" y="48484"/>
                  </a:cubicBezTo>
                  <a:cubicBezTo>
                    <a:pt x="6248" y="36816"/>
                    <a:pt x="58964" y="48400"/>
                    <a:pt x="58964" y="48400"/>
                  </a:cubicBezTo>
                  <a:cubicBezTo>
                    <a:pt x="58964" y="48400"/>
                    <a:pt x="79109" y="-1797"/>
                    <a:pt x="91952" y="50"/>
                  </a:cubicBezTo>
                  <a:cubicBezTo>
                    <a:pt x="104712" y="1896"/>
                    <a:pt x="110168" y="55787"/>
                    <a:pt x="110168" y="55787"/>
                  </a:cubicBezTo>
                  <a:cubicBezTo>
                    <a:pt x="110168" y="55787"/>
                    <a:pt x="163974" y="59564"/>
                    <a:pt x="166240" y="72407"/>
                  </a:cubicBezTo>
                  <a:cubicBezTo>
                    <a:pt x="168423" y="85166"/>
                    <a:pt x="119066" y="106907"/>
                    <a:pt x="119066" y="106907"/>
                  </a:cubicBezTo>
                  <a:cubicBezTo>
                    <a:pt x="119066" y="106907"/>
                    <a:pt x="132160" y="159454"/>
                    <a:pt x="120744" y="165498"/>
                  </a:cubicBezTo>
                  <a:cubicBezTo>
                    <a:pt x="109328" y="171542"/>
                    <a:pt x="73401" y="131166"/>
                    <a:pt x="73401" y="131166"/>
                  </a:cubicBezTo>
                  <a:cubicBezTo>
                    <a:pt x="73401" y="131166"/>
                    <a:pt x="27654" y="159874"/>
                    <a:pt x="18336" y="150808"/>
                  </a:cubicBezTo>
                  <a:cubicBezTo>
                    <a:pt x="9102" y="141743"/>
                    <a:pt x="36216" y="94987"/>
                    <a:pt x="36216" y="9498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1"/>
            <p:cNvSpPr/>
            <p:nvPr/>
          </p:nvSpPr>
          <p:spPr>
            <a:xfrm>
              <a:off x="9492176" y="5673190"/>
              <a:ext cx="166310" cy="166114"/>
            </a:xfrm>
            <a:custGeom>
              <a:avLst/>
              <a:gdLst/>
              <a:ahLst/>
              <a:cxnLst/>
              <a:rect l="l" t="t" r="r" b="b"/>
              <a:pathLst>
                <a:path w="166310" h="166114" extrusionOk="0">
                  <a:moveTo>
                    <a:pt x="36216" y="94904"/>
                  </a:moveTo>
                  <a:cubicBezTo>
                    <a:pt x="36216" y="94904"/>
                    <a:pt x="-5167" y="60068"/>
                    <a:pt x="540" y="48484"/>
                  </a:cubicBezTo>
                  <a:cubicBezTo>
                    <a:pt x="6248" y="36816"/>
                    <a:pt x="58963" y="48400"/>
                    <a:pt x="58963" y="48400"/>
                  </a:cubicBezTo>
                  <a:cubicBezTo>
                    <a:pt x="58963" y="48400"/>
                    <a:pt x="79193" y="-1797"/>
                    <a:pt x="91953" y="50"/>
                  </a:cubicBezTo>
                  <a:cubicBezTo>
                    <a:pt x="104795" y="1897"/>
                    <a:pt x="110168" y="55787"/>
                    <a:pt x="110168" y="55787"/>
                  </a:cubicBezTo>
                  <a:cubicBezTo>
                    <a:pt x="110168" y="55787"/>
                    <a:pt x="163974" y="59564"/>
                    <a:pt x="166240" y="72324"/>
                  </a:cubicBezTo>
                  <a:cubicBezTo>
                    <a:pt x="168423" y="85082"/>
                    <a:pt x="119066" y="106907"/>
                    <a:pt x="119066" y="106907"/>
                  </a:cubicBezTo>
                  <a:cubicBezTo>
                    <a:pt x="119066" y="106907"/>
                    <a:pt x="132160" y="159455"/>
                    <a:pt x="120744" y="165498"/>
                  </a:cubicBezTo>
                  <a:cubicBezTo>
                    <a:pt x="109328" y="171542"/>
                    <a:pt x="73401" y="131166"/>
                    <a:pt x="73401" y="131166"/>
                  </a:cubicBezTo>
                  <a:cubicBezTo>
                    <a:pt x="73401" y="131166"/>
                    <a:pt x="27653" y="159874"/>
                    <a:pt x="18336" y="150808"/>
                  </a:cubicBezTo>
                  <a:cubicBezTo>
                    <a:pt x="9019" y="141659"/>
                    <a:pt x="36216" y="94904"/>
                    <a:pt x="36216" y="94904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1"/>
            <p:cNvSpPr/>
            <p:nvPr/>
          </p:nvSpPr>
          <p:spPr>
            <a:xfrm>
              <a:off x="6494550" y="3815990"/>
              <a:ext cx="166310" cy="166113"/>
            </a:xfrm>
            <a:custGeom>
              <a:avLst/>
              <a:gdLst/>
              <a:ahLst/>
              <a:cxnLst/>
              <a:rect l="l" t="t" r="r" b="b"/>
              <a:pathLst>
                <a:path w="166310" h="166113" extrusionOk="0">
                  <a:moveTo>
                    <a:pt x="36216" y="94987"/>
                  </a:moveTo>
                  <a:cubicBezTo>
                    <a:pt x="36216" y="94987"/>
                    <a:pt x="-5167" y="60152"/>
                    <a:pt x="540" y="48484"/>
                  </a:cubicBezTo>
                  <a:cubicBezTo>
                    <a:pt x="6249" y="36816"/>
                    <a:pt x="58964" y="48400"/>
                    <a:pt x="58964" y="48400"/>
                  </a:cubicBezTo>
                  <a:cubicBezTo>
                    <a:pt x="58964" y="48400"/>
                    <a:pt x="79193" y="-1797"/>
                    <a:pt x="91953" y="50"/>
                  </a:cubicBezTo>
                  <a:cubicBezTo>
                    <a:pt x="104796" y="1896"/>
                    <a:pt x="110168" y="55787"/>
                    <a:pt x="110168" y="55787"/>
                  </a:cubicBezTo>
                  <a:cubicBezTo>
                    <a:pt x="110168" y="55787"/>
                    <a:pt x="163974" y="59564"/>
                    <a:pt x="166241" y="72407"/>
                  </a:cubicBezTo>
                  <a:cubicBezTo>
                    <a:pt x="168423" y="85166"/>
                    <a:pt x="119066" y="106907"/>
                    <a:pt x="119066" y="106907"/>
                  </a:cubicBezTo>
                  <a:cubicBezTo>
                    <a:pt x="119066" y="106907"/>
                    <a:pt x="132160" y="159454"/>
                    <a:pt x="120744" y="165498"/>
                  </a:cubicBezTo>
                  <a:cubicBezTo>
                    <a:pt x="109328" y="171542"/>
                    <a:pt x="73402" y="131082"/>
                    <a:pt x="73402" y="131082"/>
                  </a:cubicBezTo>
                  <a:cubicBezTo>
                    <a:pt x="73402" y="131082"/>
                    <a:pt x="27653" y="159790"/>
                    <a:pt x="18420" y="150724"/>
                  </a:cubicBezTo>
                  <a:cubicBezTo>
                    <a:pt x="9019" y="141743"/>
                    <a:pt x="36216" y="94987"/>
                    <a:pt x="36216" y="9498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1"/>
            <p:cNvSpPr/>
            <p:nvPr/>
          </p:nvSpPr>
          <p:spPr>
            <a:xfrm>
              <a:off x="11629656" y="949984"/>
              <a:ext cx="166310" cy="166114"/>
            </a:xfrm>
            <a:custGeom>
              <a:avLst/>
              <a:gdLst/>
              <a:ahLst/>
              <a:cxnLst/>
              <a:rect l="l" t="t" r="r" b="b"/>
              <a:pathLst>
                <a:path w="166310" h="166114" extrusionOk="0">
                  <a:moveTo>
                    <a:pt x="36216" y="94903"/>
                  </a:moveTo>
                  <a:cubicBezTo>
                    <a:pt x="36216" y="94903"/>
                    <a:pt x="-5168" y="60068"/>
                    <a:pt x="541" y="48484"/>
                  </a:cubicBezTo>
                  <a:cubicBezTo>
                    <a:pt x="6249" y="36816"/>
                    <a:pt x="58963" y="48400"/>
                    <a:pt x="58963" y="48400"/>
                  </a:cubicBezTo>
                  <a:cubicBezTo>
                    <a:pt x="58963" y="48400"/>
                    <a:pt x="79193" y="-1797"/>
                    <a:pt x="91952" y="50"/>
                  </a:cubicBezTo>
                  <a:cubicBezTo>
                    <a:pt x="104795" y="1896"/>
                    <a:pt x="110168" y="55787"/>
                    <a:pt x="110168" y="55787"/>
                  </a:cubicBezTo>
                  <a:cubicBezTo>
                    <a:pt x="110168" y="55787"/>
                    <a:pt x="163974" y="59564"/>
                    <a:pt x="166241" y="72407"/>
                  </a:cubicBezTo>
                  <a:cubicBezTo>
                    <a:pt x="168423" y="85166"/>
                    <a:pt x="119066" y="106907"/>
                    <a:pt x="119066" y="106907"/>
                  </a:cubicBezTo>
                  <a:cubicBezTo>
                    <a:pt x="119066" y="106907"/>
                    <a:pt x="132160" y="159454"/>
                    <a:pt x="120744" y="165498"/>
                  </a:cubicBezTo>
                  <a:cubicBezTo>
                    <a:pt x="109328" y="171542"/>
                    <a:pt x="73402" y="131166"/>
                    <a:pt x="73402" y="131166"/>
                  </a:cubicBezTo>
                  <a:cubicBezTo>
                    <a:pt x="73402" y="131166"/>
                    <a:pt x="27653" y="159874"/>
                    <a:pt x="18420" y="150808"/>
                  </a:cubicBezTo>
                  <a:cubicBezTo>
                    <a:pt x="9018" y="141659"/>
                    <a:pt x="36216" y="94903"/>
                    <a:pt x="36216" y="94903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1"/>
            <p:cNvSpPr/>
            <p:nvPr/>
          </p:nvSpPr>
          <p:spPr>
            <a:xfrm>
              <a:off x="11760939" y="1024524"/>
              <a:ext cx="166310" cy="166114"/>
            </a:xfrm>
            <a:custGeom>
              <a:avLst/>
              <a:gdLst/>
              <a:ahLst/>
              <a:cxnLst/>
              <a:rect l="l" t="t" r="r" b="b"/>
              <a:pathLst>
                <a:path w="166310" h="166114" extrusionOk="0">
                  <a:moveTo>
                    <a:pt x="36216" y="94903"/>
                  </a:moveTo>
                  <a:cubicBezTo>
                    <a:pt x="36216" y="94903"/>
                    <a:pt x="-5167" y="60068"/>
                    <a:pt x="540" y="48484"/>
                  </a:cubicBezTo>
                  <a:cubicBezTo>
                    <a:pt x="6248" y="36816"/>
                    <a:pt x="58964" y="48400"/>
                    <a:pt x="58964" y="48400"/>
                  </a:cubicBezTo>
                  <a:cubicBezTo>
                    <a:pt x="58964" y="48400"/>
                    <a:pt x="79193" y="-1797"/>
                    <a:pt x="91953" y="50"/>
                  </a:cubicBezTo>
                  <a:cubicBezTo>
                    <a:pt x="104796" y="1896"/>
                    <a:pt x="110168" y="55787"/>
                    <a:pt x="110168" y="55787"/>
                  </a:cubicBezTo>
                  <a:cubicBezTo>
                    <a:pt x="110168" y="55787"/>
                    <a:pt x="163974" y="59564"/>
                    <a:pt x="166240" y="72323"/>
                  </a:cubicBezTo>
                  <a:cubicBezTo>
                    <a:pt x="168423" y="85082"/>
                    <a:pt x="119066" y="106907"/>
                    <a:pt x="119066" y="106907"/>
                  </a:cubicBezTo>
                  <a:cubicBezTo>
                    <a:pt x="119066" y="106907"/>
                    <a:pt x="132160" y="159454"/>
                    <a:pt x="120744" y="165498"/>
                  </a:cubicBezTo>
                  <a:cubicBezTo>
                    <a:pt x="109329" y="171542"/>
                    <a:pt x="73401" y="131166"/>
                    <a:pt x="73401" y="131166"/>
                  </a:cubicBezTo>
                  <a:cubicBezTo>
                    <a:pt x="73401" y="131166"/>
                    <a:pt x="27654" y="159874"/>
                    <a:pt x="18420" y="150808"/>
                  </a:cubicBezTo>
                  <a:cubicBezTo>
                    <a:pt x="9019" y="141659"/>
                    <a:pt x="36216" y="94903"/>
                    <a:pt x="36216" y="94903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1"/>
            <p:cNvSpPr/>
            <p:nvPr/>
          </p:nvSpPr>
          <p:spPr>
            <a:xfrm>
              <a:off x="5809925" y="1041144"/>
              <a:ext cx="166316" cy="166114"/>
            </a:xfrm>
            <a:custGeom>
              <a:avLst/>
              <a:gdLst/>
              <a:ahLst/>
              <a:cxnLst/>
              <a:rect l="l" t="t" r="r" b="b"/>
              <a:pathLst>
                <a:path w="166316" h="166114" extrusionOk="0">
                  <a:moveTo>
                    <a:pt x="36216" y="94987"/>
                  </a:moveTo>
                  <a:cubicBezTo>
                    <a:pt x="36216" y="94987"/>
                    <a:pt x="-5167" y="60152"/>
                    <a:pt x="541" y="48484"/>
                  </a:cubicBezTo>
                  <a:cubicBezTo>
                    <a:pt x="6249" y="36816"/>
                    <a:pt x="58964" y="48400"/>
                    <a:pt x="58964" y="48400"/>
                  </a:cubicBezTo>
                  <a:cubicBezTo>
                    <a:pt x="58964" y="48400"/>
                    <a:pt x="79110" y="-1797"/>
                    <a:pt x="91953" y="50"/>
                  </a:cubicBezTo>
                  <a:cubicBezTo>
                    <a:pt x="104712" y="1896"/>
                    <a:pt x="110168" y="55787"/>
                    <a:pt x="110168" y="55787"/>
                  </a:cubicBezTo>
                  <a:cubicBezTo>
                    <a:pt x="110168" y="55787"/>
                    <a:pt x="163974" y="59564"/>
                    <a:pt x="166241" y="72323"/>
                  </a:cubicBezTo>
                  <a:cubicBezTo>
                    <a:pt x="168507" y="85082"/>
                    <a:pt x="119066" y="106907"/>
                    <a:pt x="119066" y="106907"/>
                  </a:cubicBezTo>
                  <a:cubicBezTo>
                    <a:pt x="119066" y="106907"/>
                    <a:pt x="132160" y="159454"/>
                    <a:pt x="120744" y="165498"/>
                  </a:cubicBezTo>
                  <a:cubicBezTo>
                    <a:pt x="109328" y="171542"/>
                    <a:pt x="73402" y="131166"/>
                    <a:pt x="73402" y="131166"/>
                  </a:cubicBezTo>
                  <a:cubicBezTo>
                    <a:pt x="73402" y="131166"/>
                    <a:pt x="27653" y="159874"/>
                    <a:pt x="18336" y="150808"/>
                  </a:cubicBezTo>
                  <a:cubicBezTo>
                    <a:pt x="9019" y="141743"/>
                    <a:pt x="36216" y="94987"/>
                    <a:pt x="36216" y="9498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1"/>
            <p:cNvSpPr/>
            <p:nvPr/>
          </p:nvSpPr>
          <p:spPr>
            <a:xfrm>
              <a:off x="9867393" y="234637"/>
              <a:ext cx="166310" cy="166114"/>
            </a:xfrm>
            <a:custGeom>
              <a:avLst/>
              <a:gdLst/>
              <a:ahLst/>
              <a:cxnLst/>
              <a:rect l="l" t="t" r="r" b="b"/>
              <a:pathLst>
                <a:path w="166310" h="166114" extrusionOk="0">
                  <a:moveTo>
                    <a:pt x="36216" y="94903"/>
                  </a:moveTo>
                  <a:cubicBezTo>
                    <a:pt x="36216" y="94903"/>
                    <a:pt x="-5168" y="60068"/>
                    <a:pt x="541" y="48484"/>
                  </a:cubicBezTo>
                  <a:cubicBezTo>
                    <a:pt x="6249" y="36816"/>
                    <a:pt x="58963" y="48400"/>
                    <a:pt x="58963" y="48400"/>
                  </a:cubicBezTo>
                  <a:cubicBezTo>
                    <a:pt x="58963" y="48400"/>
                    <a:pt x="79109" y="-1797"/>
                    <a:pt x="91952" y="50"/>
                  </a:cubicBezTo>
                  <a:cubicBezTo>
                    <a:pt x="104711" y="1896"/>
                    <a:pt x="110168" y="55787"/>
                    <a:pt x="110168" y="55787"/>
                  </a:cubicBezTo>
                  <a:cubicBezTo>
                    <a:pt x="110168" y="55787"/>
                    <a:pt x="163974" y="59564"/>
                    <a:pt x="166241" y="72323"/>
                  </a:cubicBezTo>
                  <a:cubicBezTo>
                    <a:pt x="168423" y="85082"/>
                    <a:pt x="119066" y="106907"/>
                    <a:pt x="119066" y="106907"/>
                  </a:cubicBezTo>
                  <a:cubicBezTo>
                    <a:pt x="119066" y="106907"/>
                    <a:pt x="132160" y="159454"/>
                    <a:pt x="120744" y="165498"/>
                  </a:cubicBezTo>
                  <a:cubicBezTo>
                    <a:pt x="109328" y="171542"/>
                    <a:pt x="73402" y="131166"/>
                    <a:pt x="73402" y="131166"/>
                  </a:cubicBezTo>
                  <a:cubicBezTo>
                    <a:pt x="73402" y="131166"/>
                    <a:pt x="27653" y="159874"/>
                    <a:pt x="18336" y="150808"/>
                  </a:cubicBezTo>
                  <a:cubicBezTo>
                    <a:pt x="9018" y="141659"/>
                    <a:pt x="36216" y="94903"/>
                    <a:pt x="36216" y="94903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1"/>
            <p:cNvSpPr/>
            <p:nvPr/>
          </p:nvSpPr>
          <p:spPr>
            <a:xfrm>
              <a:off x="8873281" y="1743228"/>
              <a:ext cx="119007" cy="110286"/>
            </a:xfrm>
            <a:custGeom>
              <a:avLst/>
              <a:gdLst/>
              <a:ahLst/>
              <a:cxnLst/>
              <a:rect l="l" t="t" r="r" b="b"/>
              <a:pathLst>
                <a:path w="119007" h="110286" extrusionOk="0">
                  <a:moveTo>
                    <a:pt x="34868" y="71233"/>
                  </a:moveTo>
                  <a:cubicBezTo>
                    <a:pt x="34868" y="71233"/>
                    <a:pt x="-1227" y="57886"/>
                    <a:pt x="32" y="49408"/>
                  </a:cubicBezTo>
                  <a:cubicBezTo>
                    <a:pt x="1291" y="40930"/>
                    <a:pt x="39904" y="37237"/>
                    <a:pt x="39904" y="37237"/>
                  </a:cubicBezTo>
                  <a:cubicBezTo>
                    <a:pt x="39904" y="37237"/>
                    <a:pt x="42422" y="1562"/>
                    <a:pt x="51572" y="51"/>
                  </a:cubicBezTo>
                  <a:cubicBezTo>
                    <a:pt x="60722" y="-1460"/>
                    <a:pt x="76503" y="31277"/>
                    <a:pt x="76503" y="31277"/>
                  </a:cubicBezTo>
                  <a:cubicBezTo>
                    <a:pt x="76503" y="31277"/>
                    <a:pt x="114108" y="22547"/>
                    <a:pt x="118557" y="30102"/>
                  </a:cubicBezTo>
                  <a:cubicBezTo>
                    <a:pt x="122922" y="37657"/>
                    <a:pt x="94130" y="61580"/>
                    <a:pt x="94130" y="61580"/>
                  </a:cubicBezTo>
                  <a:cubicBezTo>
                    <a:pt x="94130" y="61580"/>
                    <a:pt x="114864" y="91882"/>
                    <a:pt x="108484" y="98010"/>
                  </a:cubicBezTo>
                  <a:cubicBezTo>
                    <a:pt x="102021" y="104138"/>
                    <a:pt x="68360" y="86258"/>
                    <a:pt x="68360" y="86258"/>
                  </a:cubicBezTo>
                  <a:cubicBezTo>
                    <a:pt x="68360" y="86258"/>
                    <a:pt x="43598" y="113707"/>
                    <a:pt x="35204" y="109930"/>
                  </a:cubicBezTo>
                  <a:cubicBezTo>
                    <a:pt x="26809" y="106152"/>
                    <a:pt x="34868" y="71233"/>
                    <a:pt x="34868" y="71233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1"/>
            <p:cNvSpPr/>
            <p:nvPr/>
          </p:nvSpPr>
          <p:spPr>
            <a:xfrm>
              <a:off x="9656453" y="5589668"/>
              <a:ext cx="119091" cy="110355"/>
            </a:xfrm>
            <a:custGeom>
              <a:avLst/>
              <a:gdLst/>
              <a:ahLst/>
              <a:cxnLst/>
              <a:rect l="l" t="t" r="r" b="b"/>
              <a:pathLst>
                <a:path w="119091" h="110355" extrusionOk="0">
                  <a:moveTo>
                    <a:pt x="34868" y="71233"/>
                  </a:moveTo>
                  <a:cubicBezTo>
                    <a:pt x="34868" y="71233"/>
                    <a:pt x="-1227" y="57886"/>
                    <a:pt x="32" y="49408"/>
                  </a:cubicBezTo>
                  <a:cubicBezTo>
                    <a:pt x="1291" y="40930"/>
                    <a:pt x="39904" y="37237"/>
                    <a:pt x="39904" y="37237"/>
                  </a:cubicBezTo>
                  <a:cubicBezTo>
                    <a:pt x="39904" y="37237"/>
                    <a:pt x="42422" y="1562"/>
                    <a:pt x="51572" y="51"/>
                  </a:cubicBezTo>
                  <a:cubicBezTo>
                    <a:pt x="60722" y="-1460"/>
                    <a:pt x="76587" y="31277"/>
                    <a:pt x="76587" y="31277"/>
                  </a:cubicBezTo>
                  <a:cubicBezTo>
                    <a:pt x="76587" y="31277"/>
                    <a:pt x="114192" y="22547"/>
                    <a:pt x="118641" y="30101"/>
                  </a:cubicBezTo>
                  <a:cubicBezTo>
                    <a:pt x="123006" y="37656"/>
                    <a:pt x="94214" y="61579"/>
                    <a:pt x="94214" y="61579"/>
                  </a:cubicBezTo>
                  <a:cubicBezTo>
                    <a:pt x="94214" y="61579"/>
                    <a:pt x="114948" y="91882"/>
                    <a:pt x="108568" y="98010"/>
                  </a:cubicBezTo>
                  <a:cubicBezTo>
                    <a:pt x="102105" y="104138"/>
                    <a:pt x="68528" y="86258"/>
                    <a:pt x="68528" y="86258"/>
                  </a:cubicBezTo>
                  <a:cubicBezTo>
                    <a:pt x="68528" y="86258"/>
                    <a:pt x="43765" y="113707"/>
                    <a:pt x="35371" y="110014"/>
                  </a:cubicBezTo>
                  <a:cubicBezTo>
                    <a:pt x="26809" y="106152"/>
                    <a:pt x="34868" y="71233"/>
                    <a:pt x="34868" y="71233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1"/>
            <p:cNvSpPr/>
            <p:nvPr/>
          </p:nvSpPr>
          <p:spPr>
            <a:xfrm>
              <a:off x="10808630" y="3852336"/>
              <a:ext cx="119008" cy="110355"/>
            </a:xfrm>
            <a:custGeom>
              <a:avLst/>
              <a:gdLst/>
              <a:ahLst/>
              <a:cxnLst/>
              <a:rect l="l" t="t" r="r" b="b"/>
              <a:pathLst>
                <a:path w="119008" h="110355" extrusionOk="0">
                  <a:moveTo>
                    <a:pt x="34868" y="71233"/>
                  </a:moveTo>
                  <a:cubicBezTo>
                    <a:pt x="34868" y="71233"/>
                    <a:pt x="-1227" y="57886"/>
                    <a:pt x="32" y="49408"/>
                  </a:cubicBezTo>
                  <a:cubicBezTo>
                    <a:pt x="1292" y="40930"/>
                    <a:pt x="39904" y="37237"/>
                    <a:pt x="39904" y="37237"/>
                  </a:cubicBezTo>
                  <a:cubicBezTo>
                    <a:pt x="39904" y="37237"/>
                    <a:pt x="42423" y="1562"/>
                    <a:pt x="51572" y="51"/>
                  </a:cubicBezTo>
                  <a:cubicBezTo>
                    <a:pt x="60722" y="-1460"/>
                    <a:pt x="76503" y="31277"/>
                    <a:pt x="76503" y="31277"/>
                  </a:cubicBezTo>
                  <a:cubicBezTo>
                    <a:pt x="76503" y="31277"/>
                    <a:pt x="114109" y="22547"/>
                    <a:pt x="118558" y="30102"/>
                  </a:cubicBezTo>
                  <a:cubicBezTo>
                    <a:pt x="122922" y="37657"/>
                    <a:pt x="94131" y="61580"/>
                    <a:pt x="94131" y="61580"/>
                  </a:cubicBezTo>
                  <a:cubicBezTo>
                    <a:pt x="94131" y="61580"/>
                    <a:pt x="114864" y="91882"/>
                    <a:pt x="108485" y="98010"/>
                  </a:cubicBezTo>
                  <a:cubicBezTo>
                    <a:pt x="102021" y="104222"/>
                    <a:pt x="68360" y="86259"/>
                    <a:pt x="68360" y="86259"/>
                  </a:cubicBezTo>
                  <a:cubicBezTo>
                    <a:pt x="68360" y="86259"/>
                    <a:pt x="43598" y="113707"/>
                    <a:pt x="35204" y="110014"/>
                  </a:cubicBezTo>
                  <a:cubicBezTo>
                    <a:pt x="26809" y="106237"/>
                    <a:pt x="34868" y="71233"/>
                    <a:pt x="34868" y="71233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1"/>
            <p:cNvSpPr/>
            <p:nvPr/>
          </p:nvSpPr>
          <p:spPr>
            <a:xfrm>
              <a:off x="6839353" y="6045661"/>
              <a:ext cx="119091" cy="110355"/>
            </a:xfrm>
            <a:custGeom>
              <a:avLst/>
              <a:gdLst/>
              <a:ahLst/>
              <a:cxnLst/>
              <a:rect l="l" t="t" r="r" b="b"/>
              <a:pathLst>
                <a:path w="119091" h="110355" extrusionOk="0">
                  <a:moveTo>
                    <a:pt x="34868" y="71233"/>
                  </a:moveTo>
                  <a:cubicBezTo>
                    <a:pt x="34868" y="71233"/>
                    <a:pt x="-1227" y="57886"/>
                    <a:pt x="32" y="49408"/>
                  </a:cubicBezTo>
                  <a:cubicBezTo>
                    <a:pt x="1292" y="40930"/>
                    <a:pt x="39904" y="37237"/>
                    <a:pt x="39904" y="37237"/>
                  </a:cubicBezTo>
                  <a:cubicBezTo>
                    <a:pt x="39904" y="37237"/>
                    <a:pt x="42423" y="1562"/>
                    <a:pt x="51572" y="51"/>
                  </a:cubicBezTo>
                  <a:cubicBezTo>
                    <a:pt x="60722" y="-1460"/>
                    <a:pt x="76587" y="31277"/>
                    <a:pt x="76587" y="31277"/>
                  </a:cubicBezTo>
                  <a:cubicBezTo>
                    <a:pt x="76587" y="31277"/>
                    <a:pt x="114192" y="22547"/>
                    <a:pt x="118641" y="30101"/>
                  </a:cubicBezTo>
                  <a:cubicBezTo>
                    <a:pt x="123006" y="37656"/>
                    <a:pt x="94214" y="61579"/>
                    <a:pt x="94214" y="61579"/>
                  </a:cubicBezTo>
                  <a:cubicBezTo>
                    <a:pt x="94214" y="61579"/>
                    <a:pt x="114948" y="91882"/>
                    <a:pt x="108568" y="98010"/>
                  </a:cubicBezTo>
                  <a:cubicBezTo>
                    <a:pt x="102105" y="104138"/>
                    <a:pt x="68445" y="86258"/>
                    <a:pt x="68445" y="86258"/>
                  </a:cubicBezTo>
                  <a:cubicBezTo>
                    <a:pt x="68445" y="86258"/>
                    <a:pt x="43682" y="113707"/>
                    <a:pt x="35288" y="110014"/>
                  </a:cubicBezTo>
                  <a:cubicBezTo>
                    <a:pt x="26809" y="106236"/>
                    <a:pt x="34868" y="71233"/>
                    <a:pt x="34868" y="71233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1"/>
            <p:cNvSpPr/>
            <p:nvPr/>
          </p:nvSpPr>
          <p:spPr>
            <a:xfrm>
              <a:off x="6007359" y="1116187"/>
              <a:ext cx="119023" cy="110355"/>
            </a:xfrm>
            <a:custGeom>
              <a:avLst/>
              <a:gdLst/>
              <a:ahLst/>
              <a:cxnLst/>
              <a:rect l="l" t="t" r="r" b="b"/>
              <a:pathLst>
                <a:path w="119023" h="110355" extrusionOk="0">
                  <a:moveTo>
                    <a:pt x="34868" y="71233"/>
                  </a:moveTo>
                  <a:cubicBezTo>
                    <a:pt x="34868" y="71233"/>
                    <a:pt x="-1227" y="57886"/>
                    <a:pt x="32" y="49408"/>
                  </a:cubicBezTo>
                  <a:cubicBezTo>
                    <a:pt x="1291" y="40930"/>
                    <a:pt x="39904" y="37237"/>
                    <a:pt x="39904" y="37237"/>
                  </a:cubicBezTo>
                  <a:cubicBezTo>
                    <a:pt x="39904" y="37237"/>
                    <a:pt x="42423" y="1562"/>
                    <a:pt x="51572" y="51"/>
                  </a:cubicBezTo>
                  <a:cubicBezTo>
                    <a:pt x="60722" y="-1460"/>
                    <a:pt x="76503" y="31277"/>
                    <a:pt x="76503" y="31277"/>
                  </a:cubicBezTo>
                  <a:cubicBezTo>
                    <a:pt x="76503" y="31277"/>
                    <a:pt x="114108" y="22547"/>
                    <a:pt x="118557" y="30102"/>
                  </a:cubicBezTo>
                  <a:cubicBezTo>
                    <a:pt x="123006" y="37656"/>
                    <a:pt x="94130" y="61580"/>
                    <a:pt x="94130" y="61580"/>
                  </a:cubicBezTo>
                  <a:cubicBezTo>
                    <a:pt x="94130" y="61580"/>
                    <a:pt x="114864" y="91882"/>
                    <a:pt x="108484" y="98010"/>
                  </a:cubicBezTo>
                  <a:cubicBezTo>
                    <a:pt x="102021" y="104138"/>
                    <a:pt x="68360" y="86258"/>
                    <a:pt x="68360" y="86258"/>
                  </a:cubicBezTo>
                  <a:cubicBezTo>
                    <a:pt x="68360" y="86258"/>
                    <a:pt x="43514" y="113707"/>
                    <a:pt x="35204" y="110014"/>
                  </a:cubicBezTo>
                  <a:cubicBezTo>
                    <a:pt x="26809" y="106236"/>
                    <a:pt x="34868" y="71233"/>
                    <a:pt x="34868" y="71233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1"/>
            <p:cNvSpPr/>
            <p:nvPr/>
          </p:nvSpPr>
          <p:spPr>
            <a:xfrm>
              <a:off x="7561448" y="240512"/>
              <a:ext cx="119091" cy="110355"/>
            </a:xfrm>
            <a:custGeom>
              <a:avLst/>
              <a:gdLst/>
              <a:ahLst/>
              <a:cxnLst/>
              <a:rect l="l" t="t" r="r" b="b"/>
              <a:pathLst>
                <a:path w="119091" h="110355" extrusionOk="0">
                  <a:moveTo>
                    <a:pt x="34868" y="71233"/>
                  </a:moveTo>
                  <a:cubicBezTo>
                    <a:pt x="34868" y="71233"/>
                    <a:pt x="-1227" y="57886"/>
                    <a:pt x="32" y="49408"/>
                  </a:cubicBezTo>
                  <a:cubicBezTo>
                    <a:pt x="1291" y="40930"/>
                    <a:pt x="39904" y="37237"/>
                    <a:pt x="39904" y="37237"/>
                  </a:cubicBezTo>
                  <a:cubicBezTo>
                    <a:pt x="39904" y="37237"/>
                    <a:pt x="42422" y="1562"/>
                    <a:pt x="51572" y="51"/>
                  </a:cubicBezTo>
                  <a:cubicBezTo>
                    <a:pt x="60722" y="-1460"/>
                    <a:pt x="76587" y="31277"/>
                    <a:pt x="76587" y="31277"/>
                  </a:cubicBezTo>
                  <a:cubicBezTo>
                    <a:pt x="76587" y="31277"/>
                    <a:pt x="114192" y="22547"/>
                    <a:pt x="118641" y="30102"/>
                  </a:cubicBezTo>
                  <a:cubicBezTo>
                    <a:pt x="123006" y="37656"/>
                    <a:pt x="94214" y="61580"/>
                    <a:pt x="94214" y="61580"/>
                  </a:cubicBezTo>
                  <a:cubicBezTo>
                    <a:pt x="94214" y="61580"/>
                    <a:pt x="114948" y="91882"/>
                    <a:pt x="108568" y="98010"/>
                  </a:cubicBezTo>
                  <a:cubicBezTo>
                    <a:pt x="102105" y="104138"/>
                    <a:pt x="68444" y="86258"/>
                    <a:pt x="68444" y="86258"/>
                  </a:cubicBezTo>
                  <a:cubicBezTo>
                    <a:pt x="68444" y="86258"/>
                    <a:pt x="43681" y="113707"/>
                    <a:pt x="35287" y="110014"/>
                  </a:cubicBezTo>
                  <a:cubicBezTo>
                    <a:pt x="26809" y="106236"/>
                    <a:pt x="34868" y="71233"/>
                    <a:pt x="34868" y="71233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1"/>
            <p:cNvSpPr/>
            <p:nvPr/>
          </p:nvSpPr>
          <p:spPr>
            <a:xfrm>
              <a:off x="2239627" y="2140421"/>
              <a:ext cx="166316" cy="166114"/>
            </a:xfrm>
            <a:custGeom>
              <a:avLst/>
              <a:gdLst/>
              <a:ahLst/>
              <a:cxnLst/>
              <a:rect l="l" t="t" r="r" b="b"/>
              <a:pathLst>
                <a:path w="166316" h="166114" extrusionOk="0">
                  <a:moveTo>
                    <a:pt x="36216" y="94987"/>
                  </a:moveTo>
                  <a:cubicBezTo>
                    <a:pt x="36216" y="94987"/>
                    <a:pt x="-5167" y="60152"/>
                    <a:pt x="541" y="48484"/>
                  </a:cubicBezTo>
                  <a:cubicBezTo>
                    <a:pt x="6249" y="36816"/>
                    <a:pt x="58964" y="48400"/>
                    <a:pt x="58964" y="48400"/>
                  </a:cubicBezTo>
                  <a:cubicBezTo>
                    <a:pt x="58964" y="48400"/>
                    <a:pt x="79110" y="-1797"/>
                    <a:pt x="91953" y="50"/>
                  </a:cubicBezTo>
                  <a:cubicBezTo>
                    <a:pt x="104712" y="1896"/>
                    <a:pt x="110168" y="55787"/>
                    <a:pt x="110168" y="55787"/>
                  </a:cubicBezTo>
                  <a:cubicBezTo>
                    <a:pt x="110168" y="55787"/>
                    <a:pt x="163974" y="59564"/>
                    <a:pt x="166241" y="72323"/>
                  </a:cubicBezTo>
                  <a:cubicBezTo>
                    <a:pt x="168507" y="85082"/>
                    <a:pt x="119066" y="106907"/>
                    <a:pt x="119066" y="106907"/>
                  </a:cubicBezTo>
                  <a:cubicBezTo>
                    <a:pt x="119066" y="106907"/>
                    <a:pt x="132160" y="159454"/>
                    <a:pt x="120744" y="165498"/>
                  </a:cubicBezTo>
                  <a:cubicBezTo>
                    <a:pt x="109328" y="171542"/>
                    <a:pt x="73402" y="131166"/>
                    <a:pt x="73402" y="131166"/>
                  </a:cubicBezTo>
                  <a:cubicBezTo>
                    <a:pt x="73402" y="131166"/>
                    <a:pt x="27653" y="159874"/>
                    <a:pt x="18336" y="150808"/>
                  </a:cubicBezTo>
                  <a:cubicBezTo>
                    <a:pt x="9019" y="141743"/>
                    <a:pt x="36216" y="94987"/>
                    <a:pt x="36216" y="9498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1"/>
            <p:cNvSpPr/>
            <p:nvPr/>
          </p:nvSpPr>
          <p:spPr>
            <a:xfrm>
              <a:off x="2437061" y="2215464"/>
              <a:ext cx="119023" cy="110355"/>
            </a:xfrm>
            <a:custGeom>
              <a:avLst/>
              <a:gdLst/>
              <a:ahLst/>
              <a:cxnLst/>
              <a:rect l="l" t="t" r="r" b="b"/>
              <a:pathLst>
                <a:path w="119023" h="110355" extrusionOk="0">
                  <a:moveTo>
                    <a:pt x="34868" y="71233"/>
                  </a:moveTo>
                  <a:cubicBezTo>
                    <a:pt x="34868" y="71233"/>
                    <a:pt x="-1227" y="57886"/>
                    <a:pt x="32" y="49408"/>
                  </a:cubicBezTo>
                  <a:cubicBezTo>
                    <a:pt x="1291" y="40930"/>
                    <a:pt x="39904" y="37237"/>
                    <a:pt x="39904" y="37237"/>
                  </a:cubicBezTo>
                  <a:cubicBezTo>
                    <a:pt x="39904" y="37237"/>
                    <a:pt x="42423" y="1562"/>
                    <a:pt x="51572" y="51"/>
                  </a:cubicBezTo>
                  <a:cubicBezTo>
                    <a:pt x="60722" y="-1460"/>
                    <a:pt x="76503" y="31277"/>
                    <a:pt x="76503" y="31277"/>
                  </a:cubicBezTo>
                  <a:cubicBezTo>
                    <a:pt x="76503" y="31277"/>
                    <a:pt x="114108" y="22547"/>
                    <a:pt x="118557" y="30102"/>
                  </a:cubicBezTo>
                  <a:cubicBezTo>
                    <a:pt x="123006" y="37656"/>
                    <a:pt x="94130" y="61580"/>
                    <a:pt x="94130" y="61580"/>
                  </a:cubicBezTo>
                  <a:cubicBezTo>
                    <a:pt x="94130" y="61580"/>
                    <a:pt x="114864" y="91882"/>
                    <a:pt x="108484" y="98010"/>
                  </a:cubicBezTo>
                  <a:cubicBezTo>
                    <a:pt x="102021" y="104138"/>
                    <a:pt x="68360" y="86258"/>
                    <a:pt x="68360" y="86258"/>
                  </a:cubicBezTo>
                  <a:cubicBezTo>
                    <a:pt x="68360" y="86258"/>
                    <a:pt x="43514" y="113707"/>
                    <a:pt x="35204" y="110014"/>
                  </a:cubicBezTo>
                  <a:cubicBezTo>
                    <a:pt x="26809" y="106236"/>
                    <a:pt x="34868" y="71233"/>
                    <a:pt x="34868" y="71233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1"/>
            <p:cNvSpPr/>
            <p:nvPr/>
          </p:nvSpPr>
          <p:spPr>
            <a:xfrm>
              <a:off x="2761239" y="4215744"/>
              <a:ext cx="166310" cy="166113"/>
            </a:xfrm>
            <a:custGeom>
              <a:avLst/>
              <a:gdLst/>
              <a:ahLst/>
              <a:cxnLst/>
              <a:rect l="l" t="t" r="r" b="b"/>
              <a:pathLst>
                <a:path w="166310" h="166113" extrusionOk="0">
                  <a:moveTo>
                    <a:pt x="36216" y="94987"/>
                  </a:moveTo>
                  <a:cubicBezTo>
                    <a:pt x="36216" y="94987"/>
                    <a:pt x="-5167" y="60152"/>
                    <a:pt x="540" y="48484"/>
                  </a:cubicBezTo>
                  <a:cubicBezTo>
                    <a:pt x="6249" y="36816"/>
                    <a:pt x="58964" y="48400"/>
                    <a:pt x="58964" y="48400"/>
                  </a:cubicBezTo>
                  <a:cubicBezTo>
                    <a:pt x="58964" y="48400"/>
                    <a:pt x="79193" y="-1797"/>
                    <a:pt x="91953" y="50"/>
                  </a:cubicBezTo>
                  <a:cubicBezTo>
                    <a:pt x="104796" y="1896"/>
                    <a:pt x="110168" y="55787"/>
                    <a:pt x="110168" y="55787"/>
                  </a:cubicBezTo>
                  <a:cubicBezTo>
                    <a:pt x="110168" y="55787"/>
                    <a:pt x="163974" y="59564"/>
                    <a:pt x="166241" y="72407"/>
                  </a:cubicBezTo>
                  <a:cubicBezTo>
                    <a:pt x="168423" y="85166"/>
                    <a:pt x="119066" y="106907"/>
                    <a:pt x="119066" y="106907"/>
                  </a:cubicBezTo>
                  <a:cubicBezTo>
                    <a:pt x="119066" y="106907"/>
                    <a:pt x="132160" y="159454"/>
                    <a:pt x="120744" y="165498"/>
                  </a:cubicBezTo>
                  <a:cubicBezTo>
                    <a:pt x="109328" y="171542"/>
                    <a:pt x="73402" y="131082"/>
                    <a:pt x="73402" y="131082"/>
                  </a:cubicBezTo>
                  <a:cubicBezTo>
                    <a:pt x="73402" y="131082"/>
                    <a:pt x="27653" y="159790"/>
                    <a:pt x="18420" y="150724"/>
                  </a:cubicBezTo>
                  <a:cubicBezTo>
                    <a:pt x="9019" y="141743"/>
                    <a:pt x="36216" y="94987"/>
                    <a:pt x="36216" y="9498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1"/>
            <p:cNvSpPr/>
            <p:nvPr/>
          </p:nvSpPr>
          <p:spPr>
            <a:xfrm>
              <a:off x="1162665" y="2479722"/>
              <a:ext cx="93600" cy="93558"/>
            </a:xfrm>
            <a:custGeom>
              <a:avLst/>
              <a:gdLst/>
              <a:ahLst/>
              <a:cxnLst/>
              <a:rect l="l" t="t" r="r" b="b"/>
              <a:pathLst>
                <a:path w="93600" h="93558" extrusionOk="0">
                  <a:moveTo>
                    <a:pt x="20363" y="53501"/>
                  </a:moveTo>
                  <a:cubicBezTo>
                    <a:pt x="20363" y="53501"/>
                    <a:pt x="-2889" y="33859"/>
                    <a:pt x="301" y="27312"/>
                  </a:cubicBezTo>
                  <a:cubicBezTo>
                    <a:pt x="3490" y="20764"/>
                    <a:pt x="33205" y="27228"/>
                    <a:pt x="33205" y="27228"/>
                  </a:cubicBezTo>
                  <a:cubicBezTo>
                    <a:pt x="33205" y="27228"/>
                    <a:pt x="44538" y="-1060"/>
                    <a:pt x="51757" y="31"/>
                  </a:cubicBezTo>
                  <a:cubicBezTo>
                    <a:pt x="58975" y="1038"/>
                    <a:pt x="61998" y="31425"/>
                    <a:pt x="61998" y="31425"/>
                  </a:cubicBezTo>
                  <a:cubicBezTo>
                    <a:pt x="61998" y="31425"/>
                    <a:pt x="92300" y="33607"/>
                    <a:pt x="93559" y="40742"/>
                  </a:cubicBezTo>
                  <a:cubicBezTo>
                    <a:pt x="94818" y="47961"/>
                    <a:pt x="67034" y="60217"/>
                    <a:pt x="67034" y="60217"/>
                  </a:cubicBezTo>
                  <a:cubicBezTo>
                    <a:pt x="67034" y="60217"/>
                    <a:pt x="74421" y="89764"/>
                    <a:pt x="67957" y="93206"/>
                  </a:cubicBezTo>
                  <a:cubicBezTo>
                    <a:pt x="61494" y="96647"/>
                    <a:pt x="41264" y="73815"/>
                    <a:pt x="41264" y="73815"/>
                  </a:cubicBezTo>
                  <a:cubicBezTo>
                    <a:pt x="41264" y="73815"/>
                    <a:pt x="15494" y="89932"/>
                    <a:pt x="10290" y="84896"/>
                  </a:cubicBezTo>
                  <a:cubicBezTo>
                    <a:pt x="5001" y="79775"/>
                    <a:pt x="20363" y="53501"/>
                    <a:pt x="20363" y="53501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1"/>
            <p:cNvSpPr/>
            <p:nvPr/>
          </p:nvSpPr>
          <p:spPr>
            <a:xfrm>
              <a:off x="281648" y="2570282"/>
              <a:ext cx="93600" cy="93559"/>
            </a:xfrm>
            <a:custGeom>
              <a:avLst/>
              <a:gdLst/>
              <a:ahLst/>
              <a:cxnLst/>
              <a:rect l="l" t="t" r="r" b="b"/>
              <a:pathLst>
                <a:path w="93600" h="93559" extrusionOk="0">
                  <a:moveTo>
                    <a:pt x="20362" y="53501"/>
                  </a:moveTo>
                  <a:cubicBezTo>
                    <a:pt x="20362" y="53501"/>
                    <a:pt x="-2889" y="33943"/>
                    <a:pt x="301" y="27312"/>
                  </a:cubicBezTo>
                  <a:cubicBezTo>
                    <a:pt x="3490" y="20765"/>
                    <a:pt x="33205" y="27228"/>
                    <a:pt x="33205" y="27228"/>
                  </a:cubicBezTo>
                  <a:cubicBezTo>
                    <a:pt x="33205" y="27228"/>
                    <a:pt x="44537" y="-1060"/>
                    <a:pt x="51757" y="31"/>
                  </a:cubicBezTo>
                  <a:cubicBezTo>
                    <a:pt x="58975" y="1038"/>
                    <a:pt x="61997" y="31425"/>
                    <a:pt x="61997" y="31425"/>
                  </a:cubicBezTo>
                  <a:cubicBezTo>
                    <a:pt x="61997" y="31425"/>
                    <a:pt x="92300" y="33523"/>
                    <a:pt x="93559" y="40743"/>
                  </a:cubicBezTo>
                  <a:cubicBezTo>
                    <a:pt x="94818" y="47961"/>
                    <a:pt x="67033" y="60217"/>
                    <a:pt x="67033" y="60217"/>
                  </a:cubicBezTo>
                  <a:cubicBezTo>
                    <a:pt x="67033" y="60217"/>
                    <a:pt x="74420" y="89764"/>
                    <a:pt x="67957" y="93206"/>
                  </a:cubicBezTo>
                  <a:cubicBezTo>
                    <a:pt x="61494" y="96647"/>
                    <a:pt x="41264" y="73815"/>
                    <a:pt x="41264" y="73815"/>
                  </a:cubicBezTo>
                  <a:cubicBezTo>
                    <a:pt x="41264" y="73815"/>
                    <a:pt x="15494" y="89932"/>
                    <a:pt x="10290" y="84896"/>
                  </a:cubicBezTo>
                  <a:cubicBezTo>
                    <a:pt x="5001" y="79859"/>
                    <a:pt x="20362" y="53501"/>
                    <a:pt x="20362" y="53501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1"/>
            <p:cNvSpPr/>
            <p:nvPr/>
          </p:nvSpPr>
          <p:spPr>
            <a:xfrm>
              <a:off x="975996" y="2527381"/>
              <a:ext cx="119008" cy="110355"/>
            </a:xfrm>
            <a:custGeom>
              <a:avLst/>
              <a:gdLst/>
              <a:ahLst/>
              <a:cxnLst/>
              <a:rect l="l" t="t" r="r" b="b"/>
              <a:pathLst>
                <a:path w="119008" h="110355" extrusionOk="0">
                  <a:moveTo>
                    <a:pt x="34868" y="71233"/>
                  </a:moveTo>
                  <a:cubicBezTo>
                    <a:pt x="34868" y="71233"/>
                    <a:pt x="-1227" y="57886"/>
                    <a:pt x="32" y="49408"/>
                  </a:cubicBezTo>
                  <a:cubicBezTo>
                    <a:pt x="1292" y="40930"/>
                    <a:pt x="39904" y="37237"/>
                    <a:pt x="39904" y="37237"/>
                  </a:cubicBezTo>
                  <a:cubicBezTo>
                    <a:pt x="39904" y="37237"/>
                    <a:pt x="42423" y="1562"/>
                    <a:pt x="51572" y="51"/>
                  </a:cubicBezTo>
                  <a:cubicBezTo>
                    <a:pt x="60722" y="-1460"/>
                    <a:pt x="76503" y="31277"/>
                    <a:pt x="76503" y="31277"/>
                  </a:cubicBezTo>
                  <a:cubicBezTo>
                    <a:pt x="76503" y="31277"/>
                    <a:pt x="114109" y="22547"/>
                    <a:pt x="118558" y="30102"/>
                  </a:cubicBezTo>
                  <a:cubicBezTo>
                    <a:pt x="122922" y="37657"/>
                    <a:pt x="94131" y="61580"/>
                    <a:pt x="94131" y="61580"/>
                  </a:cubicBezTo>
                  <a:cubicBezTo>
                    <a:pt x="94131" y="61580"/>
                    <a:pt x="114864" y="91882"/>
                    <a:pt x="108485" y="98010"/>
                  </a:cubicBezTo>
                  <a:cubicBezTo>
                    <a:pt x="102021" y="104222"/>
                    <a:pt x="68360" y="86259"/>
                    <a:pt x="68360" y="86259"/>
                  </a:cubicBezTo>
                  <a:cubicBezTo>
                    <a:pt x="68360" y="86259"/>
                    <a:pt x="43598" y="113707"/>
                    <a:pt x="35204" y="110014"/>
                  </a:cubicBezTo>
                  <a:cubicBezTo>
                    <a:pt x="26809" y="106237"/>
                    <a:pt x="34868" y="71233"/>
                    <a:pt x="34868" y="71233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1"/>
            <p:cNvSpPr/>
            <p:nvPr/>
          </p:nvSpPr>
          <p:spPr>
            <a:xfrm>
              <a:off x="691967" y="6267124"/>
              <a:ext cx="93600" cy="93559"/>
            </a:xfrm>
            <a:custGeom>
              <a:avLst/>
              <a:gdLst/>
              <a:ahLst/>
              <a:cxnLst/>
              <a:rect l="l" t="t" r="r" b="b"/>
              <a:pathLst>
                <a:path w="93600" h="93559" extrusionOk="0">
                  <a:moveTo>
                    <a:pt x="20362" y="53501"/>
                  </a:moveTo>
                  <a:cubicBezTo>
                    <a:pt x="20362" y="53501"/>
                    <a:pt x="-2889" y="33859"/>
                    <a:pt x="301" y="27312"/>
                  </a:cubicBezTo>
                  <a:cubicBezTo>
                    <a:pt x="3490" y="20765"/>
                    <a:pt x="33205" y="27228"/>
                    <a:pt x="33205" y="27228"/>
                  </a:cubicBezTo>
                  <a:cubicBezTo>
                    <a:pt x="33205" y="27228"/>
                    <a:pt x="44538" y="-1060"/>
                    <a:pt x="51756" y="31"/>
                  </a:cubicBezTo>
                  <a:cubicBezTo>
                    <a:pt x="58975" y="1038"/>
                    <a:pt x="61997" y="31425"/>
                    <a:pt x="61997" y="31425"/>
                  </a:cubicBezTo>
                  <a:cubicBezTo>
                    <a:pt x="61997" y="31425"/>
                    <a:pt x="92300" y="33523"/>
                    <a:pt x="93559" y="40743"/>
                  </a:cubicBezTo>
                  <a:cubicBezTo>
                    <a:pt x="94818" y="47961"/>
                    <a:pt x="67034" y="60217"/>
                    <a:pt x="67034" y="60217"/>
                  </a:cubicBezTo>
                  <a:cubicBezTo>
                    <a:pt x="67034" y="60217"/>
                    <a:pt x="74421" y="89764"/>
                    <a:pt x="67957" y="93206"/>
                  </a:cubicBezTo>
                  <a:cubicBezTo>
                    <a:pt x="61494" y="96647"/>
                    <a:pt x="41264" y="73815"/>
                    <a:pt x="41264" y="73815"/>
                  </a:cubicBezTo>
                  <a:cubicBezTo>
                    <a:pt x="41264" y="73815"/>
                    <a:pt x="15494" y="89932"/>
                    <a:pt x="10290" y="84896"/>
                  </a:cubicBezTo>
                  <a:cubicBezTo>
                    <a:pt x="5085" y="79775"/>
                    <a:pt x="20362" y="53501"/>
                    <a:pt x="20362" y="53501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1"/>
            <p:cNvSpPr/>
            <p:nvPr/>
          </p:nvSpPr>
          <p:spPr>
            <a:xfrm>
              <a:off x="539630" y="6199196"/>
              <a:ext cx="119091" cy="110355"/>
            </a:xfrm>
            <a:custGeom>
              <a:avLst/>
              <a:gdLst/>
              <a:ahLst/>
              <a:cxnLst/>
              <a:rect l="l" t="t" r="r" b="b"/>
              <a:pathLst>
                <a:path w="119091" h="110355" extrusionOk="0">
                  <a:moveTo>
                    <a:pt x="34868" y="71233"/>
                  </a:moveTo>
                  <a:cubicBezTo>
                    <a:pt x="34868" y="71233"/>
                    <a:pt x="-1227" y="57886"/>
                    <a:pt x="32" y="49408"/>
                  </a:cubicBezTo>
                  <a:cubicBezTo>
                    <a:pt x="1292" y="40930"/>
                    <a:pt x="39904" y="37237"/>
                    <a:pt x="39904" y="37237"/>
                  </a:cubicBezTo>
                  <a:cubicBezTo>
                    <a:pt x="39904" y="37237"/>
                    <a:pt x="42423" y="1562"/>
                    <a:pt x="51572" y="51"/>
                  </a:cubicBezTo>
                  <a:cubicBezTo>
                    <a:pt x="60722" y="-1460"/>
                    <a:pt x="76587" y="31277"/>
                    <a:pt x="76587" y="31277"/>
                  </a:cubicBezTo>
                  <a:cubicBezTo>
                    <a:pt x="76587" y="31277"/>
                    <a:pt x="114192" y="22547"/>
                    <a:pt x="118641" y="30101"/>
                  </a:cubicBezTo>
                  <a:cubicBezTo>
                    <a:pt x="123006" y="37656"/>
                    <a:pt x="94214" y="61579"/>
                    <a:pt x="94214" y="61579"/>
                  </a:cubicBezTo>
                  <a:cubicBezTo>
                    <a:pt x="94214" y="61579"/>
                    <a:pt x="114948" y="91882"/>
                    <a:pt x="108568" y="98010"/>
                  </a:cubicBezTo>
                  <a:cubicBezTo>
                    <a:pt x="102105" y="104138"/>
                    <a:pt x="68445" y="86258"/>
                    <a:pt x="68445" y="86258"/>
                  </a:cubicBezTo>
                  <a:cubicBezTo>
                    <a:pt x="68445" y="86258"/>
                    <a:pt x="43682" y="113707"/>
                    <a:pt x="35288" y="110014"/>
                  </a:cubicBezTo>
                  <a:cubicBezTo>
                    <a:pt x="26809" y="106236"/>
                    <a:pt x="34868" y="71233"/>
                    <a:pt x="34868" y="71233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1"/>
            <p:cNvSpPr/>
            <p:nvPr/>
          </p:nvSpPr>
          <p:spPr>
            <a:xfrm>
              <a:off x="2270751" y="234637"/>
              <a:ext cx="166310" cy="166114"/>
            </a:xfrm>
            <a:custGeom>
              <a:avLst/>
              <a:gdLst/>
              <a:ahLst/>
              <a:cxnLst/>
              <a:rect l="l" t="t" r="r" b="b"/>
              <a:pathLst>
                <a:path w="166310" h="166114" extrusionOk="0">
                  <a:moveTo>
                    <a:pt x="36216" y="94903"/>
                  </a:moveTo>
                  <a:cubicBezTo>
                    <a:pt x="36216" y="94903"/>
                    <a:pt x="-5168" y="60068"/>
                    <a:pt x="541" y="48484"/>
                  </a:cubicBezTo>
                  <a:cubicBezTo>
                    <a:pt x="6249" y="36816"/>
                    <a:pt x="58963" y="48400"/>
                    <a:pt x="58963" y="48400"/>
                  </a:cubicBezTo>
                  <a:cubicBezTo>
                    <a:pt x="58963" y="48400"/>
                    <a:pt x="79109" y="-1797"/>
                    <a:pt x="91952" y="50"/>
                  </a:cubicBezTo>
                  <a:cubicBezTo>
                    <a:pt x="104711" y="1896"/>
                    <a:pt x="110168" y="55787"/>
                    <a:pt x="110168" y="55787"/>
                  </a:cubicBezTo>
                  <a:cubicBezTo>
                    <a:pt x="110168" y="55787"/>
                    <a:pt x="163974" y="59564"/>
                    <a:pt x="166241" y="72323"/>
                  </a:cubicBezTo>
                  <a:cubicBezTo>
                    <a:pt x="168423" y="85082"/>
                    <a:pt x="119066" y="106907"/>
                    <a:pt x="119066" y="106907"/>
                  </a:cubicBezTo>
                  <a:cubicBezTo>
                    <a:pt x="119066" y="106907"/>
                    <a:pt x="132160" y="159454"/>
                    <a:pt x="120744" y="165498"/>
                  </a:cubicBezTo>
                  <a:cubicBezTo>
                    <a:pt x="109328" y="171542"/>
                    <a:pt x="73402" y="131166"/>
                    <a:pt x="73402" y="131166"/>
                  </a:cubicBezTo>
                  <a:cubicBezTo>
                    <a:pt x="73402" y="131166"/>
                    <a:pt x="27653" y="159874"/>
                    <a:pt x="18336" y="150808"/>
                  </a:cubicBezTo>
                  <a:cubicBezTo>
                    <a:pt x="9018" y="141659"/>
                    <a:pt x="36216" y="94903"/>
                    <a:pt x="36216" y="94903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1"/>
            <p:cNvSpPr/>
            <p:nvPr/>
          </p:nvSpPr>
          <p:spPr>
            <a:xfrm>
              <a:off x="4276567" y="400751"/>
              <a:ext cx="166310" cy="166114"/>
            </a:xfrm>
            <a:custGeom>
              <a:avLst/>
              <a:gdLst/>
              <a:ahLst/>
              <a:cxnLst/>
              <a:rect l="l" t="t" r="r" b="b"/>
              <a:pathLst>
                <a:path w="166310" h="166114" extrusionOk="0">
                  <a:moveTo>
                    <a:pt x="36216" y="94987"/>
                  </a:moveTo>
                  <a:cubicBezTo>
                    <a:pt x="36216" y="94987"/>
                    <a:pt x="-5167" y="60152"/>
                    <a:pt x="540" y="48484"/>
                  </a:cubicBezTo>
                  <a:cubicBezTo>
                    <a:pt x="6248" y="36816"/>
                    <a:pt x="58964" y="48400"/>
                    <a:pt x="58964" y="48400"/>
                  </a:cubicBezTo>
                  <a:cubicBezTo>
                    <a:pt x="58964" y="48400"/>
                    <a:pt x="79109" y="-1797"/>
                    <a:pt x="91952" y="50"/>
                  </a:cubicBezTo>
                  <a:cubicBezTo>
                    <a:pt x="104712" y="1896"/>
                    <a:pt x="110168" y="55787"/>
                    <a:pt x="110168" y="55787"/>
                  </a:cubicBezTo>
                  <a:cubicBezTo>
                    <a:pt x="110168" y="55787"/>
                    <a:pt x="163974" y="59564"/>
                    <a:pt x="166240" y="72407"/>
                  </a:cubicBezTo>
                  <a:cubicBezTo>
                    <a:pt x="168423" y="85166"/>
                    <a:pt x="119066" y="106907"/>
                    <a:pt x="119066" y="106907"/>
                  </a:cubicBezTo>
                  <a:cubicBezTo>
                    <a:pt x="119066" y="106907"/>
                    <a:pt x="132160" y="159454"/>
                    <a:pt x="120744" y="165498"/>
                  </a:cubicBezTo>
                  <a:cubicBezTo>
                    <a:pt x="109328" y="171542"/>
                    <a:pt x="73401" y="131166"/>
                    <a:pt x="73401" y="131166"/>
                  </a:cubicBezTo>
                  <a:cubicBezTo>
                    <a:pt x="73401" y="131166"/>
                    <a:pt x="27654" y="159874"/>
                    <a:pt x="18336" y="150808"/>
                  </a:cubicBezTo>
                  <a:cubicBezTo>
                    <a:pt x="9102" y="141743"/>
                    <a:pt x="36216" y="94987"/>
                    <a:pt x="36216" y="9498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1"/>
            <p:cNvSpPr/>
            <p:nvPr/>
          </p:nvSpPr>
          <p:spPr>
            <a:xfrm>
              <a:off x="4406680" y="302371"/>
              <a:ext cx="119007" cy="110286"/>
            </a:xfrm>
            <a:custGeom>
              <a:avLst/>
              <a:gdLst/>
              <a:ahLst/>
              <a:cxnLst/>
              <a:rect l="l" t="t" r="r" b="b"/>
              <a:pathLst>
                <a:path w="119007" h="110286" extrusionOk="0">
                  <a:moveTo>
                    <a:pt x="34868" y="71233"/>
                  </a:moveTo>
                  <a:cubicBezTo>
                    <a:pt x="34868" y="71233"/>
                    <a:pt x="-1227" y="57886"/>
                    <a:pt x="32" y="49408"/>
                  </a:cubicBezTo>
                  <a:cubicBezTo>
                    <a:pt x="1291" y="40930"/>
                    <a:pt x="39904" y="37237"/>
                    <a:pt x="39904" y="37237"/>
                  </a:cubicBezTo>
                  <a:cubicBezTo>
                    <a:pt x="39904" y="37237"/>
                    <a:pt x="42422" y="1562"/>
                    <a:pt x="51572" y="51"/>
                  </a:cubicBezTo>
                  <a:cubicBezTo>
                    <a:pt x="60722" y="-1460"/>
                    <a:pt x="76503" y="31277"/>
                    <a:pt x="76503" y="31277"/>
                  </a:cubicBezTo>
                  <a:cubicBezTo>
                    <a:pt x="76503" y="31277"/>
                    <a:pt x="114108" y="22547"/>
                    <a:pt x="118557" y="30102"/>
                  </a:cubicBezTo>
                  <a:cubicBezTo>
                    <a:pt x="122922" y="37657"/>
                    <a:pt x="94130" y="61580"/>
                    <a:pt x="94130" y="61580"/>
                  </a:cubicBezTo>
                  <a:cubicBezTo>
                    <a:pt x="94130" y="61580"/>
                    <a:pt x="114864" y="91882"/>
                    <a:pt x="108484" y="98010"/>
                  </a:cubicBezTo>
                  <a:cubicBezTo>
                    <a:pt x="102021" y="104138"/>
                    <a:pt x="68360" y="86258"/>
                    <a:pt x="68360" y="86258"/>
                  </a:cubicBezTo>
                  <a:cubicBezTo>
                    <a:pt x="68360" y="86258"/>
                    <a:pt x="43598" y="113707"/>
                    <a:pt x="35204" y="109930"/>
                  </a:cubicBezTo>
                  <a:cubicBezTo>
                    <a:pt x="26809" y="106152"/>
                    <a:pt x="34868" y="71233"/>
                    <a:pt x="34868" y="71233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1"/>
            <p:cNvSpPr/>
            <p:nvPr/>
          </p:nvSpPr>
          <p:spPr>
            <a:xfrm>
              <a:off x="6279899" y="383605"/>
              <a:ext cx="865284" cy="607056"/>
            </a:xfrm>
            <a:custGeom>
              <a:avLst/>
              <a:gdLst/>
              <a:ahLst/>
              <a:cxnLst/>
              <a:rect l="l" t="t" r="r" b="b"/>
              <a:pathLst>
                <a:path w="865284" h="607056" extrusionOk="0">
                  <a:moveTo>
                    <a:pt x="294116" y="33"/>
                  </a:moveTo>
                  <a:cubicBezTo>
                    <a:pt x="278592" y="513"/>
                    <a:pt x="262107" y="3394"/>
                    <a:pt x="244982" y="9396"/>
                  </a:cubicBezTo>
                  <a:cubicBezTo>
                    <a:pt x="197929" y="25961"/>
                    <a:pt x="170320" y="58050"/>
                    <a:pt x="158317" y="100542"/>
                  </a:cubicBezTo>
                  <a:cubicBezTo>
                    <a:pt x="151835" y="123429"/>
                    <a:pt x="151435" y="147116"/>
                    <a:pt x="153436" y="170323"/>
                  </a:cubicBezTo>
                  <a:cubicBezTo>
                    <a:pt x="153916" y="176084"/>
                    <a:pt x="153675" y="182006"/>
                    <a:pt x="154556" y="187608"/>
                  </a:cubicBezTo>
                  <a:cubicBezTo>
                    <a:pt x="154796" y="188968"/>
                    <a:pt x="155116" y="190089"/>
                    <a:pt x="155276" y="191369"/>
                  </a:cubicBezTo>
                  <a:cubicBezTo>
                    <a:pt x="148554" y="190729"/>
                    <a:pt x="141592" y="191049"/>
                    <a:pt x="134630" y="190969"/>
                  </a:cubicBezTo>
                  <a:cubicBezTo>
                    <a:pt x="118065" y="190809"/>
                    <a:pt x="101180" y="191529"/>
                    <a:pt x="84775" y="195450"/>
                  </a:cubicBezTo>
                  <a:cubicBezTo>
                    <a:pt x="35561" y="207133"/>
                    <a:pt x="4032" y="237382"/>
                    <a:pt x="351" y="290758"/>
                  </a:cubicBezTo>
                  <a:cubicBezTo>
                    <a:pt x="-769" y="307243"/>
                    <a:pt x="911" y="321327"/>
                    <a:pt x="3712" y="334691"/>
                  </a:cubicBezTo>
                  <a:cubicBezTo>
                    <a:pt x="3792" y="334931"/>
                    <a:pt x="4032" y="335171"/>
                    <a:pt x="4112" y="335411"/>
                  </a:cubicBezTo>
                  <a:cubicBezTo>
                    <a:pt x="12754" y="375182"/>
                    <a:pt x="38602" y="400230"/>
                    <a:pt x="76533" y="413834"/>
                  </a:cubicBezTo>
                  <a:cubicBezTo>
                    <a:pt x="82054" y="415834"/>
                    <a:pt x="87336" y="417995"/>
                    <a:pt x="93418" y="419435"/>
                  </a:cubicBezTo>
                  <a:cubicBezTo>
                    <a:pt x="96539" y="420156"/>
                    <a:pt x="98780" y="421836"/>
                    <a:pt x="102060" y="422476"/>
                  </a:cubicBezTo>
                  <a:cubicBezTo>
                    <a:pt x="129429" y="427678"/>
                    <a:pt x="158477" y="427918"/>
                    <a:pt x="185685" y="424717"/>
                  </a:cubicBezTo>
                  <a:cubicBezTo>
                    <a:pt x="186245" y="424637"/>
                    <a:pt x="186645" y="424397"/>
                    <a:pt x="187205" y="424317"/>
                  </a:cubicBezTo>
                  <a:cubicBezTo>
                    <a:pt x="186885" y="425517"/>
                    <a:pt x="186805" y="425997"/>
                    <a:pt x="186485" y="427358"/>
                  </a:cubicBezTo>
                  <a:cubicBezTo>
                    <a:pt x="184405" y="436480"/>
                    <a:pt x="184084" y="445763"/>
                    <a:pt x="183444" y="455126"/>
                  </a:cubicBezTo>
                  <a:lnTo>
                    <a:pt x="183044" y="455526"/>
                  </a:lnTo>
                  <a:cubicBezTo>
                    <a:pt x="183044" y="456006"/>
                    <a:pt x="183044" y="456486"/>
                    <a:pt x="183044" y="457046"/>
                  </a:cubicBezTo>
                  <a:cubicBezTo>
                    <a:pt x="182164" y="473851"/>
                    <a:pt x="183044" y="490896"/>
                    <a:pt x="188326" y="507301"/>
                  </a:cubicBezTo>
                  <a:cubicBezTo>
                    <a:pt x="195688" y="530108"/>
                    <a:pt x="212012" y="548113"/>
                    <a:pt x="232979" y="563557"/>
                  </a:cubicBezTo>
                  <a:cubicBezTo>
                    <a:pt x="237300" y="566758"/>
                    <a:pt x="241221" y="570119"/>
                    <a:pt x="246102" y="572920"/>
                  </a:cubicBezTo>
                  <a:cubicBezTo>
                    <a:pt x="250023" y="575161"/>
                    <a:pt x="252264" y="578442"/>
                    <a:pt x="256585" y="580442"/>
                  </a:cubicBezTo>
                  <a:cubicBezTo>
                    <a:pt x="309721" y="605250"/>
                    <a:pt x="359736" y="589485"/>
                    <a:pt x="403668" y="548913"/>
                  </a:cubicBezTo>
                  <a:cubicBezTo>
                    <a:pt x="413751" y="539630"/>
                    <a:pt x="422554" y="529628"/>
                    <a:pt x="430316" y="519625"/>
                  </a:cubicBezTo>
                  <a:cubicBezTo>
                    <a:pt x="430476" y="519465"/>
                    <a:pt x="430556" y="519385"/>
                    <a:pt x="430716" y="519225"/>
                  </a:cubicBezTo>
                  <a:cubicBezTo>
                    <a:pt x="430876" y="519705"/>
                    <a:pt x="430876" y="519865"/>
                    <a:pt x="431116" y="520345"/>
                  </a:cubicBezTo>
                  <a:cubicBezTo>
                    <a:pt x="436078" y="532348"/>
                    <a:pt x="442320" y="544352"/>
                    <a:pt x="450242" y="555635"/>
                  </a:cubicBezTo>
                  <a:cubicBezTo>
                    <a:pt x="451202" y="556916"/>
                    <a:pt x="452323" y="557716"/>
                    <a:pt x="453283" y="558996"/>
                  </a:cubicBezTo>
                  <a:cubicBezTo>
                    <a:pt x="456724" y="563557"/>
                    <a:pt x="460805" y="566999"/>
                    <a:pt x="464566" y="571000"/>
                  </a:cubicBezTo>
                  <a:cubicBezTo>
                    <a:pt x="473369" y="580362"/>
                    <a:pt x="482811" y="588044"/>
                    <a:pt x="493455" y="593886"/>
                  </a:cubicBezTo>
                  <a:cubicBezTo>
                    <a:pt x="494735" y="594606"/>
                    <a:pt x="495935" y="595407"/>
                    <a:pt x="497216" y="596127"/>
                  </a:cubicBezTo>
                  <a:cubicBezTo>
                    <a:pt x="498816" y="597087"/>
                    <a:pt x="500497" y="597807"/>
                    <a:pt x="502097" y="598768"/>
                  </a:cubicBezTo>
                  <a:cubicBezTo>
                    <a:pt x="503697" y="599488"/>
                    <a:pt x="504978" y="600768"/>
                    <a:pt x="506578" y="601408"/>
                  </a:cubicBezTo>
                  <a:cubicBezTo>
                    <a:pt x="506818" y="601489"/>
                    <a:pt x="507138" y="601328"/>
                    <a:pt x="507299" y="601408"/>
                  </a:cubicBezTo>
                  <a:cubicBezTo>
                    <a:pt x="521142" y="606450"/>
                    <a:pt x="536907" y="607810"/>
                    <a:pt x="553472" y="606690"/>
                  </a:cubicBezTo>
                  <a:cubicBezTo>
                    <a:pt x="554913" y="606610"/>
                    <a:pt x="556513" y="606050"/>
                    <a:pt x="557954" y="605970"/>
                  </a:cubicBezTo>
                  <a:cubicBezTo>
                    <a:pt x="564755" y="605410"/>
                    <a:pt x="571637" y="604770"/>
                    <a:pt x="578920" y="602929"/>
                  </a:cubicBezTo>
                  <a:cubicBezTo>
                    <a:pt x="580840" y="602449"/>
                    <a:pt x="582521" y="602769"/>
                    <a:pt x="584521" y="602209"/>
                  </a:cubicBezTo>
                  <a:cubicBezTo>
                    <a:pt x="636937" y="587164"/>
                    <a:pt x="665745" y="552994"/>
                    <a:pt x="674948" y="506581"/>
                  </a:cubicBezTo>
                  <a:cubicBezTo>
                    <a:pt x="675588" y="503300"/>
                    <a:pt x="675268" y="499779"/>
                    <a:pt x="675668" y="496418"/>
                  </a:cubicBezTo>
                  <a:cubicBezTo>
                    <a:pt x="676788" y="487615"/>
                    <a:pt x="677668" y="478733"/>
                    <a:pt x="677508" y="469770"/>
                  </a:cubicBezTo>
                  <a:cubicBezTo>
                    <a:pt x="677268" y="454886"/>
                    <a:pt x="675748" y="439841"/>
                    <a:pt x="672627" y="425117"/>
                  </a:cubicBezTo>
                  <a:cubicBezTo>
                    <a:pt x="672307" y="423757"/>
                    <a:pt x="672146" y="422556"/>
                    <a:pt x="671907" y="421356"/>
                  </a:cubicBezTo>
                  <a:cubicBezTo>
                    <a:pt x="671666" y="420236"/>
                    <a:pt x="671427" y="419115"/>
                    <a:pt x="671186" y="417995"/>
                  </a:cubicBezTo>
                  <a:cubicBezTo>
                    <a:pt x="673827" y="418475"/>
                    <a:pt x="676148" y="419035"/>
                    <a:pt x="679029" y="419515"/>
                  </a:cubicBezTo>
                  <a:cubicBezTo>
                    <a:pt x="705836" y="423597"/>
                    <a:pt x="733284" y="424957"/>
                    <a:pt x="759292" y="421756"/>
                  </a:cubicBezTo>
                  <a:cubicBezTo>
                    <a:pt x="820910" y="414234"/>
                    <a:pt x="860762" y="383185"/>
                    <a:pt x="865083" y="322367"/>
                  </a:cubicBezTo>
                  <a:cubicBezTo>
                    <a:pt x="865883" y="310444"/>
                    <a:pt x="864123" y="300441"/>
                    <a:pt x="862842" y="290118"/>
                  </a:cubicBezTo>
                  <a:cubicBezTo>
                    <a:pt x="862842" y="289958"/>
                    <a:pt x="862842" y="289878"/>
                    <a:pt x="862842" y="289718"/>
                  </a:cubicBezTo>
                  <a:cubicBezTo>
                    <a:pt x="862842" y="289557"/>
                    <a:pt x="862842" y="289478"/>
                    <a:pt x="862842" y="289317"/>
                  </a:cubicBezTo>
                  <a:cubicBezTo>
                    <a:pt x="860042" y="267631"/>
                    <a:pt x="853480" y="248746"/>
                    <a:pt x="842196" y="233781"/>
                  </a:cubicBezTo>
                  <a:cubicBezTo>
                    <a:pt x="838995" y="229540"/>
                    <a:pt x="834754" y="226179"/>
                    <a:pt x="830913" y="222498"/>
                  </a:cubicBezTo>
                  <a:cubicBezTo>
                    <a:pt x="822270" y="214015"/>
                    <a:pt x="812187" y="206973"/>
                    <a:pt x="800504" y="201132"/>
                  </a:cubicBezTo>
                  <a:cubicBezTo>
                    <a:pt x="799384" y="200572"/>
                    <a:pt x="798263" y="200171"/>
                    <a:pt x="797143" y="199611"/>
                  </a:cubicBezTo>
                  <a:cubicBezTo>
                    <a:pt x="796263" y="199211"/>
                    <a:pt x="795463" y="198491"/>
                    <a:pt x="794502" y="198091"/>
                  </a:cubicBezTo>
                  <a:cubicBezTo>
                    <a:pt x="791301" y="196650"/>
                    <a:pt x="788501" y="194810"/>
                    <a:pt x="785140" y="193610"/>
                  </a:cubicBezTo>
                  <a:cubicBezTo>
                    <a:pt x="782499" y="192649"/>
                    <a:pt x="780418" y="191129"/>
                    <a:pt x="777618" y="190248"/>
                  </a:cubicBezTo>
                  <a:cubicBezTo>
                    <a:pt x="766494" y="186728"/>
                    <a:pt x="755291" y="184567"/>
                    <a:pt x="744248" y="183126"/>
                  </a:cubicBezTo>
                  <a:cubicBezTo>
                    <a:pt x="744088" y="183126"/>
                    <a:pt x="744008" y="183126"/>
                    <a:pt x="743848" y="183126"/>
                  </a:cubicBezTo>
                  <a:cubicBezTo>
                    <a:pt x="730404" y="181366"/>
                    <a:pt x="717200" y="180646"/>
                    <a:pt x="704796" y="180886"/>
                  </a:cubicBezTo>
                  <a:cubicBezTo>
                    <a:pt x="705356" y="179285"/>
                    <a:pt x="705756" y="178645"/>
                    <a:pt x="706317" y="176725"/>
                  </a:cubicBezTo>
                  <a:cubicBezTo>
                    <a:pt x="714239" y="149037"/>
                    <a:pt x="714559" y="119508"/>
                    <a:pt x="702155" y="91580"/>
                  </a:cubicBezTo>
                  <a:cubicBezTo>
                    <a:pt x="700315" y="87419"/>
                    <a:pt x="695914" y="84298"/>
                    <a:pt x="693513" y="80296"/>
                  </a:cubicBezTo>
                  <a:cubicBezTo>
                    <a:pt x="691832" y="77576"/>
                    <a:pt x="689752" y="75095"/>
                    <a:pt x="687911" y="72454"/>
                  </a:cubicBezTo>
                  <a:cubicBezTo>
                    <a:pt x="679349" y="60691"/>
                    <a:pt x="668386" y="49968"/>
                    <a:pt x="654542" y="40605"/>
                  </a:cubicBezTo>
                  <a:cubicBezTo>
                    <a:pt x="650060" y="37564"/>
                    <a:pt x="645339" y="34763"/>
                    <a:pt x="640297" y="31962"/>
                  </a:cubicBezTo>
                  <a:cubicBezTo>
                    <a:pt x="634776" y="28922"/>
                    <a:pt x="631175" y="24920"/>
                    <a:pt x="624933" y="22199"/>
                  </a:cubicBezTo>
                  <a:cubicBezTo>
                    <a:pt x="617731" y="19079"/>
                    <a:pt x="610929" y="18759"/>
                    <a:pt x="603967" y="16918"/>
                  </a:cubicBezTo>
                  <a:cubicBezTo>
                    <a:pt x="597965" y="15398"/>
                    <a:pt x="591803" y="12997"/>
                    <a:pt x="585962" y="12437"/>
                  </a:cubicBezTo>
                  <a:cubicBezTo>
                    <a:pt x="553872" y="9076"/>
                    <a:pt x="524504" y="19559"/>
                    <a:pt x="497456" y="40205"/>
                  </a:cubicBezTo>
                  <a:cubicBezTo>
                    <a:pt x="487933" y="46927"/>
                    <a:pt x="478490" y="55009"/>
                    <a:pt x="469688" y="64612"/>
                  </a:cubicBezTo>
                  <a:cubicBezTo>
                    <a:pt x="459204" y="76055"/>
                    <a:pt x="449762" y="88379"/>
                    <a:pt x="441920" y="100622"/>
                  </a:cubicBezTo>
                  <a:cubicBezTo>
                    <a:pt x="441279" y="101583"/>
                    <a:pt x="440959" y="102303"/>
                    <a:pt x="440399" y="103263"/>
                  </a:cubicBezTo>
                  <a:cubicBezTo>
                    <a:pt x="439759" y="101983"/>
                    <a:pt x="439279" y="100862"/>
                    <a:pt x="438558" y="99502"/>
                  </a:cubicBezTo>
                  <a:cubicBezTo>
                    <a:pt x="438078" y="98622"/>
                    <a:pt x="437198" y="97822"/>
                    <a:pt x="436638" y="96861"/>
                  </a:cubicBezTo>
                  <a:cubicBezTo>
                    <a:pt x="430716" y="86058"/>
                    <a:pt x="423594" y="75255"/>
                    <a:pt x="415672" y="65012"/>
                  </a:cubicBezTo>
                  <a:cubicBezTo>
                    <a:pt x="414231" y="63172"/>
                    <a:pt x="413431" y="61171"/>
                    <a:pt x="411911" y="59410"/>
                  </a:cubicBezTo>
                  <a:cubicBezTo>
                    <a:pt x="409670" y="56770"/>
                    <a:pt x="407030" y="54769"/>
                    <a:pt x="404789" y="52288"/>
                  </a:cubicBezTo>
                  <a:cubicBezTo>
                    <a:pt x="396226" y="42766"/>
                    <a:pt x="387024" y="34603"/>
                    <a:pt x="377421" y="27561"/>
                  </a:cubicBezTo>
                  <a:cubicBezTo>
                    <a:pt x="372859" y="24200"/>
                    <a:pt x="368378" y="20919"/>
                    <a:pt x="363577" y="18198"/>
                  </a:cubicBezTo>
                  <a:cubicBezTo>
                    <a:pt x="352133" y="11636"/>
                    <a:pt x="339970" y="6115"/>
                    <a:pt x="327166" y="3154"/>
                  </a:cubicBezTo>
                  <a:cubicBezTo>
                    <a:pt x="323165" y="2274"/>
                    <a:pt x="318924" y="2274"/>
                    <a:pt x="314762" y="2034"/>
                  </a:cubicBezTo>
                  <a:cubicBezTo>
                    <a:pt x="313482" y="1874"/>
                    <a:pt x="312282" y="1794"/>
                    <a:pt x="311002" y="1634"/>
                  </a:cubicBezTo>
                  <a:cubicBezTo>
                    <a:pt x="305320" y="913"/>
                    <a:pt x="300038" y="-207"/>
                    <a:pt x="294116" y="33"/>
                  </a:cubicBezTo>
                  <a:close/>
                  <a:moveTo>
                    <a:pt x="292996" y="16518"/>
                  </a:moveTo>
                  <a:lnTo>
                    <a:pt x="168480" y="153038"/>
                  </a:lnTo>
                  <a:cubicBezTo>
                    <a:pt x="168320" y="136793"/>
                    <a:pt x="169680" y="120628"/>
                    <a:pt x="174081" y="105024"/>
                  </a:cubicBezTo>
                  <a:cubicBezTo>
                    <a:pt x="184644" y="67493"/>
                    <a:pt x="208812" y="39885"/>
                    <a:pt x="250584" y="25080"/>
                  </a:cubicBezTo>
                  <a:cubicBezTo>
                    <a:pt x="265548" y="19879"/>
                    <a:pt x="279552" y="17078"/>
                    <a:pt x="292996" y="16518"/>
                  </a:cubicBezTo>
                  <a:close/>
                  <a:moveTo>
                    <a:pt x="313642" y="18038"/>
                  </a:moveTo>
                  <a:cubicBezTo>
                    <a:pt x="327326" y="19959"/>
                    <a:pt x="340530" y="23480"/>
                    <a:pt x="352693" y="30042"/>
                  </a:cubicBezTo>
                  <a:lnTo>
                    <a:pt x="41002" y="373662"/>
                  </a:lnTo>
                  <a:cubicBezTo>
                    <a:pt x="32360" y="364219"/>
                    <a:pt x="25878" y="353096"/>
                    <a:pt x="21877" y="339492"/>
                  </a:cubicBezTo>
                  <a:lnTo>
                    <a:pt x="140792" y="208174"/>
                  </a:lnTo>
                  <a:cubicBezTo>
                    <a:pt x="145753" y="208334"/>
                    <a:pt x="150955" y="206973"/>
                    <a:pt x="155836" y="207454"/>
                  </a:cubicBezTo>
                  <a:cubicBezTo>
                    <a:pt x="159918" y="207854"/>
                    <a:pt x="162638" y="208334"/>
                    <a:pt x="164078" y="208574"/>
                  </a:cubicBezTo>
                  <a:cubicBezTo>
                    <a:pt x="170000" y="209534"/>
                    <a:pt x="175042" y="204173"/>
                    <a:pt x="173441" y="198411"/>
                  </a:cubicBezTo>
                  <a:cubicBezTo>
                    <a:pt x="172801" y="196010"/>
                    <a:pt x="171841" y="191209"/>
                    <a:pt x="170801" y="184887"/>
                  </a:cubicBezTo>
                  <a:cubicBezTo>
                    <a:pt x="170320" y="181926"/>
                    <a:pt x="170401" y="178885"/>
                    <a:pt x="170080" y="175924"/>
                  </a:cubicBezTo>
                  <a:lnTo>
                    <a:pt x="313642" y="18038"/>
                  </a:lnTo>
                  <a:close/>
                  <a:moveTo>
                    <a:pt x="570597" y="28841"/>
                  </a:moveTo>
                  <a:lnTo>
                    <a:pt x="202250" y="434720"/>
                  </a:lnTo>
                  <a:cubicBezTo>
                    <a:pt x="202490" y="433519"/>
                    <a:pt x="202330" y="432239"/>
                    <a:pt x="202650" y="430959"/>
                  </a:cubicBezTo>
                  <a:cubicBezTo>
                    <a:pt x="203530" y="427118"/>
                    <a:pt x="204330" y="423837"/>
                    <a:pt x="205291" y="420796"/>
                  </a:cubicBezTo>
                  <a:cubicBezTo>
                    <a:pt x="205851" y="419035"/>
                    <a:pt x="206571" y="417595"/>
                    <a:pt x="206811" y="417035"/>
                  </a:cubicBezTo>
                  <a:cubicBezTo>
                    <a:pt x="209132" y="411033"/>
                    <a:pt x="203770" y="404951"/>
                    <a:pt x="197448" y="406152"/>
                  </a:cubicBezTo>
                  <a:cubicBezTo>
                    <a:pt x="196888" y="406232"/>
                    <a:pt x="195848" y="406632"/>
                    <a:pt x="194087" y="406872"/>
                  </a:cubicBezTo>
                  <a:cubicBezTo>
                    <a:pt x="191126" y="407352"/>
                    <a:pt x="187365" y="407592"/>
                    <a:pt x="183604" y="407992"/>
                  </a:cubicBezTo>
                  <a:cubicBezTo>
                    <a:pt x="181123" y="408312"/>
                    <a:pt x="178563" y="408152"/>
                    <a:pt x="176082" y="408392"/>
                  </a:cubicBezTo>
                  <a:lnTo>
                    <a:pt x="433757" y="124789"/>
                  </a:lnTo>
                  <a:cubicBezTo>
                    <a:pt x="437198" y="129591"/>
                    <a:pt x="444400" y="130071"/>
                    <a:pt x="447281" y="124389"/>
                  </a:cubicBezTo>
                  <a:cubicBezTo>
                    <a:pt x="447601" y="123669"/>
                    <a:pt x="448081" y="122229"/>
                    <a:pt x="449202" y="120228"/>
                  </a:cubicBezTo>
                  <a:cubicBezTo>
                    <a:pt x="451042" y="116867"/>
                    <a:pt x="453363" y="113346"/>
                    <a:pt x="455924" y="109345"/>
                  </a:cubicBezTo>
                  <a:cubicBezTo>
                    <a:pt x="463286" y="97822"/>
                    <a:pt x="472009" y="86298"/>
                    <a:pt x="481771" y="75575"/>
                  </a:cubicBezTo>
                  <a:cubicBezTo>
                    <a:pt x="508499" y="46447"/>
                    <a:pt x="538268" y="30282"/>
                    <a:pt x="570597" y="28841"/>
                  </a:cubicBezTo>
                  <a:close/>
                  <a:moveTo>
                    <a:pt x="591563" y="30362"/>
                  </a:moveTo>
                  <a:cubicBezTo>
                    <a:pt x="600446" y="31882"/>
                    <a:pt x="609328" y="33083"/>
                    <a:pt x="618611" y="37084"/>
                  </a:cubicBezTo>
                  <a:cubicBezTo>
                    <a:pt x="623013" y="39004"/>
                    <a:pt x="625413" y="41725"/>
                    <a:pt x="629494" y="43806"/>
                  </a:cubicBezTo>
                  <a:lnTo>
                    <a:pt x="207851" y="508181"/>
                  </a:lnTo>
                  <a:cubicBezTo>
                    <a:pt x="206891" y="505861"/>
                    <a:pt x="204891" y="504180"/>
                    <a:pt x="204090" y="501779"/>
                  </a:cubicBezTo>
                  <a:cubicBezTo>
                    <a:pt x="200009" y="489136"/>
                    <a:pt x="198649" y="476012"/>
                    <a:pt x="198809" y="462728"/>
                  </a:cubicBezTo>
                  <a:lnTo>
                    <a:pt x="591563" y="30362"/>
                  </a:lnTo>
                  <a:close/>
                  <a:moveTo>
                    <a:pt x="366137" y="39405"/>
                  </a:moveTo>
                  <a:cubicBezTo>
                    <a:pt x="375820" y="46367"/>
                    <a:pt x="385263" y="54449"/>
                    <a:pt x="393906" y="64132"/>
                  </a:cubicBezTo>
                  <a:lnTo>
                    <a:pt x="87816" y="400950"/>
                  </a:lnTo>
                  <a:cubicBezTo>
                    <a:pt x="74532" y="396789"/>
                    <a:pt x="63009" y="390947"/>
                    <a:pt x="53326" y="383665"/>
                  </a:cubicBezTo>
                  <a:lnTo>
                    <a:pt x="366137" y="39405"/>
                  </a:lnTo>
                  <a:close/>
                  <a:moveTo>
                    <a:pt x="643738" y="52528"/>
                  </a:moveTo>
                  <a:cubicBezTo>
                    <a:pt x="655502" y="60291"/>
                    <a:pt x="665184" y="68933"/>
                    <a:pt x="672627" y="78376"/>
                  </a:cubicBezTo>
                  <a:lnTo>
                    <a:pt x="243862" y="551394"/>
                  </a:lnTo>
                  <a:cubicBezTo>
                    <a:pt x="232419" y="543232"/>
                    <a:pt x="223216" y="533869"/>
                    <a:pt x="216494" y="523226"/>
                  </a:cubicBezTo>
                  <a:lnTo>
                    <a:pt x="643738" y="52528"/>
                  </a:lnTo>
                  <a:close/>
                  <a:moveTo>
                    <a:pt x="404389" y="77256"/>
                  </a:moveTo>
                  <a:cubicBezTo>
                    <a:pt x="411751" y="86858"/>
                    <a:pt x="418873" y="96781"/>
                    <a:pt x="424234" y="106864"/>
                  </a:cubicBezTo>
                  <a:cubicBezTo>
                    <a:pt x="424634" y="107664"/>
                    <a:pt x="424955" y="108305"/>
                    <a:pt x="425355" y="109105"/>
                  </a:cubicBezTo>
                  <a:lnTo>
                    <a:pt x="152315" y="409913"/>
                  </a:lnTo>
                  <a:cubicBezTo>
                    <a:pt x="136470" y="410233"/>
                    <a:pt x="120706" y="409432"/>
                    <a:pt x="105422" y="406552"/>
                  </a:cubicBezTo>
                  <a:lnTo>
                    <a:pt x="404389" y="77256"/>
                  </a:lnTo>
                  <a:close/>
                  <a:moveTo>
                    <a:pt x="682710" y="92300"/>
                  </a:moveTo>
                  <a:cubicBezTo>
                    <a:pt x="683830" y="94461"/>
                    <a:pt x="686231" y="96141"/>
                    <a:pt x="687191" y="98302"/>
                  </a:cubicBezTo>
                  <a:cubicBezTo>
                    <a:pt x="692393" y="109985"/>
                    <a:pt x="694713" y="122149"/>
                    <a:pt x="695114" y="134312"/>
                  </a:cubicBezTo>
                  <a:lnTo>
                    <a:pt x="295237" y="574281"/>
                  </a:lnTo>
                  <a:cubicBezTo>
                    <a:pt x="284834" y="572920"/>
                    <a:pt x="274110" y="570280"/>
                    <a:pt x="263388" y="565318"/>
                  </a:cubicBezTo>
                  <a:cubicBezTo>
                    <a:pt x="260747" y="564118"/>
                    <a:pt x="259467" y="562117"/>
                    <a:pt x="256986" y="560837"/>
                  </a:cubicBezTo>
                  <a:lnTo>
                    <a:pt x="682710" y="92300"/>
                  </a:lnTo>
                  <a:close/>
                  <a:moveTo>
                    <a:pt x="691352" y="162400"/>
                  </a:moveTo>
                  <a:cubicBezTo>
                    <a:pt x="690632" y="165601"/>
                    <a:pt x="691112" y="168962"/>
                    <a:pt x="690232" y="172163"/>
                  </a:cubicBezTo>
                  <a:cubicBezTo>
                    <a:pt x="689191" y="175844"/>
                    <a:pt x="688391" y="179365"/>
                    <a:pt x="687191" y="182326"/>
                  </a:cubicBezTo>
                  <a:cubicBezTo>
                    <a:pt x="686551" y="184007"/>
                    <a:pt x="685911" y="184807"/>
                    <a:pt x="685670" y="185367"/>
                  </a:cubicBezTo>
                  <a:cubicBezTo>
                    <a:pt x="682950" y="191129"/>
                    <a:pt x="687591" y="198011"/>
                    <a:pt x="693913" y="197371"/>
                  </a:cubicBezTo>
                  <a:cubicBezTo>
                    <a:pt x="694553" y="197291"/>
                    <a:pt x="695834" y="197131"/>
                    <a:pt x="697674" y="196971"/>
                  </a:cubicBezTo>
                  <a:cubicBezTo>
                    <a:pt x="701195" y="196810"/>
                    <a:pt x="705276" y="197371"/>
                    <a:pt x="708958" y="197371"/>
                  </a:cubicBezTo>
                  <a:lnTo>
                    <a:pt x="437358" y="496338"/>
                  </a:lnTo>
                  <a:cubicBezTo>
                    <a:pt x="433757" y="493697"/>
                    <a:pt x="428876" y="493057"/>
                    <a:pt x="426075" y="497458"/>
                  </a:cubicBezTo>
                  <a:cubicBezTo>
                    <a:pt x="425755" y="498018"/>
                    <a:pt x="424955" y="499299"/>
                    <a:pt x="423834" y="500819"/>
                  </a:cubicBezTo>
                  <a:cubicBezTo>
                    <a:pt x="421994" y="503460"/>
                    <a:pt x="419993" y="506261"/>
                    <a:pt x="417433" y="509462"/>
                  </a:cubicBezTo>
                  <a:cubicBezTo>
                    <a:pt x="410230" y="518744"/>
                    <a:pt x="401668" y="528187"/>
                    <a:pt x="392305" y="536830"/>
                  </a:cubicBezTo>
                  <a:cubicBezTo>
                    <a:pt x="368778" y="558516"/>
                    <a:pt x="343651" y="570680"/>
                    <a:pt x="317643" y="573560"/>
                  </a:cubicBezTo>
                  <a:lnTo>
                    <a:pt x="691352" y="162400"/>
                  </a:lnTo>
                  <a:close/>
                  <a:moveTo>
                    <a:pt x="730724" y="198091"/>
                  </a:moveTo>
                  <a:cubicBezTo>
                    <a:pt x="744568" y="199371"/>
                    <a:pt x="758812" y="201532"/>
                    <a:pt x="772736" y="205933"/>
                  </a:cubicBezTo>
                  <a:cubicBezTo>
                    <a:pt x="773056" y="206013"/>
                    <a:pt x="773216" y="206173"/>
                    <a:pt x="773456" y="206333"/>
                  </a:cubicBezTo>
                  <a:lnTo>
                    <a:pt x="464406" y="546913"/>
                  </a:lnTo>
                  <a:cubicBezTo>
                    <a:pt x="464166" y="546592"/>
                    <a:pt x="463846" y="546432"/>
                    <a:pt x="463686" y="546192"/>
                  </a:cubicBezTo>
                  <a:cubicBezTo>
                    <a:pt x="456484" y="536029"/>
                    <a:pt x="450642" y="524906"/>
                    <a:pt x="446081" y="513943"/>
                  </a:cubicBezTo>
                  <a:cubicBezTo>
                    <a:pt x="445761" y="513223"/>
                    <a:pt x="445600" y="512743"/>
                    <a:pt x="445361" y="512102"/>
                  </a:cubicBezTo>
                  <a:lnTo>
                    <a:pt x="730724" y="198091"/>
                  </a:lnTo>
                  <a:close/>
                  <a:moveTo>
                    <a:pt x="117425" y="209694"/>
                  </a:moveTo>
                  <a:lnTo>
                    <a:pt x="18756" y="318446"/>
                  </a:lnTo>
                  <a:cubicBezTo>
                    <a:pt x="17796" y="309803"/>
                    <a:pt x="16195" y="301881"/>
                    <a:pt x="16916" y="291798"/>
                  </a:cubicBezTo>
                  <a:cubicBezTo>
                    <a:pt x="20036" y="246425"/>
                    <a:pt x="46124" y="221378"/>
                    <a:pt x="88937" y="211135"/>
                  </a:cubicBezTo>
                  <a:cubicBezTo>
                    <a:pt x="98299" y="208974"/>
                    <a:pt x="107822" y="210334"/>
                    <a:pt x="117425" y="209694"/>
                  </a:cubicBezTo>
                  <a:close/>
                  <a:moveTo>
                    <a:pt x="788901" y="213455"/>
                  </a:moveTo>
                  <a:cubicBezTo>
                    <a:pt x="800984" y="218977"/>
                    <a:pt x="811067" y="226019"/>
                    <a:pt x="819630" y="234421"/>
                  </a:cubicBezTo>
                  <a:lnTo>
                    <a:pt x="668466" y="400950"/>
                  </a:lnTo>
                  <a:cubicBezTo>
                    <a:pt x="667906" y="400790"/>
                    <a:pt x="667185" y="400710"/>
                    <a:pt x="666625" y="400550"/>
                  </a:cubicBezTo>
                  <a:cubicBezTo>
                    <a:pt x="664065" y="399990"/>
                    <a:pt x="662624" y="399670"/>
                    <a:pt x="661744" y="399429"/>
                  </a:cubicBezTo>
                  <a:cubicBezTo>
                    <a:pt x="655422" y="397909"/>
                    <a:pt x="649900" y="404151"/>
                    <a:pt x="651981" y="410313"/>
                  </a:cubicBezTo>
                  <a:cubicBezTo>
                    <a:pt x="652221" y="411113"/>
                    <a:pt x="652781" y="412473"/>
                    <a:pt x="653501" y="414794"/>
                  </a:cubicBezTo>
                  <a:cubicBezTo>
                    <a:pt x="653661" y="415354"/>
                    <a:pt x="653741" y="416074"/>
                    <a:pt x="653901" y="416635"/>
                  </a:cubicBezTo>
                  <a:lnTo>
                    <a:pt x="504578" y="581323"/>
                  </a:lnTo>
                  <a:cubicBezTo>
                    <a:pt x="493775" y="575961"/>
                    <a:pt x="484092" y="568359"/>
                    <a:pt x="475289" y="558836"/>
                  </a:cubicBezTo>
                  <a:lnTo>
                    <a:pt x="788901" y="213455"/>
                  </a:lnTo>
                  <a:close/>
                  <a:moveTo>
                    <a:pt x="831233" y="245705"/>
                  </a:moveTo>
                  <a:cubicBezTo>
                    <a:pt x="838755" y="256428"/>
                    <a:pt x="843477" y="269312"/>
                    <a:pt x="846277" y="283956"/>
                  </a:cubicBezTo>
                  <a:lnTo>
                    <a:pt x="736405" y="404711"/>
                  </a:lnTo>
                  <a:cubicBezTo>
                    <a:pt x="720401" y="405191"/>
                    <a:pt x="704236" y="405751"/>
                    <a:pt x="687991" y="403591"/>
                  </a:cubicBezTo>
                  <a:lnTo>
                    <a:pt x="687991" y="403191"/>
                  </a:lnTo>
                  <a:lnTo>
                    <a:pt x="831233" y="245705"/>
                  </a:lnTo>
                  <a:close/>
                  <a:moveTo>
                    <a:pt x="847798" y="306442"/>
                  </a:moveTo>
                  <a:cubicBezTo>
                    <a:pt x="847878" y="311484"/>
                    <a:pt x="849318" y="315645"/>
                    <a:pt x="848918" y="321087"/>
                  </a:cubicBezTo>
                  <a:cubicBezTo>
                    <a:pt x="846438" y="356617"/>
                    <a:pt x="830113" y="379824"/>
                    <a:pt x="802425" y="393108"/>
                  </a:cubicBezTo>
                  <a:cubicBezTo>
                    <a:pt x="790101" y="399029"/>
                    <a:pt x="775217" y="402951"/>
                    <a:pt x="758572" y="405111"/>
                  </a:cubicBezTo>
                  <a:lnTo>
                    <a:pt x="847798" y="306442"/>
                  </a:lnTo>
                  <a:close/>
                  <a:moveTo>
                    <a:pt x="657583" y="436961"/>
                  </a:moveTo>
                  <a:cubicBezTo>
                    <a:pt x="660623" y="454486"/>
                    <a:pt x="661504" y="472011"/>
                    <a:pt x="659823" y="489136"/>
                  </a:cubicBezTo>
                  <a:lnTo>
                    <a:pt x="570197" y="587804"/>
                  </a:lnTo>
                  <a:cubicBezTo>
                    <a:pt x="551952" y="591726"/>
                    <a:pt x="535387" y="591325"/>
                    <a:pt x="520662" y="587404"/>
                  </a:cubicBezTo>
                  <a:lnTo>
                    <a:pt x="657583" y="436961"/>
                  </a:lnTo>
                  <a:close/>
                  <a:moveTo>
                    <a:pt x="652701" y="521385"/>
                  </a:moveTo>
                  <a:cubicBezTo>
                    <a:pt x="643899" y="545552"/>
                    <a:pt x="627734" y="564518"/>
                    <a:pt x="602446" y="576921"/>
                  </a:cubicBezTo>
                  <a:lnTo>
                    <a:pt x="652701" y="521385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1"/>
            <p:cNvSpPr/>
            <p:nvPr/>
          </p:nvSpPr>
          <p:spPr>
            <a:xfrm>
              <a:off x="184363" y="763708"/>
              <a:ext cx="166310" cy="166114"/>
            </a:xfrm>
            <a:custGeom>
              <a:avLst/>
              <a:gdLst/>
              <a:ahLst/>
              <a:cxnLst/>
              <a:rect l="l" t="t" r="r" b="b"/>
              <a:pathLst>
                <a:path w="166310" h="166114" extrusionOk="0">
                  <a:moveTo>
                    <a:pt x="36216" y="94903"/>
                  </a:moveTo>
                  <a:cubicBezTo>
                    <a:pt x="36216" y="94903"/>
                    <a:pt x="-5168" y="60068"/>
                    <a:pt x="541" y="48484"/>
                  </a:cubicBezTo>
                  <a:cubicBezTo>
                    <a:pt x="6249" y="36816"/>
                    <a:pt x="58963" y="48400"/>
                    <a:pt x="58963" y="48400"/>
                  </a:cubicBezTo>
                  <a:cubicBezTo>
                    <a:pt x="58963" y="48400"/>
                    <a:pt x="79193" y="-1797"/>
                    <a:pt x="91952" y="50"/>
                  </a:cubicBezTo>
                  <a:cubicBezTo>
                    <a:pt x="104795" y="1896"/>
                    <a:pt x="110168" y="55787"/>
                    <a:pt x="110168" y="55787"/>
                  </a:cubicBezTo>
                  <a:cubicBezTo>
                    <a:pt x="110168" y="55787"/>
                    <a:pt x="163974" y="59564"/>
                    <a:pt x="166241" y="72407"/>
                  </a:cubicBezTo>
                  <a:cubicBezTo>
                    <a:pt x="168423" y="85166"/>
                    <a:pt x="119066" y="106907"/>
                    <a:pt x="119066" y="106907"/>
                  </a:cubicBezTo>
                  <a:cubicBezTo>
                    <a:pt x="119066" y="106907"/>
                    <a:pt x="132160" y="159454"/>
                    <a:pt x="120744" y="165498"/>
                  </a:cubicBezTo>
                  <a:cubicBezTo>
                    <a:pt x="109328" y="171542"/>
                    <a:pt x="73402" y="131166"/>
                    <a:pt x="73402" y="131166"/>
                  </a:cubicBezTo>
                  <a:cubicBezTo>
                    <a:pt x="73402" y="131166"/>
                    <a:pt x="27653" y="159874"/>
                    <a:pt x="18420" y="150808"/>
                  </a:cubicBezTo>
                  <a:cubicBezTo>
                    <a:pt x="9018" y="141659"/>
                    <a:pt x="36216" y="94903"/>
                    <a:pt x="36216" y="94903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1"/>
            <p:cNvSpPr/>
            <p:nvPr/>
          </p:nvSpPr>
          <p:spPr>
            <a:xfrm>
              <a:off x="315646" y="838248"/>
              <a:ext cx="166310" cy="166114"/>
            </a:xfrm>
            <a:custGeom>
              <a:avLst/>
              <a:gdLst/>
              <a:ahLst/>
              <a:cxnLst/>
              <a:rect l="l" t="t" r="r" b="b"/>
              <a:pathLst>
                <a:path w="166310" h="166114" extrusionOk="0">
                  <a:moveTo>
                    <a:pt x="36216" y="94903"/>
                  </a:moveTo>
                  <a:cubicBezTo>
                    <a:pt x="36216" y="94903"/>
                    <a:pt x="-5167" y="60068"/>
                    <a:pt x="540" y="48484"/>
                  </a:cubicBezTo>
                  <a:cubicBezTo>
                    <a:pt x="6248" y="36816"/>
                    <a:pt x="58964" y="48400"/>
                    <a:pt x="58964" y="48400"/>
                  </a:cubicBezTo>
                  <a:cubicBezTo>
                    <a:pt x="58964" y="48400"/>
                    <a:pt x="79193" y="-1797"/>
                    <a:pt x="91953" y="50"/>
                  </a:cubicBezTo>
                  <a:cubicBezTo>
                    <a:pt x="104796" y="1896"/>
                    <a:pt x="110168" y="55787"/>
                    <a:pt x="110168" y="55787"/>
                  </a:cubicBezTo>
                  <a:cubicBezTo>
                    <a:pt x="110168" y="55787"/>
                    <a:pt x="163974" y="59564"/>
                    <a:pt x="166240" y="72323"/>
                  </a:cubicBezTo>
                  <a:cubicBezTo>
                    <a:pt x="168423" y="85082"/>
                    <a:pt x="119066" y="106907"/>
                    <a:pt x="119066" y="106907"/>
                  </a:cubicBezTo>
                  <a:cubicBezTo>
                    <a:pt x="119066" y="106907"/>
                    <a:pt x="132160" y="159454"/>
                    <a:pt x="120744" y="165498"/>
                  </a:cubicBezTo>
                  <a:cubicBezTo>
                    <a:pt x="109329" y="171542"/>
                    <a:pt x="73401" y="131166"/>
                    <a:pt x="73401" y="131166"/>
                  </a:cubicBezTo>
                  <a:cubicBezTo>
                    <a:pt x="73401" y="131166"/>
                    <a:pt x="27654" y="159874"/>
                    <a:pt x="18420" y="150808"/>
                  </a:cubicBezTo>
                  <a:cubicBezTo>
                    <a:pt x="9019" y="141659"/>
                    <a:pt x="36216" y="94903"/>
                    <a:pt x="36216" y="94903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1"/>
            <p:cNvSpPr/>
            <p:nvPr/>
          </p:nvSpPr>
          <p:spPr>
            <a:xfrm>
              <a:off x="3926871" y="6575989"/>
              <a:ext cx="93600" cy="93558"/>
            </a:xfrm>
            <a:custGeom>
              <a:avLst/>
              <a:gdLst/>
              <a:ahLst/>
              <a:cxnLst/>
              <a:rect l="l" t="t" r="r" b="b"/>
              <a:pathLst>
                <a:path w="93600" h="93558" extrusionOk="0">
                  <a:moveTo>
                    <a:pt x="20363" y="53501"/>
                  </a:moveTo>
                  <a:cubicBezTo>
                    <a:pt x="20363" y="53501"/>
                    <a:pt x="-2889" y="33859"/>
                    <a:pt x="301" y="27312"/>
                  </a:cubicBezTo>
                  <a:cubicBezTo>
                    <a:pt x="3490" y="20764"/>
                    <a:pt x="33205" y="27228"/>
                    <a:pt x="33205" y="27228"/>
                  </a:cubicBezTo>
                  <a:cubicBezTo>
                    <a:pt x="33205" y="27228"/>
                    <a:pt x="44538" y="-1060"/>
                    <a:pt x="51757" y="31"/>
                  </a:cubicBezTo>
                  <a:cubicBezTo>
                    <a:pt x="58975" y="1038"/>
                    <a:pt x="61998" y="31425"/>
                    <a:pt x="61998" y="31425"/>
                  </a:cubicBezTo>
                  <a:cubicBezTo>
                    <a:pt x="61998" y="31425"/>
                    <a:pt x="92300" y="33607"/>
                    <a:pt x="93559" y="40742"/>
                  </a:cubicBezTo>
                  <a:cubicBezTo>
                    <a:pt x="94818" y="47961"/>
                    <a:pt x="67034" y="60217"/>
                    <a:pt x="67034" y="60217"/>
                  </a:cubicBezTo>
                  <a:cubicBezTo>
                    <a:pt x="67034" y="60217"/>
                    <a:pt x="74421" y="89764"/>
                    <a:pt x="67957" y="93206"/>
                  </a:cubicBezTo>
                  <a:cubicBezTo>
                    <a:pt x="61494" y="96647"/>
                    <a:pt x="41264" y="73815"/>
                    <a:pt x="41264" y="73815"/>
                  </a:cubicBezTo>
                  <a:cubicBezTo>
                    <a:pt x="41264" y="73815"/>
                    <a:pt x="15494" y="89932"/>
                    <a:pt x="10290" y="84896"/>
                  </a:cubicBezTo>
                  <a:cubicBezTo>
                    <a:pt x="5001" y="79775"/>
                    <a:pt x="20363" y="53501"/>
                    <a:pt x="20363" y="53501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1"/>
            <p:cNvSpPr/>
            <p:nvPr/>
          </p:nvSpPr>
          <p:spPr>
            <a:xfrm>
              <a:off x="3740202" y="6623648"/>
              <a:ext cx="119008" cy="110355"/>
            </a:xfrm>
            <a:custGeom>
              <a:avLst/>
              <a:gdLst/>
              <a:ahLst/>
              <a:cxnLst/>
              <a:rect l="l" t="t" r="r" b="b"/>
              <a:pathLst>
                <a:path w="119008" h="110355" extrusionOk="0">
                  <a:moveTo>
                    <a:pt x="34868" y="71233"/>
                  </a:moveTo>
                  <a:cubicBezTo>
                    <a:pt x="34868" y="71233"/>
                    <a:pt x="-1227" y="57886"/>
                    <a:pt x="32" y="49408"/>
                  </a:cubicBezTo>
                  <a:cubicBezTo>
                    <a:pt x="1292" y="40930"/>
                    <a:pt x="39904" y="37237"/>
                    <a:pt x="39904" y="37237"/>
                  </a:cubicBezTo>
                  <a:cubicBezTo>
                    <a:pt x="39904" y="37237"/>
                    <a:pt x="42423" y="1562"/>
                    <a:pt x="51572" y="51"/>
                  </a:cubicBezTo>
                  <a:cubicBezTo>
                    <a:pt x="60722" y="-1460"/>
                    <a:pt x="76503" y="31277"/>
                    <a:pt x="76503" y="31277"/>
                  </a:cubicBezTo>
                  <a:cubicBezTo>
                    <a:pt x="76503" y="31277"/>
                    <a:pt x="114109" y="22547"/>
                    <a:pt x="118558" y="30102"/>
                  </a:cubicBezTo>
                  <a:cubicBezTo>
                    <a:pt x="122922" y="37657"/>
                    <a:pt x="94131" y="61580"/>
                    <a:pt x="94131" y="61580"/>
                  </a:cubicBezTo>
                  <a:cubicBezTo>
                    <a:pt x="94131" y="61580"/>
                    <a:pt x="114864" y="91882"/>
                    <a:pt x="108485" y="98010"/>
                  </a:cubicBezTo>
                  <a:cubicBezTo>
                    <a:pt x="102021" y="104222"/>
                    <a:pt x="68360" y="86259"/>
                    <a:pt x="68360" y="86259"/>
                  </a:cubicBezTo>
                  <a:cubicBezTo>
                    <a:pt x="68360" y="86259"/>
                    <a:pt x="43598" y="113707"/>
                    <a:pt x="35204" y="110014"/>
                  </a:cubicBezTo>
                  <a:cubicBezTo>
                    <a:pt x="26809" y="106237"/>
                    <a:pt x="34868" y="71233"/>
                    <a:pt x="34868" y="71233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1"/>
            <p:cNvSpPr/>
            <p:nvPr/>
          </p:nvSpPr>
          <p:spPr>
            <a:xfrm>
              <a:off x="1768712" y="3639474"/>
              <a:ext cx="93600" cy="93558"/>
            </a:xfrm>
            <a:custGeom>
              <a:avLst/>
              <a:gdLst/>
              <a:ahLst/>
              <a:cxnLst/>
              <a:rect l="l" t="t" r="r" b="b"/>
              <a:pathLst>
                <a:path w="93600" h="93558" extrusionOk="0">
                  <a:moveTo>
                    <a:pt x="20363" y="53501"/>
                  </a:moveTo>
                  <a:cubicBezTo>
                    <a:pt x="20363" y="53501"/>
                    <a:pt x="-2889" y="33859"/>
                    <a:pt x="301" y="27312"/>
                  </a:cubicBezTo>
                  <a:cubicBezTo>
                    <a:pt x="3490" y="20764"/>
                    <a:pt x="33205" y="27228"/>
                    <a:pt x="33205" y="27228"/>
                  </a:cubicBezTo>
                  <a:cubicBezTo>
                    <a:pt x="33205" y="27228"/>
                    <a:pt x="44538" y="-1060"/>
                    <a:pt x="51757" y="31"/>
                  </a:cubicBezTo>
                  <a:cubicBezTo>
                    <a:pt x="58975" y="1038"/>
                    <a:pt x="61997" y="31425"/>
                    <a:pt x="61997" y="31425"/>
                  </a:cubicBezTo>
                  <a:cubicBezTo>
                    <a:pt x="61997" y="31425"/>
                    <a:pt x="92300" y="33607"/>
                    <a:pt x="93559" y="40742"/>
                  </a:cubicBezTo>
                  <a:cubicBezTo>
                    <a:pt x="94818" y="47961"/>
                    <a:pt x="67034" y="60217"/>
                    <a:pt x="67034" y="60217"/>
                  </a:cubicBezTo>
                  <a:cubicBezTo>
                    <a:pt x="67034" y="60217"/>
                    <a:pt x="74421" y="89764"/>
                    <a:pt x="67957" y="93205"/>
                  </a:cubicBezTo>
                  <a:cubicBezTo>
                    <a:pt x="61494" y="96647"/>
                    <a:pt x="41264" y="73815"/>
                    <a:pt x="41264" y="73815"/>
                  </a:cubicBezTo>
                  <a:cubicBezTo>
                    <a:pt x="41264" y="73815"/>
                    <a:pt x="15494" y="89932"/>
                    <a:pt x="10290" y="84895"/>
                  </a:cubicBezTo>
                  <a:cubicBezTo>
                    <a:pt x="5001" y="79859"/>
                    <a:pt x="20363" y="53501"/>
                    <a:pt x="20363" y="53501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1"/>
            <p:cNvSpPr/>
            <p:nvPr/>
          </p:nvSpPr>
          <p:spPr>
            <a:xfrm>
              <a:off x="1653256" y="3665001"/>
              <a:ext cx="93600" cy="93558"/>
            </a:xfrm>
            <a:custGeom>
              <a:avLst/>
              <a:gdLst/>
              <a:ahLst/>
              <a:cxnLst/>
              <a:rect l="l" t="t" r="r" b="b"/>
              <a:pathLst>
                <a:path w="93600" h="93558" extrusionOk="0">
                  <a:moveTo>
                    <a:pt x="20363" y="53501"/>
                  </a:moveTo>
                  <a:cubicBezTo>
                    <a:pt x="20363" y="53501"/>
                    <a:pt x="-2889" y="33859"/>
                    <a:pt x="301" y="27312"/>
                  </a:cubicBezTo>
                  <a:cubicBezTo>
                    <a:pt x="3490" y="20764"/>
                    <a:pt x="33205" y="27228"/>
                    <a:pt x="33205" y="27228"/>
                  </a:cubicBezTo>
                  <a:cubicBezTo>
                    <a:pt x="33205" y="27228"/>
                    <a:pt x="44538" y="-1060"/>
                    <a:pt x="51757" y="31"/>
                  </a:cubicBezTo>
                  <a:cubicBezTo>
                    <a:pt x="58975" y="1038"/>
                    <a:pt x="61997" y="31425"/>
                    <a:pt x="61997" y="31425"/>
                  </a:cubicBezTo>
                  <a:cubicBezTo>
                    <a:pt x="61997" y="31425"/>
                    <a:pt x="92300" y="33607"/>
                    <a:pt x="93559" y="40742"/>
                  </a:cubicBezTo>
                  <a:cubicBezTo>
                    <a:pt x="94818" y="47961"/>
                    <a:pt x="67034" y="60217"/>
                    <a:pt x="67034" y="60217"/>
                  </a:cubicBezTo>
                  <a:cubicBezTo>
                    <a:pt x="67034" y="60217"/>
                    <a:pt x="74421" y="89764"/>
                    <a:pt x="67957" y="93205"/>
                  </a:cubicBezTo>
                  <a:cubicBezTo>
                    <a:pt x="61494" y="96647"/>
                    <a:pt x="41264" y="73815"/>
                    <a:pt x="41264" y="73815"/>
                  </a:cubicBezTo>
                  <a:cubicBezTo>
                    <a:pt x="41264" y="73815"/>
                    <a:pt x="15494" y="89932"/>
                    <a:pt x="10290" y="84895"/>
                  </a:cubicBezTo>
                  <a:cubicBezTo>
                    <a:pt x="5001" y="79859"/>
                    <a:pt x="20363" y="53501"/>
                    <a:pt x="20363" y="53501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1"/>
            <p:cNvSpPr/>
            <p:nvPr/>
          </p:nvSpPr>
          <p:spPr>
            <a:xfrm>
              <a:off x="1152267" y="4393488"/>
              <a:ext cx="166310" cy="166114"/>
            </a:xfrm>
            <a:custGeom>
              <a:avLst/>
              <a:gdLst/>
              <a:ahLst/>
              <a:cxnLst/>
              <a:rect l="l" t="t" r="r" b="b"/>
              <a:pathLst>
                <a:path w="166310" h="166114" extrusionOk="0">
                  <a:moveTo>
                    <a:pt x="36216" y="94903"/>
                  </a:moveTo>
                  <a:cubicBezTo>
                    <a:pt x="36216" y="94903"/>
                    <a:pt x="-5167" y="60068"/>
                    <a:pt x="540" y="48484"/>
                  </a:cubicBezTo>
                  <a:cubicBezTo>
                    <a:pt x="6248" y="36816"/>
                    <a:pt x="58964" y="48400"/>
                    <a:pt x="58964" y="48400"/>
                  </a:cubicBezTo>
                  <a:cubicBezTo>
                    <a:pt x="58964" y="48400"/>
                    <a:pt x="79193" y="-1797"/>
                    <a:pt x="91953" y="50"/>
                  </a:cubicBezTo>
                  <a:cubicBezTo>
                    <a:pt x="104796" y="1896"/>
                    <a:pt x="110168" y="55787"/>
                    <a:pt x="110168" y="55787"/>
                  </a:cubicBezTo>
                  <a:cubicBezTo>
                    <a:pt x="110168" y="55787"/>
                    <a:pt x="163974" y="59564"/>
                    <a:pt x="166240" y="72323"/>
                  </a:cubicBezTo>
                  <a:cubicBezTo>
                    <a:pt x="168423" y="85082"/>
                    <a:pt x="119066" y="106907"/>
                    <a:pt x="119066" y="106907"/>
                  </a:cubicBezTo>
                  <a:cubicBezTo>
                    <a:pt x="119066" y="106907"/>
                    <a:pt x="132160" y="159454"/>
                    <a:pt x="120744" y="165498"/>
                  </a:cubicBezTo>
                  <a:cubicBezTo>
                    <a:pt x="109329" y="171542"/>
                    <a:pt x="73401" y="131166"/>
                    <a:pt x="73401" y="131166"/>
                  </a:cubicBezTo>
                  <a:cubicBezTo>
                    <a:pt x="73401" y="131166"/>
                    <a:pt x="27654" y="159874"/>
                    <a:pt x="18420" y="150808"/>
                  </a:cubicBezTo>
                  <a:cubicBezTo>
                    <a:pt x="9019" y="141659"/>
                    <a:pt x="36216" y="94903"/>
                    <a:pt x="36216" y="94903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1"/>
            <p:cNvSpPr/>
            <p:nvPr/>
          </p:nvSpPr>
          <p:spPr>
            <a:xfrm>
              <a:off x="10875765" y="1668548"/>
              <a:ext cx="93600" cy="93558"/>
            </a:xfrm>
            <a:custGeom>
              <a:avLst/>
              <a:gdLst/>
              <a:ahLst/>
              <a:cxnLst/>
              <a:rect l="l" t="t" r="r" b="b"/>
              <a:pathLst>
                <a:path w="93600" h="93558" extrusionOk="0">
                  <a:moveTo>
                    <a:pt x="20363" y="53501"/>
                  </a:moveTo>
                  <a:cubicBezTo>
                    <a:pt x="20363" y="53501"/>
                    <a:pt x="-2889" y="33859"/>
                    <a:pt x="301" y="27312"/>
                  </a:cubicBezTo>
                  <a:cubicBezTo>
                    <a:pt x="3490" y="20764"/>
                    <a:pt x="33205" y="27228"/>
                    <a:pt x="33205" y="27228"/>
                  </a:cubicBezTo>
                  <a:cubicBezTo>
                    <a:pt x="33205" y="27228"/>
                    <a:pt x="44538" y="-1060"/>
                    <a:pt x="51757" y="31"/>
                  </a:cubicBezTo>
                  <a:cubicBezTo>
                    <a:pt x="58975" y="1038"/>
                    <a:pt x="61998" y="31425"/>
                    <a:pt x="61998" y="31425"/>
                  </a:cubicBezTo>
                  <a:cubicBezTo>
                    <a:pt x="61998" y="31425"/>
                    <a:pt x="92300" y="33607"/>
                    <a:pt x="93559" y="40742"/>
                  </a:cubicBezTo>
                  <a:cubicBezTo>
                    <a:pt x="94818" y="47961"/>
                    <a:pt x="67034" y="60217"/>
                    <a:pt x="67034" y="60217"/>
                  </a:cubicBezTo>
                  <a:cubicBezTo>
                    <a:pt x="67034" y="60217"/>
                    <a:pt x="74421" y="89764"/>
                    <a:pt x="67957" y="93206"/>
                  </a:cubicBezTo>
                  <a:cubicBezTo>
                    <a:pt x="61494" y="96647"/>
                    <a:pt x="41264" y="73815"/>
                    <a:pt x="41264" y="73815"/>
                  </a:cubicBezTo>
                  <a:cubicBezTo>
                    <a:pt x="41264" y="73815"/>
                    <a:pt x="15494" y="89932"/>
                    <a:pt x="10290" y="84896"/>
                  </a:cubicBezTo>
                  <a:cubicBezTo>
                    <a:pt x="5001" y="79775"/>
                    <a:pt x="20363" y="53501"/>
                    <a:pt x="20363" y="53501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1"/>
            <p:cNvSpPr/>
            <p:nvPr/>
          </p:nvSpPr>
          <p:spPr>
            <a:xfrm>
              <a:off x="10689096" y="1716207"/>
              <a:ext cx="119008" cy="110355"/>
            </a:xfrm>
            <a:custGeom>
              <a:avLst/>
              <a:gdLst/>
              <a:ahLst/>
              <a:cxnLst/>
              <a:rect l="l" t="t" r="r" b="b"/>
              <a:pathLst>
                <a:path w="119008" h="110355" extrusionOk="0">
                  <a:moveTo>
                    <a:pt x="34868" y="71233"/>
                  </a:moveTo>
                  <a:cubicBezTo>
                    <a:pt x="34868" y="71233"/>
                    <a:pt x="-1227" y="57886"/>
                    <a:pt x="32" y="49408"/>
                  </a:cubicBezTo>
                  <a:cubicBezTo>
                    <a:pt x="1292" y="40930"/>
                    <a:pt x="39904" y="37237"/>
                    <a:pt x="39904" y="37237"/>
                  </a:cubicBezTo>
                  <a:cubicBezTo>
                    <a:pt x="39904" y="37237"/>
                    <a:pt x="42423" y="1562"/>
                    <a:pt x="51572" y="51"/>
                  </a:cubicBezTo>
                  <a:cubicBezTo>
                    <a:pt x="60722" y="-1460"/>
                    <a:pt x="76503" y="31277"/>
                    <a:pt x="76503" y="31277"/>
                  </a:cubicBezTo>
                  <a:cubicBezTo>
                    <a:pt x="76503" y="31277"/>
                    <a:pt x="114109" y="22547"/>
                    <a:pt x="118558" y="30102"/>
                  </a:cubicBezTo>
                  <a:cubicBezTo>
                    <a:pt x="122922" y="37657"/>
                    <a:pt x="94131" y="61580"/>
                    <a:pt x="94131" y="61580"/>
                  </a:cubicBezTo>
                  <a:cubicBezTo>
                    <a:pt x="94131" y="61580"/>
                    <a:pt x="114864" y="91882"/>
                    <a:pt x="108485" y="98010"/>
                  </a:cubicBezTo>
                  <a:cubicBezTo>
                    <a:pt x="102021" y="104222"/>
                    <a:pt x="68360" y="86259"/>
                    <a:pt x="68360" y="86259"/>
                  </a:cubicBezTo>
                  <a:cubicBezTo>
                    <a:pt x="68360" y="86259"/>
                    <a:pt x="43598" y="113707"/>
                    <a:pt x="35204" y="110014"/>
                  </a:cubicBezTo>
                  <a:cubicBezTo>
                    <a:pt x="26809" y="106237"/>
                    <a:pt x="34868" y="71233"/>
                    <a:pt x="34868" y="71233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1"/>
            <p:cNvSpPr/>
            <p:nvPr/>
          </p:nvSpPr>
          <p:spPr>
            <a:xfrm>
              <a:off x="11588003" y="3778864"/>
              <a:ext cx="166310" cy="166114"/>
            </a:xfrm>
            <a:custGeom>
              <a:avLst/>
              <a:gdLst/>
              <a:ahLst/>
              <a:cxnLst/>
              <a:rect l="l" t="t" r="r" b="b"/>
              <a:pathLst>
                <a:path w="166310" h="166114" extrusionOk="0">
                  <a:moveTo>
                    <a:pt x="36216" y="94903"/>
                  </a:moveTo>
                  <a:cubicBezTo>
                    <a:pt x="36216" y="94903"/>
                    <a:pt x="-5167" y="60068"/>
                    <a:pt x="540" y="48484"/>
                  </a:cubicBezTo>
                  <a:cubicBezTo>
                    <a:pt x="6248" y="36816"/>
                    <a:pt x="58964" y="48400"/>
                    <a:pt x="58964" y="48400"/>
                  </a:cubicBezTo>
                  <a:cubicBezTo>
                    <a:pt x="58964" y="48400"/>
                    <a:pt x="79193" y="-1797"/>
                    <a:pt x="91953" y="50"/>
                  </a:cubicBezTo>
                  <a:cubicBezTo>
                    <a:pt x="104796" y="1896"/>
                    <a:pt x="110168" y="55787"/>
                    <a:pt x="110168" y="55787"/>
                  </a:cubicBezTo>
                  <a:cubicBezTo>
                    <a:pt x="110168" y="55787"/>
                    <a:pt x="163974" y="59564"/>
                    <a:pt x="166240" y="72323"/>
                  </a:cubicBezTo>
                  <a:cubicBezTo>
                    <a:pt x="168423" y="85082"/>
                    <a:pt x="119066" y="106907"/>
                    <a:pt x="119066" y="106907"/>
                  </a:cubicBezTo>
                  <a:cubicBezTo>
                    <a:pt x="119066" y="106907"/>
                    <a:pt x="132160" y="159454"/>
                    <a:pt x="120744" y="165498"/>
                  </a:cubicBezTo>
                  <a:cubicBezTo>
                    <a:pt x="109329" y="171542"/>
                    <a:pt x="73401" y="131166"/>
                    <a:pt x="73401" y="131166"/>
                  </a:cubicBezTo>
                  <a:cubicBezTo>
                    <a:pt x="73401" y="131166"/>
                    <a:pt x="27654" y="159874"/>
                    <a:pt x="18420" y="150808"/>
                  </a:cubicBezTo>
                  <a:cubicBezTo>
                    <a:pt x="9019" y="141659"/>
                    <a:pt x="36216" y="94903"/>
                    <a:pt x="36216" y="94903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1"/>
            <p:cNvSpPr/>
            <p:nvPr/>
          </p:nvSpPr>
          <p:spPr>
            <a:xfrm>
              <a:off x="11156174" y="6151255"/>
              <a:ext cx="93600" cy="93558"/>
            </a:xfrm>
            <a:custGeom>
              <a:avLst/>
              <a:gdLst/>
              <a:ahLst/>
              <a:cxnLst/>
              <a:rect l="l" t="t" r="r" b="b"/>
              <a:pathLst>
                <a:path w="93600" h="93558" extrusionOk="0">
                  <a:moveTo>
                    <a:pt x="20363" y="53501"/>
                  </a:moveTo>
                  <a:cubicBezTo>
                    <a:pt x="20363" y="53501"/>
                    <a:pt x="-2889" y="33859"/>
                    <a:pt x="301" y="27312"/>
                  </a:cubicBezTo>
                  <a:cubicBezTo>
                    <a:pt x="3490" y="20764"/>
                    <a:pt x="33205" y="27228"/>
                    <a:pt x="33205" y="27228"/>
                  </a:cubicBezTo>
                  <a:cubicBezTo>
                    <a:pt x="33205" y="27228"/>
                    <a:pt x="44538" y="-1060"/>
                    <a:pt x="51757" y="31"/>
                  </a:cubicBezTo>
                  <a:cubicBezTo>
                    <a:pt x="58975" y="1038"/>
                    <a:pt x="61997" y="31425"/>
                    <a:pt x="61997" y="31425"/>
                  </a:cubicBezTo>
                  <a:cubicBezTo>
                    <a:pt x="61997" y="31425"/>
                    <a:pt x="92300" y="33607"/>
                    <a:pt x="93559" y="40742"/>
                  </a:cubicBezTo>
                  <a:cubicBezTo>
                    <a:pt x="94818" y="47961"/>
                    <a:pt x="67034" y="60217"/>
                    <a:pt x="67034" y="60217"/>
                  </a:cubicBezTo>
                  <a:cubicBezTo>
                    <a:pt x="67034" y="60217"/>
                    <a:pt x="74421" y="89764"/>
                    <a:pt x="67957" y="93205"/>
                  </a:cubicBezTo>
                  <a:cubicBezTo>
                    <a:pt x="61494" y="96647"/>
                    <a:pt x="41264" y="73815"/>
                    <a:pt x="41264" y="73815"/>
                  </a:cubicBezTo>
                  <a:cubicBezTo>
                    <a:pt x="41264" y="73815"/>
                    <a:pt x="15494" y="89932"/>
                    <a:pt x="10290" y="84895"/>
                  </a:cubicBezTo>
                  <a:cubicBezTo>
                    <a:pt x="5001" y="79859"/>
                    <a:pt x="20363" y="53501"/>
                    <a:pt x="20363" y="53501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1"/>
            <p:cNvSpPr/>
            <p:nvPr/>
          </p:nvSpPr>
          <p:spPr>
            <a:xfrm>
              <a:off x="9669198" y="6113589"/>
              <a:ext cx="93600" cy="93558"/>
            </a:xfrm>
            <a:custGeom>
              <a:avLst/>
              <a:gdLst/>
              <a:ahLst/>
              <a:cxnLst/>
              <a:rect l="l" t="t" r="r" b="b"/>
              <a:pathLst>
                <a:path w="93600" h="93558" extrusionOk="0">
                  <a:moveTo>
                    <a:pt x="20363" y="53501"/>
                  </a:moveTo>
                  <a:cubicBezTo>
                    <a:pt x="20363" y="53501"/>
                    <a:pt x="-2889" y="33859"/>
                    <a:pt x="301" y="27312"/>
                  </a:cubicBezTo>
                  <a:cubicBezTo>
                    <a:pt x="3490" y="20764"/>
                    <a:pt x="33205" y="27228"/>
                    <a:pt x="33205" y="27228"/>
                  </a:cubicBezTo>
                  <a:cubicBezTo>
                    <a:pt x="33205" y="27228"/>
                    <a:pt x="44538" y="-1060"/>
                    <a:pt x="51757" y="31"/>
                  </a:cubicBezTo>
                  <a:cubicBezTo>
                    <a:pt x="58975" y="1038"/>
                    <a:pt x="61997" y="31425"/>
                    <a:pt x="61997" y="31425"/>
                  </a:cubicBezTo>
                  <a:cubicBezTo>
                    <a:pt x="61997" y="31425"/>
                    <a:pt x="92300" y="33607"/>
                    <a:pt x="93559" y="40742"/>
                  </a:cubicBezTo>
                  <a:cubicBezTo>
                    <a:pt x="94818" y="47961"/>
                    <a:pt x="67034" y="60217"/>
                    <a:pt x="67034" y="60217"/>
                  </a:cubicBezTo>
                  <a:cubicBezTo>
                    <a:pt x="67034" y="60217"/>
                    <a:pt x="74421" y="89764"/>
                    <a:pt x="67957" y="93205"/>
                  </a:cubicBezTo>
                  <a:cubicBezTo>
                    <a:pt x="61494" y="96647"/>
                    <a:pt x="41264" y="73815"/>
                    <a:pt x="41264" y="73815"/>
                  </a:cubicBezTo>
                  <a:cubicBezTo>
                    <a:pt x="41264" y="73815"/>
                    <a:pt x="15494" y="89932"/>
                    <a:pt x="10290" y="84895"/>
                  </a:cubicBezTo>
                  <a:cubicBezTo>
                    <a:pt x="5001" y="79859"/>
                    <a:pt x="20363" y="53501"/>
                    <a:pt x="20363" y="53501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1"/>
            <p:cNvSpPr/>
            <p:nvPr/>
          </p:nvSpPr>
          <p:spPr>
            <a:xfrm>
              <a:off x="10410435" y="6407577"/>
              <a:ext cx="166310" cy="166114"/>
            </a:xfrm>
            <a:custGeom>
              <a:avLst/>
              <a:gdLst/>
              <a:ahLst/>
              <a:cxnLst/>
              <a:rect l="l" t="t" r="r" b="b"/>
              <a:pathLst>
                <a:path w="166310" h="166114" extrusionOk="0">
                  <a:moveTo>
                    <a:pt x="36216" y="94903"/>
                  </a:moveTo>
                  <a:cubicBezTo>
                    <a:pt x="36216" y="94903"/>
                    <a:pt x="-5168" y="60068"/>
                    <a:pt x="541" y="48484"/>
                  </a:cubicBezTo>
                  <a:cubicBezTo>
                    <a:pt x="6249" y="36816"/>
                    <a:pt x="58963" y="48400"/>
                    <a:pt x="58963" y="48400"/>
                  </a:cubicBezTo>
                  <a:cubicBezTo>
                    <a:pt x="58963" y="48400"/>
                    <a:pt x="79193" y="-1797"/>
                    <a:pt x="91952" y="50"/>
                  </a:cubicBezTo>
                  <a:cubicBezTo>
                    <a:pt x="104795" y="1896"/>
                    <a:pt x="110168" y="55787"/>
                    <a:pt x="110168" y="55787"/>
                  </a:cubicBezTo>
                  <a:cubicBezTo>
                    <a:pt x="110168" y="55787"/>
                    <a:pt x="163974" y="59564"/>
                    <a:pt x="166241" y="72407"/>
                  </a:cubicBezTo>
                  <a:cubicBezTo>
                    <a:pt x="168423" y="85166"/>
                    <a:pt x="119066" y="106907"/>
                    <a:pt x="119066" y="106907"/>
                  </a:cubicBezTo>
                  <a:cubicBezTo>
                    <a:pt x="119066" y="106907"/>
                    <a:pt x="132160" y="159454"/>
                    <a:pt x="120744" y="165498"/>
                  </a:cubicBezTo>
                  <a:cubicBezTo>
                    <a:pt x="109328" y="171542"/>
                    <a:pt x="73402" y="131166"/>
                    <a:pt x="73402" y="131166"/>
                  </a:cubicBezTo>
                  <a:cubicBezTo>
                    <a:pt x="73402" y="131166"/>
                    <a:pt x="27653" y="159874"/>
                    <a:pt x="18420" y="150808"/>
                  </a:cubicBezTo>
                  <a:cubicBezTo>
                    <a:pt x="9018" y="141659"/>
                    <a:pt x="36216" y="94903"/>
                    <a:pt x="36216" y="94903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1"/>
            <p:cNvSpPr/>
            <p:nvPr/>
          </p:nvSpPr>
          <p:spPr>
            <a:xfrm>
              <a:off x="10541718" y="6482117"/>
              <a:ext cx="166310" cy="166114"/>
            </a:xfrm>
            <a:custGeom>
              <a:avLst/>
              <a:gdLst/>
              <a:ahLst/>
              <a:cxnLst/>
              <a:rect l="l" t="t" r="r" b="b"/>
              <a:pathLst>
                <a:path w="166310" h="166114" extrusionOk="0">
                  <a:moveTo>
                    <a:pt x="36216" y="94903"/>
                  </a:moveTo>
                  <a:cubicBezTo>
                    <a:pt x="36216" y="94903"/>
                    <a:pt x="-5167" y="60068"/>
                    <a:pt x="540" y="48484"/>
                  </a:cubicBezTo>
                  <a:cubicBezTo>
                    <a:pt x="6248" y="36816"/>
                    <a:pt x="58964" y="48400"/>
                    <a:pt x="58964" y="48400"/>
                  </a:cubicBezTo>
                  <a:cubicBezTo>
                    <a:pt x="58964" y="48400"/>
                    <a:pt x="79193" y="-1797"/>
                    <a:pt x="91953" y="50"/>
                  </a:cubicBezTo>
                  <a:cubicBezTo>
                    <a:pt x="104796" y="1896"/>
                    <a:pt x="110168" y="55787"/>
                    <a:pt x="110168" y="55787"/>
                  </a:cubicBezTo>
                  <a:cubicBezTo>
                    <a:pt x="110168" y="55787"/>
                    <a:pt x="163974" y="59564"/>
                    <a:pt x="166240" y="72323"/>
                  </a:cubicBezTo>
                  <a:cubicBezTo>
                    <a:pt x="168423" y="85082"/>
                    <a:pt x="119066" y="106907"/>
                    <a:pt x="119066" y="106907"/>
                  </a:cubicBezTo>
                  <a:cubicBezTo>
                    <a:pt x="119066" y="106907"/>
                    <a:pt x="132160" y="159454"/>
                    <a:pt x="120744" y="165498"/>
                  </a:cubicBezTo>
                  <a:cubicBezTo>
                    <a:pt x="109329" y="171542"/>
                    <a:pt x="73401" y="131166"/>
                    <a:pt x="73401" y="131166"/>
                  </a:cubicBezTo>
                  <a:cubicBezTo>
                    <a:pt x="73401" y="131166"/>
                    <a:pt x="27654" y="159874"/>
                    <a:pt x="18420" y="150808"/>
                  </a:cubicBezTo>
                  <a:cubicBezTo>
                    <a:pt x="9019" y="141659"/>
                    <a:pt x="36216" y="94903"/>
                    <a:pt x="36216" y="94903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" name="Google Shape;70;p1"/>
          <p:cNvSpPr txBox="1">
            <a:spLocks noGrp="1"/>
          </p:cNvSpPr>
          <p:nvPr>
            <p:ph type="body" idx="1"/>
          </p:nvPr>
        </p:nvSpPr>
        <p:spPr>
          <a:xfrm>
            <a:off x="415575" y="1536625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Questrial"/>
              <a:buChar char="●"/>
              <a:defRPr sz="1900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Questrial"/>
              <a:buChar char="○"/>
              <a:defRPr sz="1900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Questrial"/>
              <a:buChar char="■"/>
              <a:defRPr sz="1900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Questrial"/>
              <a:buChar char="●"/>
              <a:defRPr sz="1900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Questrial"/>
              <a:buChar char="○"/>
              <a:defRPr sz="1900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Questrial"/>
              <a:buChar char="■"/>
              <a:defRPr sz="1900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Questrial"/>
              <a:buChar char="●"/>
              <a:defRPr sz="1900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Questrial"/>
              <a:buChar char="○"/>
              <a:defRPr sz="1900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lt2"/>
              </a:buClr>
              <a:buSzPts val="1900"/>
              <a:buFont typeface="Questrial"/>
              <a:buChar char="■"/>
              <a:defRPr sz="1900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1" name="Google Shape;71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Fredericka the Great"/>
              <a:buNone/>
              <a:defRPr sz="4000">
                <a:solidFill>
                  <a:schemeClr val="lt2"/>
                </a:solidFill>
                <a:latin typeface="Fredericka the Great"/>
                <a:ea typeface="Fredericka the Great"/>
                <a:cs typeface="Fredericka the Great"/>
                <a:sym typeface="Fredericka the Gre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M Sans"/>
              <a:buNone/>
              <a:defRPr sz="4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M Sans"/>
              <a:buNone/>
              <a:defRPr sz="4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M Sans"/>
              <a:buNone/>
              <a:defRPr sz="4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M Sans"/>
              <a:buNone/>
              <a:defRPr sz="4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M Sans"/>
              <a:buNone/>
              <a:defRPr sz="4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M Sans"/>
              <a:buNone/>
              <a:defRPr sz="4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M Sans"/>
              <a:buNone/>
              <a:defRPr sz="4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M Sans"/>
              <a:buNone/>
              <a:defRPr sz="4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2" name="Google Shape;72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  <p:sp>
        <p:nvSpPr>
          <p:cNvPr id="73" name="Google Shape;73;p1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1"/>
          <p:cNvSpPr/>
          <p:nvPr/>
        </p:nvSpPr>
        <p:spPr>
          <a:xfrm>
            <a:off x="184376" y="2171237"/>
            <a:ext cx="166310" cy="166114"/>
          </a:xfrm>
          <a:custGeom>
            <a:avLst/>
            <a:gdLst/>
            <a:ahLst/>
            <a:cxnLst/>
            <a:rect l="l" t="t" r="r" b="b"/>
            <a:pathLst>
              <a:path w="166310" h="166114" extrusionOk="0">
                <a:moveTo>
                  <a:pt x="36216" y="94903"/>
                </a:moveTo>
                <a:cubicBezTo>
                  <a:pt x="36216" y="94903"/>
                  <a:pt x="-5168" y="60068"/>
                  <a:pt x="541" y="48484"/>
                </a:cubicBezTo>
                <a:cubicBezTo>
                  <a:pt x="6249" y="36816"/>
                  <a:pt x="58963" y="48400"/>
                  <a:pt x="58963" y="48400"/>
                </a:cubicBezTo>
                <a:cubicBezTo>
                  <a:pt x="58963" y="48400"/>
                  <a:pt x="79109" y="-1797"/>
                  <a:pt x="91952" y="50"/>
                </a:cubicBezTo>
                <a:cubicBezTo>
                  <a:pt x="104711" y="1896"/>
                  <a:pt x="110168" y="55787"/>
                  <a:pt x="110168" y="55787"/>
                </a:cubicBezTo>
                <a:cubicBezTo>
                  <a:pt x="110168" y="55787"/>
                  <a:pt x="163974" y="59564"/>
                  <a:pt x="166241" y="72323"/>
                </a:cubicBezTo>
                <a:cubicBezTo>
                  <a:pt x="168423" y="85082"/>
                  <a:pt x="119066" y="106907"/>
                  <a:pt x="119066" y="106907"/>
                </a:cubicBezTo>
                <a:cubicBezTo>
                  <a:pt x="119066" y="106907"/>
                  <a:pt x="132160" y="159454"/>
                  <a:pt x="120744" y="165498"/>
                </a:cubicBezTo>
                <a:cubicBezTo>
                  <a:pt x="109328" y="171542"/>
                  <a:pt x="73402" y="131166"/>
                  <a:pt x="73402" y="131166"/>
                </a:cubicBezTo>
                <a:cubicBezTo>
                  <a:pt x="73402" y="131166"/>
                  <a:pt x="27653" y="159874"/>
                  <a:pt x="18336" y="150808"/>
                </a:cubicBezTo>
                <a:cubicBezTo>
                  <a:pt x="9018" y="141659"/>
                  <a:pt x="36216" y="94903"/>
                  <a:pt x="36216" y="94903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5" name="Google Shape;75;p1"/>
          <p:cNvGrpSpPr/>
          <p:nvPr/>
        </p:nvGrpSpPr>
        <p:grpSpPr>
          <a:xfrm>
            <a:off x="99360" y="-79677"/>
            <a:ext cx="12146634" cy="7030311"/>
            <a:chOff x="99360" y="-79677"/>
            <a:chExt cx="12146634" cy="7030311"/>
          </a:xfrm>
        </p:grpSpPr>
        <p:sp>
          <p:nvSpPr>
            <p:cNvPr id="76" name="Google Shape;76;p1"/>
            <p:cNvSpPr/>
            <p:nvPr/>
          </p:nvSpPr>
          <p:spPr>
            <a:xfrm>
              <a:off x="284070" y="412657"/>
              <a:ext cx="1827798" cy="1017272"/>
            </a:xfrm>
            <a:custGeom>
              <a:avLst/>
              <a:gdLst/>
              <a:ahLst/>
              <a:cxnLst/>
              <a:rect l="l" t="t" r="r" b="b"/>
              <a:pathLst>
                <a:path w="1827798" h="1017272" extrusionOk="0">
                  <a:moveTo>
                    <a:pt x="1645068" y="82"/>
                  </a:moveTo>
                  <a:cubicBezTo>
                    <a:pt x="1636371" y="1076"/>
                    <a:pt x="1627674" y="2484"/>
                    <a:pt x="1619060" y="4389"/>
                  </a:cubicBezTo>
                  <a:cubicBezTo>
                    <a:pt x="1611854" y="5963"/>
                    <a:pt x="1607382" y="13169"/>
                    <a:pt x="1608955" y="20292"/>
                  </a:cubicBezTo>
                  <a:cubicBezTo>
                    <a:pt x="1610529" y="27415"/>
                    <a:pt x="1617735" y="31970"/>
                    <a:pt x="1624858" y="30396"/>
                  </a:cubicBezTo>
                  <a:cubicBezTo>
                    <a:pt x="1632561" y="28740"/>
                    <a:pt x="1640429" y="27415"/>
                    <a:pt x="1648132" y="26504"/>
                  </a:cubicBezTo>
                  <a:cubicBezTo>
                    <a:pt x="1655421" y="25675"/>
                    <a:pt x="1660556" y="19380"/>
                    <a:pt x="1659811" y="12175"/>
                  </a:cubicBezTo>
                  <a:cubicBezTo>
                    <a:pt x="1659065" y="4803"/>
                    <a:pt x="1652356" y="-746"/>
                    <a:pt x="1645068" y="82"/>
                  </a:cubicBezTo>
                  <a:close/>
                  <a:moveTo>
                    <a:pt x="1710749" y="1242"/>
                  </a:moveTo>
                  <a:cubicBezTo>
                    <a:pt x="1703460" y="248"/>
                    <a:pt x="1696999" y="5217"/>
                    <a:pt x="1696006" y="12506"/>
                  </a:cubicBezTo>
                  <a:cubicBezTo>
                    <a:pt x="1695012" y="19795"/>
                    <a:pt x="1699981" y="26669"/>
                    <a:pt x="1707270" y="27663"/>
                  </a:cubicBezTo>
                  <a:cubicBezTo>
                    <a:pt x="1715138" y="28740"/>
                    <a:pt x="1723255" y="29817"/>
                    <a:pt x="1730958" y="31556"/>
                  </a:cubicBezTo>
                  <a:cubicBezTo>
                    <a:pt x="1738081" y="33130"/>
                    <a:pt x="1744873" y="28657"/>
                    <a:pt x="1746529" y="21451"/>
                  </a:cubicBezTo>
                  <a:cubicBezTo>
                    <a:pt x="1748103" y="14328"/>
                    <a:pt x="1743548" y="7536"/>
                    <a:pt x="1736425" y="5880"/>
                  </a:cubicBezTo>
                  <a:cubicBezTo>
                    <a:pt x="1727894" y="3975"/>
                    <a:pt x="1719280" y="2401"/>
                    <a:pt x="1710749" y="1242"/>
                  </a:cubicBezTo>
                  <a:close/>
                  <a:moveTo>
                    <a:pt x="1567874" y="25675"/>
                  </a:moveTo>
                  <a:cubicBezTo>
                    <a:pt x="1564643" y="24681"/>
                    <a:pt x="1560999" y="25178"/>
                    <a:pt x="1557769" y="26835"/>
                  </a:cubicBezTo>
                  <a:cubicBezTo>
                    <a:pt x="1550149" y="30811"/>
                    <a:pt x="1542694" y="34869"/>
                    <a:pt x="1535240" y="39673"/>
                  </a:cubicBezTo>
                  <a:cubicBezTo>
                    <a:pt x="1529111" y="43649"/>
                    <a:pt x="1527371" y="52180"/>
                    <a:pt x="1531347" y="58309"/>
                  </a:cubicBezTo>
                  <a:cubicBezTo>
                    <a:pt x="1535323" y="64438"/>
                    <a:pt x="1543440" y="66177"/>
                    <a:pt x="1549569" y="62202"/>
                  </a:cubicBezTo>
                  <a:cubicBezTo>
                    <a:pt x="1556278" y="57895"/>
                    <a:pt x="1562904" y="53753"/>
                    <a:pt x="1569778" y="50192"/>
                  </a:cubicBezTo>
                  <a:cubicBezTo>
                    <a:pt x="1576322" y="46796"/>
                    <a:pt x="1578972" y="38845"/>
                    <a:pt x="1575576" y="32301"/>
                  </a:cubicBezTo>
                  <a:cubicBezTo>
                    <a:pt x="1573920" y="28988"/>
                    <a:pt x="1571104" y="26752"/>
                    <a:pt x="1567874" y="25675"/>
                  </a:cubicBezTo>
                  <a:close/>
                  <a:moveTo>
                    <a:pt x="1787197" y="25675"/>
                  </a:moveTo>
                  <a:cubicBezTo>
                    <a:pt x="1784050" y="26918"/>
                    <a:pt x="1781648" y="29320"/>
                    <a:pt x="1780240" y="32633"/>
                  </a:cubicBezTo>
                  <a:cubicBezTo>
                    <a:pt x="1777258" y="39342"/>
                    <a:pt x="1780157" y="47127"/>
                    <a:pt x="1786866" y="50109"/>
                  </a:cubicBezTo>
                  <a:cubicBezTo>
                    <a:pt x="1794569" y="53505"/>
                    <a:pt x="1801774" y="57066"/>
                    <a:pt x="1808235" y="60628"/>
                  </a:cubicBezTo>
                  <a:cubicBezTo>
                    <a:pt x="1814695" y="64107"/>
                    <a:pt x="1822647" y="61622"/>
                    <a:pt x="1826125" y="55161"/>
                  </a:cubicBezTo>
                  <a:cubicBezTo>
                    <a:pt x="1829604" y="48701"/>
                    <a:pt x="1827533" y="40832"/>
                    <a:pt x="1821073" y="37271"/>
                  </a:cubicBezTo>
                  <a:cubicBezTo>
                    <a:pt x="1813950" y="33461"/>
                    <a:pt x="1806247" y="29320"/>
                    <a:pt x="1797799" y="25592"/>
                  </a:cubicBezTo>
                  <a:cubicBezTo>
                    <a:pt x="1794320" y="24184"/>
                    <a:pt x="1790344" y="24433"/>
                    <a:pt x="1787197" y="25675"/>
                  </a:cubicBezTo>
                  <a:close/>
                  <a:moveTo>
                    <a:pt x="1493661" y="77276"/>
                  </a:moveTo>
                  <a:cubicBezTo>
                    <a:pt x="1490266" y="77276"/>
                    <a:pt x="1486952" y="78601"/>
                    <a:pt x="1484385" y="81169"/>
                  </a:cubicBezTo>
                  <a:cubicBezTo>
                    <a:pt x="1478421" y="87132"/>
                    <a:pt x="1472706" y="93178"/>
                    <a:pt x="1466909" y="99805"/>
                  </a:cubicBezTo>
                  <a:cubicBezTo>
                    <a:pt x="1462104" y="105354"/>
                    <a:pt x="1462519" y="113637"/>
                    <a:pt x="1468068" y="118440"/>
                  </a:cubicBezTo>
                  <a:cubicBezTo>
                    <a:pt x="1473617" y="123244"/>
                    <a:pt x="1481900" y="122830"/>
                    <a:pt x="1486704" y="117281"/>
                  </a:cubicBezTo>
                  <a:cubicBezTo>
                    <a:pt x="1492088" y="111152"/>
                    <a:pt x="1497471" y="105354"/>
                    <a:pt x="1503021" y="99805"/>
                  </a:cubicBezTo>
                  <a:cubicBezTo>
                    <a:pt x="1508239" y="94587"/>
                    <a:pt x="1508239" y="86387"/>
                    <a:pt x="1503021" y="81169"/>
                  </a:cubicBezTo>
                  <a:cubicBezTo>
                    <a:pt x="1500370" y="78601"/>
                    <a:pt x="1497057" y="77276"/>
                    <a:pt x="1493661" y="77276"/>
                  </a:cubicBezTo>
                  <a:close/>
                  <a:moveTo>
                    <a:pt x="1437008" y="145607"/>
                  </a:moveTo>
                  <a:cubicBezTo>
                    <a:pt x="1433695" y="146353"/>
                    <a:pt x="1430465" y="148341"/>
                    <a:pt x="1428477" y="151405"/>
                  </a:cubicBezTo>
                  <a:cubicBezTo>
                    <a:pt x="1424005" y="158363"/>
                    <a:pt x="1419615" y="165320"/>
                    <a:pt x="1415308" y="172774"/>
                  </a:cubicBezTo>
                  <a:cubicBezTo>
                    <a:pt x="1411663" y="179152"/>
                    <a:pt x="1413651" y="187352"/>
                    <a:pt x="1419946" y="190996"/>
                  </a:cubicBezTo>
                  <a:cubicBezTo>
                    <a:pt x="1426324" y="194640"/>
                    <a:pt x="1434523" y="192653"/>
                    <a:pt x="1438168" y="186358"/>
                  </a:cubicBezTo>
                  <a:cubicBezTo>
                    <a:pt x="1442309" y="179235"/>
                    <a:pt x="1446699" y="172443"/>
                    <a:pt x="1451006" y="165817"/>
                  </a:cubicBezTo>
                  <a:cubicBezTo>
                    <a:pt x="1454982" y="159688"/>
                    <a:pt x="1452911" y="151157"/>
                    <a:pt x="1446782" y="147181"/>
                  </a:cubicBezTo>
                  <a:cubicBezTo>
                    <a:pt x="1443634" y="145193"/>
                    <a:pt x="1440321" y="144945"/>
                    <a:pt x="1437008" y="145607"/>
                  </a:cubicBezTo>
                  <a:close/>
                  <a:moveTo>
                    <a:pt x="1393939" y="222553"/>
                  </a:moveTo>
                  <a:cubicBezTo>
                    <a:pt x="1390708" y="223630"/>
                    <a:pt x="1387727" y="225866"/>
                    <a:pt x="1386153" y="229179"/>
                  </a:cubicBezTo>
                  <a:cubicBezTo>
                    <a:pt x="1382509" y="236633"/>
                    <a:pt x="1378947" y="244005"/>
                    <a:pt x="1375303" y="251294"/>
                  </a:cubicBezTo>
                  <a:cubicBezTo>
                    <a:pt x="1372073" y="257837"/>
                    <a:pt x="1374972" y="265871"/>
                    <a:pt x="1381515" y="269184"/>
                  </a:cubicBezTo>
                  <a:cubicBezTo>
                    <a:pt x="1388058" y="272414"/>
                    <a:pt x="1395761" y="269929"/>
                    <a:pt x="1398991" y="263386"/>
                  </a:cubicBezTo>
                  <a:cubicBezTo>
                    <a:pt x="1402635" y="256015"/>
                    <a:pt x="1406611" y="248395"/>
                    <a:pt x="1410256" y="240857"/>
                  </a:cubicBezTo>
                  <a:cubicBezTo>
                    <a:pt x="1413486" y="234231"/>
                    <a:pt x="1410670" y="226197"/>
                    <a:pt x="1404044" y="222967"/>
                  </a:cubicBezTo>
                  <a:cubicBezTo>
                    <a:pt x="1400731" y="221310"/>
                    <a:pt x="1397086" y="221393"/>
                    <a:pt x="1393939" y="222553"/>
                  </a:cubicBezTo>
                  <a:close/>
                  <a:moveTo>
                    <a:pt x="1355093" y="299747"/>
                  </a:moveTo>
                  <a:cubicBezTo>
                    <a:pt x="1351863" y="300741"/>
                    <a:pt x="1349047" y="303060"/>
                    <a:pt x="1347308" y="306373"/>
                  </a:cubicBezTo>
                  <a:cubicBezTo>
                    <a:pt x="1343498" y="313744"/>
                    <a:pt x="1339853" y="320867"/>
                    <a:pt x="1336043" y="328073"/>
                  </a:cubicBezTo>
                  <a:cubicBezTo>
                    <a:pt x="1332648" y="334534"/>
                    <a:pt x="1334967" y="342899"/>
                    <a:pt x="1341510" y="346295"/>
                  </a:cubicBezTo>
                  <a:cubicBezTo>
                    <a:pt x="1347970" y="349691"/>
                    <a:pt x="1355922" y="346958"/>
                    <a:pt x="1359400" y="340497"/>
                  </a:cubicBezTo>
                  <a:cubicBezTo>
                    <a:pt x="1363293" y="333209"/>
                    <a:pt x="1367186" y="325837"/>
                    <a:pt x="1371079" y="318383"/>
                  </a:cubicBezTo>
                  <a:cubicBezTo>
                    <a:pt x="1374475" y="311839"/>
                    <a:pt x="1372155" y="303888"/>
                    <a:pt x="1365612" y="300492"/>
                  </a:cubicBezTo>
                  <a:cubicBezTo>
                    <a:pt x="1362299" y="298836"/>
                    <a:pt x="1358323" y="298753"/>
                    <a:pt x="1355093" y="299747"/>
                  </a:cubicBezTo>
                  <a:close/>
                  <a:moveTo>
                    <a:pt x="1314343" y="376278"/>
                  </a:moveTo>
                  <a:cubicBezTo>
                    <a:pt x="1311113" y="377189"/>
                    <a:pt x="1308379" y="379674"/>
                    <a:pt x="1306557" y="382904"/>
                  </a:cubicBezTo>
                  <a:cubicBezTo>
                    <a:pt x="1302499" y="390110"/>
                    <a:pt x="1298192" y="397150"/>
                    <a:pt x="1294133" y="404273"/>
                  </a:cubicBezTo>
                  <a:cubicBezTo>
                    <a:pt x="1290489" y="410651"/>
                    <a:pt x="1292808" y="418851"/>
                    <a:pt x="1299186" y="422495"/>
                  </a:cubicBezTo>
                  <a:cubicBezTo>
                    <a:pt x="1305563" y="426139"/>
                    <a:pt x="1313763" y="423820"/>
                    <a:pt x="1317408" y="417443"/>
                  </a:cubicBezTo>
                  <a:cubicBezTo>
                    <a:pt x="1321549" y="410237"/>
                    <a:pt x="1325359" y="403031"/>
                    <a:pt x="1329417" y="395742"/>
                  </a:cubicBezTo>
                  <a:cubicBezTo>
                    <a:pt x="1332979" y="389365"/>
                    <a:pt x="1330742" y="381082"/>
                    <a:pt x="1324365" y="377520"/>
                  </a:cubicBezTo>
                  <a:cubicBezTo>
                    <a:pt x="1321217" y="375615"/>
                    <a:pt x="1317573" y="375367"/>
                    <a:pt x="1314343" y="376278"/>
                  </a:cubicBezTo>
                  <a:close/>
                  <a:moveTo>
                    <a:pt x="1271190" y="451153"/>
                  </a:moveTo>
                  <a:cubicBezTo>
                    <a:pt x="1267877" y="451981"/>
                    <a:pt x="1264978" y="453886"/>
                    <a:pt x="1262991" y="456951"/>
                  </a:cubicBezTo>
                  <a:cubicBezTo>
                    <a:pt x="1258684" y="463991"/>
                    <a:pt x="1254128" y="470948"/>
                    <a:pt x="1249821" y="477906"/>
                  </a:cubicBezTo>
                  <a:cubicBezTo>
                    <a:pt x="1245929" y="484118"/>
                    <a:pt x="1247916" y="492649"/>
                    <a:pt x="1254128" y="496542"/>
                  </a:cubicBezTo>
                  <a:cubicBezTo>
                    <a:pt x="1260340" y="500434"/>
                    <a:pt x="1268457" y="498447"/>
                    <a:pt x="1272350" y="492235"/>
                  </a:cubicBezTo>
                  <a:cubicBezTo>
                    <a:pt x="1276740" y="485194"/>
                    <a:pt x="1281212" y="478071"/>
                    <a:pt x="1285519" y="470865"/>
                  </a:cubicBezTo>
                  <a:cubicBezTo>
                    <a:pt x="1289329" y="464571"/>
                    <a:pt x="1287507" y="456454"/>
                    <a:pt x="1281212" y="452644"/>
                  </a:cubicBezTo>
                  <a:cubicBezTo>
                    <a:pt x="1278148" y="450822"/>
                    <a:pt x="1274503" y="450407"/>
                    <a:pt x="1271190" y="451153"/>
                  </a:cubicBezTo>
                  <a:close/>
                  <a:moveTo>
                    <a:pt x="1225056" y="524206"/>
                  </a:moveTo>
                  <a:cubicBezTo>
                    <a:pt x="1221743" y="524868"/>
                    <a:pt x="1218596" y="526607"/>
                    <a:pt x="1216525" y="529672"/>
                  </a:cubicBezTo>
                  <a:cubicBezTo>
                    <a:pt x="1211887" y="536547"/>
                    <a:pt x="1207249" y="543504"/>
                    <a:pt x="1202528" y="550213"/>
                  </a:cubicBezTo>
                  <a:cubicBezTo>
                    <a:pt x="1198386" y="556259"/>
                    <a:pt x="1200043" y="564293"/>
                    <a:pt x="1206006" y="568435"/>
                  </a:cubicBezTo>
                  <a:cubicBezTo>
                    <a:pt x="1212053" y="572576"/>
                    <a:pt x="1220087" y="571334"/>
                    <a:pt x="1224228" y="565287"/>
                  </a:cubicBezTo>
                  <a:cubicBezTo>
                    <a:pt x="1228949" y="558496"/>
                    <a:pt x="1233919" y="551704"/>
                    <a:pt x="1238640" y="544746"/>
                  </a:cubicBezTo>
                  <a:cubicBezTo>
                    <a:pt x="1242698" y="538700"/>
                    <a:pt x="1240876" y="530169"/>
                    <a:pt x="1234747" y="526110"/>
                  </a:cubicBezTo>
                  <a:cubicBezTo>
                    <a:pt x="1231682" y="524040"/>
                    <a:pt x="1228369" y="523543"/>
                    <a:pt x="1225056" y="524206"/>
                  </a:cubicBezTo>
                  <a:close/>
                  <a:moveTo>
                    <a:pt x="1174947" y="595270"/>
                  </a:moveTo>
                  <a:cubicBezTo>
                    <a:pt x="1171551" y="595767"/>
                    <a:pt x="1168569" y="597424"/>
                    <a:pt x="1166415" y="600323"/>
                  </a:cubicBezTo>
                  <a:cubicBezTo>
                    <a:pt x="1161446" y="606949"/>
                    <a:pt x="1156311" y="613326"/>
                    <a:pt x="1151258" y="619704"/>
                  </a:cubicBezTo>
                  <a:cubicBezTo>
                    <a:pt x="1146786" y="625502"/>
                    <a:pt x="1147780" y="633867"/>
                    <a:pt x="1153577" y="638340"/>
                  </a:cubicBezTo>
                  <a:cubicBezTo>
                    <a:pt x="1159375" y="642812"/>
                    <a:pt x="1167741" y="641819"/>
                    <a:pt x="1172213" y="636021"/>
                  </a:cubicBezTo>
                  <a:cubicBezTo>
                    <a:pt x="1177349" y="629477"/>
                    <a:pt x="1182318" y="622934"/>
                    <a:pt x="1187370" y="616225"/>
                  </a:cubicBezTo>
                  <a:cubicBezTo>
                    <a:pt x="1191760" y="610345"/>
                    <a:pt x="1190932" y="601979"/>
                    <a:pt x="1185051" y="597589"/>
                  </a:cubicBezTo>
                  <a:cubicBezTo>
                    <a:pt x="1182069" y="595353"/>
                    <a:pt x="1178260" y="594773"/>
                    <a:pt x="1174947" y="595270"/>
                  </a:cubicBezTo>
                  <a:close/>
                  <a:moveTo>
                    <a:pt x="1121358" y="663188"/>
                  </a:moveTo>
                  <a:cubicBezTo>
                    <a:pt x="1117962" y="663436"/>
                    <a:pt x="1114815" y="665010"/>
                    <a:pt x="1112413" y="667826"/>
                  </a:cubicBezTo>
                  <a:cubicBezTo>
                    <a:pt x="1107029" y="674121"/>
                    <a:pt x="1101563" y="680001"/>
                    <a:pt x="1096096" y="686048"/>
                  </a:cubicBezTo>
                  <a:cubicBezTo>
                    <a:pt x="1091209" y="691514"/>
                    <a:pt x="1091789" y="700211"/>
                    <a:pt x="1097256" y="705098"/>
                  </a:cubicBezTo>
                  <a:cubicBezTo>
                    <a:pt x="1102722" y="709984"/>
                    <a:pt x="1111005" y="709405"/>
                    <a:pt x="1115892" y="703938"/>
                  </a:cubicBezTo>
                  <a:cubicBezTo>
                    <a:pt x="1121441" y="697726"/>
                    <a:pt x="1127073" y="691349"/>
                    <a:pt x="1132540" y="684888"/>
                  </a:cubicBezTo>
                  <a:cubicBezTo>
                    <a:pt x="1137261" y="679339"/>
                    <a:pt x="1136598" y="670973"/>
                    <a:pt x="1130966" y="666252"/>
                  </a:cubicBezTo>
                  <a:cubicBezTo>
                    <a:pt x="1128315" y="663933"/>
                    <a:pt x="1124754" y="662939"/>
                    <a:pt x="1121358" y="663188"/>
                  </a:cubicBezTo>
                  <a:close/>
                  <a:moveTo>
                    <a:pt x="1063545" y="727212"/>
                  </a:moveTo>
                  <a:cubicBezTo>
                    <a:pt x="1060149" y="727212"/>
                    <a:pt x="1056836" y="728869"/>
                    <a:pt x="1054269" y="731519"/>
                  </a:cubicBezTo>
                  <a:cubicBezTo>
                    <a:pt x="1048471" y="737400"/>
                    <a:pt x="1042590" y="742949"/>
                    <a:pt x="1036793" y="748581"/>
                  </a:cubicBezTo>
                  <a:cubicBezTo>
                    <a:pt x="1031492" y="753717"/>
                    <a:pt x="1031326" y="761999"/>
                    <a:pt x="1036378" y="767217"/>
                  </a:cubicBezTo>
                  <a:cubicBezTo>
                    <a:pt x="1041514" y="772435"/>
                    <a:pt x="1050128" y="772684"/>
                    <a:pt x="1055429" y="767631"/>
                  </a:cubicBezTo>
                  <a:cubicBezTo>
                    <a:pt x="1061392" y="761834"/>
                    <a:pt x="1066941" y="756201"/>
                    <a:pt x="1072905" y="750155"/>
                  </a:cubicBezTo>
                  <a:cubicBezTo>
                    <a:pt x="1078040" y="744937"/>
                    <a:pt x="1078123" y="736240"/>
                    <a:pt x="1072905" y="731105"/>
                  </a:cubicBezTo>
                  <a:cubicBezTo>
                    <a:pt x="1070254" y="728537"/>
                    <a:pt x="1066941" y="727212"/>
                    <a:pt x="1063545" y="727212"/>
                  </a:cubicBezTo>
                  <a:close/>
                  <a:moveTo>
                    <a:pt x="1001012" y="786599"/>
                  </a:moveTo>
                  <a:cubicBezTo>
                    <a:pt x="997616" y="786350"/>
                    <a:pt x="994468" y="787675"/>
                    <a:pt x="991735" y="790077"/>
                  </a:cubicBezTo>
                  <a:cubicBezTo>
                    <a:pt x="985523" y="795461"/>
                    <a:pt x="978980" y="800430"/>
                    <a:pt x="972685" y="805649"/>
                  </a:cubicBezTo>
                  <a:cubicBezTo>
                    <a:pt x="967053" y="810287"/>
                    <a:pt x="966473" y="818569"/>
                    <a:pt x="971111" y="824284"/>
                  </a:cubicBezTo>
                  <a:cubicBezTo>
                    <a:pt x="975750" y="829917"/>
                    <a:pt x="984115" y="830828"/>
                    <a:pt x="989747" y="826189"/>
                  </a:cubicBezTo>
                  <a:cubicBezTo>
                    <a:pt x="996208" y="820889"/>
                    <a:pt x="1002420" y="815422"/>
                    <a:pt x="1008797" y="809873"/>
                  </a:cubicBezTo>
                  <a:cubicBezTo>
                    <a:pt x="1014347" y="805069"/>
                    <a:pt x="1015175" y="796786"/>
                    <a:pt x="1010371" y="791237"/>
                  </a:cubicBezTo>
                  <a:cubicBezTo>
                    <a:pt x="1007886" y="788504"/>
                    <a:pt x="1004408" y="786847"/>
                    <a:pt x="1001012" y="786599"/>
                  </a:cubicBezTo>
                  <a:close/>
                  <a:moveTo>
                    <a:pt x="11323" y="839442"/>
                  </a:moveTo>
                  <a:cubicBezTo>
                    <a:pt x="7927" y="839856"/>
                    <a:pt x="5028" y="841595"/>
                    <a:pt x="2792" y="844494"/>
                  </a:cubicBezTo>
                  <a:cubicBezTo>
                    <a:pt x="-1681" y="850292"/>
                    <a:pt x="-687" y="858657"/>
                    <a:pt x="5111" y="863130"/>
                  </a:cubicBezTo>
                  <a:cubicBezTo>
                    <a:pt x="6105" y="863875"/>
                    <a:pt x="7844" y="865118"/>
                    <a:pt x="10577" y="867023"/>
                  </a:cubicBezTo>
                  <a:cubicBezTo>
                    <a:pt x="14967" y="870170"/>
                    <a:pt x="20185" y="873980"/>
                    <a:pt x="26149" y="877873"/>
                  </a:cubicBezTo>
                  <a:cubicBezTo>
                    <a:pt x="32278" y="881931"/>
                    <a:pt x="40726" y="880109"/>
                    <a:pt x="44784" y="873980"/>
                  </a:cubicBezTo>
                  <a:cubicBezTo>
                    <a:pt x="48843" y="867851"/>
                    <a:pt x="47021" y="859817"/>
                    <a:pt x="40892" y="855758"/>
                  </a:cubicBezTo>
                  <a:cubicBezTo>
                    <a:pt x="35177" y="852031"/>
                    <a:pt x="30290" y="848635"/>
                    <a:pt x="26149" y="845654"/>
                  </a:cubicBezTo>
                  <a:cubicBezTo>
                    <a:pt x="23664" y="843914"/>
                    <a:pt x="22256" y="842755"/>
                    <a:pt x="21510" y="842175"/>
                  </a:cubicBezTo>
                  <a:cubicBezTo>
                    <a:pt x="18529" y="839939"/>
                    <a:pt x="14718" y="839027"/>
                    <a:pt x="11323" y="839442"/>
                  </a:cubicBezTo>
                  <a:close/>
                  <a:moveTo>
                    <a:pt x="934254" y="841015"/>
                  </a:moveTo>
                  <a:cubicBezTo>
                    <a:pt x="930941" y="840435"/>
                    <a:pt x="927131" y="840850"/>
                    <a:pt x="924149" y="843003"/>
                  </a:cubicBezTo>
                  <a:cubicBezTo>
                    <a:pt x="917523" y="847724"/>
                    <a:pt x="910731" y="852445"/>
                    <a:pt x="903940" y="857001"/>
                  </a:cubicBezTo>
                  <a:cubicBezTo>
                    <a:pt x="897893" y="861059"/>
                    <a:pt x="896319" y="869590"/>
                    <a:pt x="900461" y="875637"/>
                  </a:cubicBezTo>
                  <a:cubicBezTo>
                    <a:pt x="904602" y="881683"/>
                    <a:pt x="912636" y="883257"/>
                    <a:pt x="918683" y="879115"/>
                  </a:cubicBezTo>
                  <a:cubicBezTo>
                    <a:pt x="925640" y="874394"/>
                    <a:pt x="932763" y="869673"/>
                    <a:pt x="939638" y="864786"/>
                  </a:cubicBezTo>
                  <a:cubicBezTo>
                    <a:pt x="945601" y="860479"/>
                    <a:pt x="947009" y="852114"/>
                    <a:pt x="942785" y="846150"/>
                  </a:cubicBezTo>
                  <a:cubicBezTo>
                    <a:pt x="940631" y="843086"/>
                    <a:pt x="937567" y="841512"/>
                    <a:pt x="934254" y="841015"/>
                  </a:cubicBezTo>
                  <a:close/>
                  <a:moveTo>
                    <a:pt x="83216" y="885990"/>
                  </a:moveTo>
                  <a:cubicBezTo>
                    <a:pt x="79985" y="886984"/>
                    <a:pt x="76838" y="889386"/>
                    <a:pt x="75016" y="892616"/>
                  </a:cubicBezTo>
                  <a:cubicBezTo>
                    <a:pt x="71454" y="899076"/>
                    <a:pt x="74022" y="906945"/>
                    <a:pt x="80482" y="910506"/>
                  </a:cubicBezTo>
                  <a:cubicBezTo>
                    <a:pt x="87689" y="914482"/>
                    <a:pt x="94977" y="918209"/>
                    <a:pt x="102597" y="922185"/>
                  </a:cubicBezTo>
                  <a:cubicBezTo>
                    <a:pt x="109140" y="925498"/>
                    <a:pt x="117092" y="923262"/>
                    <a:pt x="120488" y="916718"/>
                  </a:cubicBezTo>
                  <a:cubicBezTo>
                    <a:pt x="123801" y="910175"/>
                    <a:pt x="121150" y="902224"/>
                    <a:pt x="114690" y="898828"/>
                  </a:cubicBezTo>
                  <a:cubicBezTo>
                    <a:pt x="107318" y="895018"/>
                    <a:pt x="100361" y="891042"/>
                    <a:pt x="93321" y="887149"/>
                  </a:cubicBezTo>
                  <a:cubicBezTo>
                    <a:pt x="90090" y="885410"/>
                    <a:pt x="86446" y="885079"/>
                    <a:pt x="83216" y="885990"/>
                  </a:cubicBezTo>
                  <a:close/>
                  <a:moveTo>
                    <a:pt x="862030" y="888392"/>
                  </a:moveTo>
                  <a:cubicBezTo>
                    <a:pt x="858717" y="887481"/>
                    <a:pt x="855155" y="887729"/>
                    <a:pt x="851925" y="889551"/>
                  </a:cubicBezTo>
                  <a:cubicBezTo>
                    <a:pt x="844802" y="893610"/>
                    <a:pt x="837762" y="897751"/>
                    <a:pt x="830556" y="901561"/>
                  </a:cubicBezTo>
                  <a:cubicBezTo>
                    <a:pt x="824095" y="905040"/>
                    <a:pt x="821693" y="912991"/>
                    <a:pt x="825089" y="919452"/>
                  </a:cubicBezTo>
                  <a:cubicBezTo>
                    <a:pt x="828568" y="925912"/>
                    <a:pt x="836519" y="928314"/>
                    <a:pt x="842979" y="924918"/>
                  </a:cubicBezTo>
                  <a:cubicBezTo>
                    <a:pt x="850351" y="920942"/>
                    <a:pt x="857805" y="916718"/>
                    <a:pt x="865094" y="912494"/>
                  </a:cubicBezTo>
                  <a:cubicBezTo>
                    <a:pt x="871472" y="908850"/>
                    <a:pt x="873791" y="900981"/>
                    <a:pt x="870147" y="894604"/>
                  </a:cubicBezTo>
                  <a:cubicBezTo>
                    <a:pt x="868324" y="891374"/>
                    <a:pt x="865260" y="889220"/>
                    <a:pt x="862030" y="888392"/>
                  </a:cubicBezTo>
                  <a:close/>
                  <a:moveTo>
                    <a:pt x="160078" y="924504"/>
                  </a:moveTo>
                  <a:cubicBezTo>
                    <a:pt x="156931" y="925746"/>
                    <a:pt x="154115" y="928480"/>
                    <a:pt x="152707" y="931876"/>
                  </a:cubicBezTo>
                  <a:cubicBezTo>
                    <a:pt x="149808" y="938584"/>
                    <a:pt x="152955" y="946453"/>
                    <a:pt x="159664" y="949352"/>
                  </a:cubicBezTo>
                  <a:cubicBezTo>
                    <a:pt x="167367" y="952665"/>
                    <a:pt x="175070" y="955564"/>
                    <a:pt x="182939" y="958628"/>
                  </a:cubicBezTo>
                  <a:cubicBezTo>
                    <a:pt x="189730" y="961362"/>
                    <a:pt x="197682" y="958048"/>
                    <a:pt x="200415" y="951257"/>
                  </a:cubicBezTo>
                  <a:cubicBezTo>
                    <a:pt x="203148" y="944465"/>
                    <a:pt x="199504" y="936845"/>
                    <a:pt x="192629" y="934195"/>
                  </a:cubicBezTo>
                  <a:cubicBezTo>
                    <a:pt x="185009" y="931213"/>
                    <a:pt x="177555" y="928065"/>
                    <a:pt x="170100" y="924918"/>
                  </a:cubicBezTo>
                  <a:cubicBezTo>
                    <a:pt x="166787" y="923427"/>
                    <a:pt x="163226" y="923179"/>
                    <a:pt x="160078" y="924504"/>
                  </a:cubicBezTo>
                  <a:close/>
                  <a:moveTo>
                    <a:pt x="775394" y="927983"/>
                  </a:moveTo>
                  <a:cubicBezTo>
                    <a:pt x="767939" y="931213"/>
                    <a:pt x="760402" y="934277"/>
                    <a:pt x="752865" y="937259"/>
                  </a:cubicBezTo>
                  <a:cubicBezTo>
                    <a:pt x="746073" y="939992"/>
                    <a:pt x="742760" y="947944"/>
                    <a:pt x="745493" y="954735"/>
                  </a:cubicBezTo>
                  <a:cubicBezTo>
                    <a:pt x="748227" y="961527"/>
                    <a:pt x="756178" y="964840"/>
                    <a:pt x="762970" y="962107"/>
                  </a:cubicBezTo>
                  <a:cubicBezTo>
                    <a:pt x="770755" y="958960"/>
                    <a:pt x="778541" y="955812"/>
                    <a:pt x="786244" y="952416"/>
                  </a:cubicBezTo>
                  <a:cubicBezTo>
                    <a:pt x="792953" y="949517"/>
                    <a:pt x="795769" y="941649"/>
                    <a:pt x="792870" y="934940"/>
                  </a:cubicBezTo>
                  <a:cubicBezTo>
                    <a:pt x="789971" y="928231"/>
                    <a:pt x="782185" y="925001"/>
                    <a:pt x="775394" y="927983"/>
                  </a:cubicBezTo>
                  <a:close/>
                  <a:moveTo>
                    <a:pt x="250524" y="954321"/>
                  </a:moveTo>
                  <a:cubicBezTo>
                    <a:pt x="243567" y="952085"/>
                    <a:pt x="236030" y="956226"/>
                    <a:pt x="233877" y="963267"/>
                  </a:cubicBezTo>
                  <a:cubicBezTo>
                    <a:pt x="231640" y="970224"/>
                    <a:pt x="235781" y="977761"/>
                    <a:pt x="242822" y="979997"/>
                  </a:cubicBezTo>
                  <a:cubicBezTo>
                    <a:pt x="250856" y="982482"/>
                    <a:pt x="258807" y="984718"/>
                    <a:pt x="266924" y="986955"/>
                  </a:cubicBezTo>
                  <a:cubicBezTo>
                    <a:pt x="273964" y="988943"/>
                    <a:pt x="281253" y="985133"/>
                    <a:pt x="283241" y="978010"/>
                  </a:cubicBezTo>
                  <a:cubicBezTo>
                    <a:pt x="285229" y="970969"/>
                    <a:pt x="281005" y="963349"/>
                    <a:pt x="273964" y="961279"/>
                  </a:cubicBezTo>
                  <a:cubicBezTo>
                    <a:pt x="265930" y="959125"/>
                    <a:pt x="258310" y="956806"/>
                    <a:pt x="250524" y="954321"/>
                  </a:cubicBezTo>
                  <a:close/>
                  <a:moveTo>
                    <a:pt x="695466" y="957883"/>
                  </a:moveTo>
                  <a:cubicBezTo>
                    <a:pt x="687680" y="960285"/>
                    <a:pt x="679647" y="962687"/>
                    <a:pt x="671778" y="964840"/>
                  </a:cubicBezTo>
                  <a:cubicBezTo>
                    <a:pt x="664738" y="966828"/>
                    <a:pt x="660845" y="974117"/>
                    <a:pt x="662833" y="981157"/>
                  </a:cubicBezTo>
                  <a:cubicBezTo>
                    <a:pt x="664821" y="988197"/>
                    <a:pt x="672109" y="992421"/>
                    <a:pt x="679149" y="990434"/>
                  </a:cubicBezTo>
                  <a:cubicBezTo>
                    <a:pt x="687266" y="988197"/>
                    <a:pt x="695218" y="985547"/>
                    <a:pt x="703252" y="983062"/>
                  </a:cubicBezTo>
                  <a:cubicBezTo>
                    <a:pt x="710209" y="980909"/>
                    <a:pt x="714351" y="973786"/>
                    <a:pt x="712197" y="966745"/>
                  </a:cubicBezTo>
                  <a:cubicBezTo>
                    <a:pt x="709961" y="959788"/>
                    <a:pt x="702424" y="955647"/>
                    <a:pt x="695466" y="957883"/>
                  </a:cubicBezTo>
                  <a:close/>
                  <a:moveTo>
                    <a:pt x="333599" y="976105"/>
                  </a:moveTo>
                  <a:cubicBezTo>
                    <a:pt x="326393" y="974614"/>
                    <a:pt x="319104" y="979004"/>
                    <a:pt x="317696" y="986209"/>
                  </a:cubicBezTo>
                  <a:cubicBezTo>
                    <a:pt x="316206" y="993415"/>
                    <a:pt x="321009" y="1000704"/>
                    <a:pt x="328133" y="1002112"/>
                  </a:cubicBezTo>
                  <a:cubicBezTo>
                    <a:pt x="336415" y="1003769"/>
                    <a:pt x="344698" y="1005342"/>
                    <a:pt x="352980" y="1006750"/>
                  </a:cubicBezTo>
                  <a:cubicBezTo>
                    <a:pt x="360186" y="1007993"/>
                    <a:pt x="366895" y="1003106"/>
                    <a:pt x="368138" y="995900"/>
                  </a:cubicBezTo>
                  <a:cubicBezTo>
                    <a:pt x="369380" y="988694"/>
                    <a:pt x="364907" y="981571"/>
                    <a:pt x="357619" y="980329"/>
                  </a:cubicBezTo>
                  <a:cubicBezTo>
                    <a:pt x="349667" y="979004"/>
                    <a:pt x="341550" y="977761"/>
                    <a:pt x="333599" y="976105"/>
                  </a:cubicBezTo>
                  <a:close/>
                  <a:moveTo>
                    <a:pt x="612392" y="978838"/>
                  </a:moveTo>
                  <a:cubicBezTo>
                    <a:pt x="604357" y="980329"/>
                    <a:pt x="596323" y="981902"/>
                    <a:pt x="588289" y="983145"/>
                  </a:cubicBezTo>
                  <a:cubicBezTo>
                    <a:pt x="581083" y="984222"/>
                    <a:pt x="576280" y="991013"/>
                    <a:pt x="577439" y="998302"/>
                  </a:cubicBezTo>
                  <a:cubicBezTo>
                    <a:pt x="578599" y="1005508"/>
                    <a:pt x="585308" y="1010312"/>
                    <a:pt x="592596" y="1009152"/>
                  </a:cubicBezTo>
                  <a:cubicBezTo>
                    <a:pt x="600879" y="1007827"/>
                    <a:pt x="609162" y="1006419"/>
                    <a:pt x="617444" y="1004845"/>
                  </a:cubicBezTo>
                  <a:cubicBezTo>
                    <a:pt x="624650" y="1003437"/>
                    <a:pt x="629288" y="996480"/>
                    <a:pt x="627880" y="989274"/>
                  </a:cubicBezTo>
                  <a:cubicBezTo>
                    <a:pt x="626555" y="982068"/>
                    <a:pt x="619598" y="977430"/>
                    <a:pt x="612392" y="978838"/>
                  </a:cubicBezTo>
                  <a:close/>
                  <a:moveTo>
                    <a:pt x="418247" y="988114"/>
                  </a:moveTo>
                  <a:cubicBezTo>
                    <a:pt x="410959" y="987452"/>
                    <a:pt x="404498" y="992836"/>
                    <a:pt x="403918" y="1000124"/>
                  </a:cubicBezTo>
                  <a:cubicBezTo>
                    <a:pt x="403256" y="1007413"/>
                    <a:pt x="408640" y="1014205"/>
                    <a:pt x="415928" y="1014867"/>
                  </a:cubicBezTo>
                  <a:cubicBezTo>
                    <a:pt x="424294" y="1015613"/>
                    <a:pt x="432742" y="1015944"/>
                    <a:pt x="441190" y="1016441"/>
                  </a:cubicBezTo>
                  <a:cubicBezTo>
                    <a:pt x="448479" y="1016855"/>
                    <a:pt x="454774" y="1011306"/>
                    <a:pt x="455188" y="1004017"/>
                  </a:cubicBezTo>
                  <a:cubicBezTo>
                    <a:pt x="455602" y="996728"/>
                    <a:pt x="450053" y="990434"/>
                    <a:pt x="442764" y="990019"/>
                  </a:cubicBezTo>
                  <a:cubicBezTo>
                    <a:pt x="434564" y="989605"/>
                    <a:pt x="426364" y="988860"/>
                    <a:pt x="418247" y="988114"/>
                  </a:cubicBezTo>
                  <a:close/>
                  <a:moveTo>
                    <a:pt x="527743" y="989688"/>
                  </a:moveTo>
                  <a:cubicBezTo>
                    <a:pt x="519627" y="990185"/>
                    <a:pt x="511427" y="990599"/>
                    <a:pt x="503310" y="990848"/>
                  </a:cubicBezTo>
                  <a:cubicBezTo>
                    <a:pt x="496021" y="991096"/>
                    <a:pt x="490306" y="997142"/>
                    <a:pt x="490472" y="1004431"/>
                  </a:cubicBezTo>
                  <a:cubicBezTo>
                    <a:pt x="490637" y="1011720"/>
                    <a:pt x="496766" y="1017435"/>
                    <a:pt x="504055" y="1017269"/>
                  </a:cubicBezTo>
                  <a:cubicBezTo>
                    <a:pt x="512503" y="1017021"/>
                    <a:pt x="520869" y="1016689"/>
                    <a:pt x="529317" y="1016110"/>
                  </a:cubicBezTo>
                  <a:cubicBezTo>
                    <a:pt x="536606" y="1015613"/>
                    <a:pt x="542238" y="1009484"/>
                    <a:pt x="541741" y="1002112"/>
                  </a:cubicBezTo>
                  <a:cubicBezTo>
                    <a:pt x="541244" y="994823"/>
                    <a:pt x="535032" y="989191"/>
                    <a:pt x="527743" y="98968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1"/>
            <p:cNvSpPr/>
            <p:nvPr/>
          </p:nvSpPr>
          <p:spPr>
            <a:xfrm>
              <a:off x="10097020" y="204420"/>
              <a:ext cx="1831556" cy="282380"/>
            </a:xfrm>
            <a:custGeom>
              <a:avLst/>
              <a:gdLst/>
              <a:ahLst/>
              <a:cxnLst/>
              <a:rect l="l" t="t" r="r" b="b"/>
              <a:pathLst>
                <a:path w="1831556" h="282380" extrusionOk="0">
                  <a:moveTo>
                    <a:pt x="409531" y="1"/>
                  </a:moveTo>
                  <a:cubicBezTo>
                    <a:pt x="401165" y="84"/>
                    <a:pt x="392800" y="1"/>
                    <a:pt x="384269" y="415"/>
                  </a:cubicBezTo>
                  <a:cubicBezTo>
                    <a:pt x="376980" y="746"/>
                    <a:pt x="371099" y="7041"/>
                    <a:pt x="371431" y="14413"/>
                  </a:cubicBezTo>
                  <a:cubicBezTo>
                    <a:pt x="371762" y="21701"/>
                    <a:pt x="378057" y="27582"/>
                    <a:pt x="385428" y="27251"/>
                  </a:cubicBezTo>
                  <a:cubicBezTo>
                    <a:pt x="393628" y="26919"/>
                    <a:pt x="401828" y="26588"/>
                    <a:pt x="409862" y="26505"/>
                  </a:cubicBezTo>
                  <a:cubicBezTo>
                    <a:pt x="417234" y="26422"/>
                    <a:pt x="422783" y="20210"/>
                    <a:pt x="422700" y="12922"/>
                  </a:cubicBezTo>
                  <a:cubicBezTo>
                    <a:pt x="422617" y="5467"/>
                    <a:pt x="416820" y="-82"/>
                    <a:pt x="409531" y="1"/>
                  </a:cubicBezTo>
                  <a:close/>
                  <a:moveTo>
                    <a:pt x="472810" y="1575"/>
                  </a:moveTo>
                  <a:cubicBezTo>
                    <a:pt x="465521" y="1078"/>
                    <a:pt x="458978" y="6710"/>
                    <a:pt x="458481" y="13999"/>
                  </a:cubicBezTo>
                  <a:cubicBezTo>
                    <a:pt x="457984" y="21287"/>
                    <a:pt x="463616" y="27499"/>
                    <a:pt x="470905" y="27996"/>
                  </a:cubicBezTo>
                  <a:cubicBezTo>
                    <a:pt x="479105" y="28576"/>
                    <a:pt x="487056" y="29487"/>
                    <a:pt x="495007" y="30315"/>
                  </a:cubicBezTo>
                  <a:cubicBezTo>
                    <a:pt x="502296" y="31144"/>
                    <a:pt x="509005" y="25594"/>
                    <a:pt x="509750" y="18305"/>
                  </a:cubicBezTo>
                  <a:cubicBezTo>
                    <a:pt x="510579" y="11017"/>
                    <a:pt x="505361" y="4722"/>
                    <a:pt x="498072" y="3977"/>
                  </a:cubicBezTo>
                  <a:cubicBezTo>
                    <a:pt x="489789" y="2983"/>
                    <a:pt x="481341" y="2154"/>
                    <a:pt x="472810" y="1575"/>
                  </a:cubicBezTo>
                  <a:close/>
                  <a:moveTo>
                    <a:pt x="320244" y="8118"/>
                  </a:moveTo>
                  <a:cubicBezTo>
                    <a:pt x="311962" y="9940"/>
                    <a:pt x="303762" y="12259"/>
                    <a:pt x="295396" y="14744"/>
                  </a:cubicBezTo>
                  <a:cubicBezTo>
                    <a:pt x="288356" y="16815"/>
                    <a:pt x="284380" y="24020"/>
                    <a:pt x="286451" y="31061"/>
                  </a:cubicBezTo>
                  <a:cubicBezTo>
                    <a:pt x="288522" y="38101"/>
                    <a:pt x="295728" y="42077"/>
                    <a:pt x="302768" y="40006"/>
                  </a:cubicBezTo>
                  <a:cubicBezTo>
                    <a:pt x="310554" y="37770"/>
                    <a:pt x="318422" y="35865"/>
                    <a:pt x="326042" y="34208"/>
                  </a:cubicBezTo>
                  <a:cubicBezTo>
                    <a:pt x="333248" y="32634"/>
                    <a:pt x="337720" y="25429"/>
                    <a:pt x="336147" y="18305"/>
                  </a:cubicBezTo>
                  <a:cubicBezTo>
                    <a:pt x="334573" y="11100"/>
                    <a:pt x="327367" y="6627"/>
                    <a:pt x="320244" y="8118"/>
                  </a:cubicBezTo>
                  <a:close/>
                  <a:moveTo>
                    <a:pt x="560937" y="13999"/>
                  </a:moveTo>
                  <a:cubicBezTo>
                    <a:pt x="553814" y="12342"/>
                    <a:pt x="546608" y="16980"/>
                    <a:pt x="545034" y="24103"/>
                  </a:cubicBezTo>
                  <a:cubicBezTo>
                    <a:pt x="543378" y="31226"/>
                    <a:pt x="548016" y="38432"/>
                    <a:pt x="555139" y="40006"/>
                  </a:cubicBezTo>
                  <a:cubicBezTo>
                    <a:pt x="563090" y="41828"/>
                    <a:pt x="570876" y="43650"/>
                    <a:pt x="578413" y="45804"/>
                  </a:cubicBezTo>
                  <a:cubicBezTo>
                    <a:pt x="585453" y="47792"/>
                    <a:pt x="592742" y="43899"/>
                    <a:pt x="594730" y="36859"/>
                  </a:cubicBezTo>
                  <a:cubicBezTo>
                    <a:pt x="596718" y="29818"/>
                    <a:pt x="592825" y="22530"/>
                    <a:pt x="585785" y="20542"/>
                  </a:cubicBezTo>
                  <a:cubicBezTo>
                    <a:pt x="577751" y="18305"/>
                    <a:pt x="569385" y="15904"/>
                    <a:pt x="560937" y="13999"/>
                  </a:cubicBezTo>
                  <a:close/>
                  <a:moveTo>
                    <a:pt x="785727" y="27582"/>
                  </a:moveTo>
                  <a:cubicBezTo>
                    <a:pt x="778355" y="27416"/>
                    <a:pt x="772309" y="33049"/>
                    <a:pt x="772143" y="40420"/>
                  </a:cubicBezTo>
                  <a:cubicBezTo>
                    <a:pt x="771978" y="47792"/>
                    <a:pt x="778024" y="53838"/>
                    <a:pt x="785313" y="54004"/>
                  </a:cubicBezTo>
                  <a:cubicBezTo>
                    <a:pt x="792933" y="54169"/>
                    <a:pt x="800719" y="54749"/>
                    <a:pt x="809001" y="55577"/>
                  </a:cubicBezTo>
                  <a:cubicBezTo>
                    <a:pt x="816290" y="56323"/>
                    <a:pt x="822667" y="50856"/>
                    <a:pt x="823413" y="43567"/>
                  </a:cubicBezTo>
                  <a:cubicBezTo>
                    <a:pt x="824158" y="36279"/>
                    <a:pt x="819023" y="29901"/>
                    <a:pt x="811734" y="29239"/>
                  </a:cubicBezTo>
                  <a:cubicBezTo>
                    <a:pt x="802789" y="28245"/>
                    <a:pt x="794010" y="27748"/>
                    <a:pt x="785727" y="27582"/>
                  </a:cubicBezTo>
                  <a:close/>
                  <a:moveTo>
                    <a:pt x="720129" y="34954"/>
                  </a:moveTo>
                  <a:cubicBezTo>
                    <a:pt x="711266" y="37438"/>
                    <a:pt x="702901" y="40503"/>
                    <a:pt x="694867" y="44230"/>
                  </a:cubicBezTo>
                  <a:cubicBezTo>
                    <a:pt x="688241" y="47377"/>
                    <a:pt x="685590" y="55412"/>
                    <a:pt x="688655" y="62120"/>
                  </a:cubicBezTo>
                  <a:cubicBezTo>
                    <a:pt x="691802" y="68747"/>
                    <a:pt x="699505" y="71480"/>
                    <a:pt x="706131" y="68332"/>
                  </a:cubicBezTo>
                  <a:cubicBezTo>
                    <a:pt x="712840" y="65185"/>
                    <a:pt x="720046" y="62700"/>
                    <a:pt x="727500" y="60547"/>
                  </a:cubicBezTo>
                  <a:cubicBezTo>
                    <a:pt x="734540" y="58559"/>
                    <a:pt x="738433" y="51270"/>
                    <a:pt x="736445" y="44230"/>
                  </a:cubicBezTo>
                  <a:cubicBezTo>
                    <a:pt x="734458" y="37190"/>
                    <a:pt x="727169" y="32966"/>
                    <a:pt x="720129" y="34954"/>
                  </a:cubicBezTo>
                  <a:close/>
                  <a:moveTo>
                    <a:pt x="245287" y="36859"/>
                  </a:moveTo>
                  <a:cubicBezTo>
                    <a:pt x="242139" y="35699"/>
                    <a:pt x="238495" y="35699"/>
                    <a:pt x="235182" y="37273"/>
                  </a:cubicBezTo>
                  <a:cubicBezTo>
                    <a:pt x="227562" y="40751"/>
                    <a:pt x="219942" y="44561"/>
                    <a:pt x="212239" y="48537"/>
                  </a:cubicBezTo>
                  <a:cubicBezTo>
                    <a:pt x="205696" y="51933"/>
                    <a:pt x="203045" y="59884"/>
                    <a:pt x="206441" y="66427"/>
                  </a:cubicBezTo>
                  <a:cubicBezTo>
                    <a:pt x="209837" y="72971"/>
                    <a:pt x="217788" y="75207"/>
                    <a:pt x="224332" y="71894"/>
                  </a:cubicBezTo>
                  <a:cubicBezTo>
                    <a:pt x="231620" y="68167"/>
                    <a:pt x="238826" y="64688"/>
                    <a:pt x="246032" y="61375"/>
                  </a:cubicBezTo>
                  <a:cubicBezTo>
                    <a:pt x="252741" y="58310"/>
                    <a:pt x="255640" y="50608"/>
                    <a:pt x="252658" y="43899"/>
                  </a:cubicBezTo>
                  <a:cubicBezTo>
                    <a:pt x="251167" y="40503"/>
                    <a:pt x="248517" y="38101"/>
                    <a:pt x="245287" y="36859"/>
                  </a:cubicBezTo>
                  <a:close/>
                  <a:moveTo>
                    <a:pt x="875014" y="40006"/>
                  </a:moveTo>
                  <a:cubicBezTo>
                    <a:pt x="867890" y="38349"/>
                    <a:pt x="860767" y="42574"/>
                    <a:pt x="859111" y="49697"/>
                  </a:cubicBezTo>
                  <a:cubicBezTo>
                    <a:pt x="857454" y="56820"/>
                    <a:pt x="861678" y="63943"/>
                    <a:pt x="868802" y="65599"/>
                  </a:cubicBezTo>
                  <a:cubicBezTo>
                    <a:pt x="876421" y="67421"/>
                    <a:pt x="884373" y="69575"/>
                    <a:pt x="892490" y="71811"/>
                  </a:cubicBezTo>
                  <a:cubicBezTo>
                    <a:pt x="899530" y="73716"/>
                    <a:pt x="906901" y="69575"/>
                    <a:pt x="908806" y="62452"/>
                  </a:cubicBezTo>
                  <a:cubicBezTo>
                    <a:pt x="910712" y="55412"/>
                    <a:pt x="906570" y="48040"/>
                    <a:pt x="899530" y="46135"/>
                  </a:cubicBezTo>
                  <a:cubicBezTo>
                    <a:pt x="891082" y="43899"/>
                    <a:pt x="882965" y="41828"/>
                    <a:pt x="875014" y="40006"/>
                  </a:cubicBezTo>
                  <a:close/>
                  <a:moveTo>
                    <a:pt x="636226" y="42739"/>
                  </a:moveTo>
                  <a:cubicBezTo>
                    <a:pt x="632996" y="43899"/>
                    <a:pt x="630014" y="46052"/>
                    <a:pt x="628440" y="49365"/>
                  </a:cubicBezTo>
                  <a:cubicBezTo>
                    <a:pt x="625293" y="55991"/>
                    <a:pt x="628026" y="64025"/>
                    <a:pt x="634652" y="67256"/>
                  </a:cubicBezTo>
                  <a:cubicBezTo>
                    <a:pt x="641941" y="70734"/>
                    <a:pt x="648981" y="74544"/>
                    <a:pt x="655607" y="78520"/>
                  </a:cubicBezTo>
                  <a:cubicBezTo>
                    <a:pt x="661902" y="82247"/>
                    <a:pt x="670102" y="80177"/>
                    <a:pt x="673829" y="73882"/>
                  </a:cubicBezTo>
                  <a:cubicBezTo>
                    <a:pt x="677556" y="67587"/>
                    <a:pt x="675485" y="59387"/>
                    <a:pt x="669191" y="55660"/>
                  </a:cubicBezTo>
                  <a:cubicBezTo>
                    <a:pt x="661902" y="51353"/>
                    <a:pt x="654282" y="47046"/>
                    <a:pt x="646331" y="43236"/>
                  </a:cubicBezTo>
                  <a:cubicBezTo>
                    <a:pt x="643100" y="41497"/>
                    <a:pt x="639456" y="41580"/>
                    <a:pt x="636226" y="42739"/>
                  </a:cubicBezTo>
                  <a:close/>
                  <a:moveTo>
                    <a:pt x="959662" y="64854"/>
                  </a:moveTo>
                  <a:cubicBezTo>
                    <a:pt x="952704" y="62535"/>
                    <a:pt x="945250" y="66427"/>
                    <a:pt x="943014" y="73385"/>
                  </a:cubicBezTo>
                  <a:cubicBezTo>
                    <a:pt x="940695" y="80342"/>
                    <a:pt x="944587" y="87797"/>
                    <a:pt x="951545" y="90116"/>
                  </a:cubicBezTo>
                  <a:cubicBezTo>
                    <a:pt x="959165" y="92600"/>
                    <a:pt x="967033" y="95168"/>
                    <a:pt x="975233" y="97901"/>
                  </a:cubicBezTo>
                  <a:cubicBezTo>
                    <a:pt x="982190" y="100220"/>
                    <a:pt x="989645" y="96742"/>
                    <a:pt x="991964" y="89784"/>
                  </a:cubicBezTo>
                  <a:cubicBezTo>
                    <a:pt x="994283" y="82827"/>
                    <a:pt x="990390" y="75041"/>
                    <a:pt x="983433" y="72722"/>
                  </a:cubicBezTo>
                  <a:cubicBezTo>
                    <a:pt x="975150" y="69823"/>
                    <a:pt x="967282" y="67339"/>
                    <a:pt x="959662" y="64854"/>
                  </a:cubicBezTo>
                  <a:close/>
                  <a:moveTo>
                    <a:pt x="167264" y="78437"/>
                  </a:moveTo>
                  <a:cubicBezTo>
                    <a:pt x="163951" y="77692"/>
                    <a:pt x="160638" y="78354"/>
                    <a:pt x="157574" y="80342"/>
                  </a:cubicBezTo>
                  <a:cubicBezTo>
                    <a:pt x="150534" y="84898"/>
                    <a:pt x="143576" y="89867"/>
                    <a:pt x="136619" y="94671"/>
                  </a:cubicBezTo>
                  <a:cubicBezTo>
                    <a:pt x="130655" y="98895"/>
                    <a:pt x="128916" y="106929"/>
                    <a:pt x="133140" y="112893"/>
                  </a:cubicBezTo>
                  <a:cubicBezTo>
                    <a:pt x="137364" y="118856"/>
                    <a:pt x="145813" y="120596"/>
                    <a:pt x="151776" y="116372"/>
                  </a:cubicBezTo>
                  <a:cubicBezTo>
                    <a:pt x="158485" y="111650"/>
                    <a:pt x="165194" y="106847"/>
                    <a:pt x="171986" y="102374"/>
                  </a:cubicBezTo>
                  <a:cubicBezTo>
                    <a:pt x="178115" y="98398"/>
                    <a:pt x="179854" y="90281"/>
                    <a:pt x="175878" y="84152"/>
                  </a:cubicBezTo>
                  <a:cubicBezTo>
                    <a:pt x="173808" y="81170"/>
                    <a:pt x="170577" y="79100"/>
                    <a:pt x="167264" y="78437"/>
                  </a:cubicBezTo>
                  <a:close/>
                  <a:moveTo>
                    <a:pt x="650223" y="80342"/>
                  </a:moveTo>
                  <a:cubicBezTo>
                    <a:pt x="646828" y="80508"/>
                    <a:pt x="643432" y="81916"/>
                    <a:pt x="640947" y="84649"/>
                  </a:cubicBezTo>
                  <a:cubicBezTo>
                    <a:pt x="635232" y="90861"/>
                    <a:pt x="629765" y="97570"/>
                    <a:pt x="624216" y="104859"/>
                  </a:cubicBezTo>
                  <a:cubicBezTo>
                    <a:pt x="619826" y="110739"/>
                    <a:pt x="621069" y="119105"/>
                    <a:pt x="626949" y="123495"/>
                  </a:cubicBezTo>
                  <a:cubicBezTo>
                    <a:pt x="632830" y="127884"/>
                    <a:pt x="641195" y="126642"/>
                    <a:pt x="645585" y="120761"/>
                  </a:cubicBezTo>
                  <a:cubicBezTo>
                    <a:pt x="650555" y="114218"/>
                    <a:pt x="655276" y="108006"/>
                    <a:pt x="660328" y="102540"/>
                  </a:cubicBezTo>
                  <a:cubicBezTo>
                    <a:pt x="665298" y="97156"/>
                    <a:pt x="664884" y="88873"/>
                    <a:pt x="659583" y="83904"/>
                  </a:cubicBezTo>
                  <a:cubicBezTo>
                    <a:pt x="656849" y="81336"/>
                    <a:pt x="653619" y="80259"/>
                    <a:pt x="650223" y="80342"/>
                  </a:cubicBezTo>
                  <a:close/>
                  <a:moveTo>
                    <a:pt x="1821550" y="83490"/>
                  </a:moveTo>
                  <a:cubicBezTo>
                    <a:pt x="1818237" y="82661"/>
                    <a:pt x="1814593" y="83158"/>
                    <a:pt x="1811445" y="85063"/>
                  </a:cubicBezTo>
                  <a:cubicBezTo>
                    <a:pt x="1808215" y="86968"/>
                    <a:pt x="1802831" y="89950"/>
                    <a:pt x="1794715" y="94009"/>
                  </a:cubicBezTo>
                  <a:cubicBezTo>
                    <a:pt x="1788171" y="97322"/>
                    <a:pt x="1785189" y="105273"/>
                    <a:pt x="1788503" y="111899"/>
                  </a:cubicBezTo>
                  <a:cubicBezTo>
                    <a:pt x="1791815" y="118442"/>
                    <a:pt x="1799850" y="121010"/>
                    <a:pt x="1806393" y="117697"/>
                  </a:cubicBezTo>
                  <a:cubicBezTo>
                    <a:pt x="1815089" y="113390"/>
                    <a:pt x="1821301" y="109828"/>
                    <a:pt x="1825029" y="107592"/>
                  </a:cubicBezTo>
                  <a:cubicBezTo>
                    <a:pt x="1831324" y="103865"/>
                    <a:pt x="1833477" y="95665"/>
                    <a:pt x="1829667" y="89370"/>
                  </a:cubicBezTo>
                  <a:cubicBezTo>
                    <a:pt x="1827845" y="86140"/>
                    <a:pt x="1824863" y="84318"/>
                    <a:pt x="1821550" y="83490"/>
                  </a:cubicBezTo>
                  <a:close/>
                  <a:moveTo>
                    <a:pt x="711598" y="92021"/>
                  </a:moveTo>
                  <a:cubicBezTo>
                    <a:pt x="708202" y="91938"/>
                    <a:pt x="704557" y="93015"/>
                    <a:pt x="701907" y="95499"/>
                  </a:cubicBezTo>
                  <a:cubicBezTo>
                    <a:pt x="696606" y="100552"/>
                    <a:pt x="696440" y="108834"/>
                    <a:pt x="701493" y="114135"/>
                  </a:cubicBezTo>
                  <a:cubicBezTo>
                    <a:pt x="706876" y="119767"/>
                    <a:pt x="711763" y="125814"/>
                    <a:pt x="716236" y="132026"/>
                  </a:cubicBezTo>
                  <a:cubicBezTo>
                    <a:pt x="720543" y="137989"/>
                    <a:pt x="728908" y="139397"/>
                    <a:pt x="734872" y="135090"/>
                  </a:cubicBezTo>
                  <a:cubicBezTo>
                    <a:pt x="740835" y="130783"/>
                    <a:pt x="742243" y="122418"/>
                    <a:pt x="738019" y="116454"/>
                  </a:cubicBezTo>
                  <a:cubicBezTo>
                    <a:pt x="732884" y="109331"/>
                    <a:pt x="727086" y="102374"/>
                    <a:pt x="720957" y="95914"/>
                  </a:cubicBezTo>
                  <a:cubicBezTo>
                    <a:pt x="718389" y="93263"/>
                    <a:pt x="714993" y="92104"/>
                    <a:pt x="711598" y="92021"/>
                  </a:cubicBezTo>
                  <a:close/>
                  <a:moveTo>
                    <a:pt x="1042405" y="92435"/>
                  </a:moveTo>
                  <a:cubicBezTo>
                    <a:pt x="1035448" y="90116"/>
                    <a:pt x="1027993" y="94009"/>
                    <a:pt x="1025674" y="100966"/>
                  </a:cubicBezTo>
                  <a:cubicBezTo>
                    <a:pt x="1023355" y="107923"/>
                    <a:pt x="1026834" y="115378"/>
                    <a:pt x="1033791" y="117697"/>
                  </a:cubicBezTo>
                  <a:cubicBezTo>
                    <a:pt x="1042653" y="120679"/>
                    <a:pt x="1050356" y="123080"/>
                    <a:pt x="1057479" y="125482"/>
                  </a:cubicBezTo>
                  <a:cubicBezTo>
                    <a:pt x="1064437" y="127802"/>
                    <a:pt x="1071891" y="123909"/>
                    <a:pt x="1074210" y="116951"/>
                  </a:cubicBezTo>
                  <a:cubicBezTo>
                    <a:pt x="1076529" y="109994"/>
                    <a:pt x="1073051" y="102540"/>
                    <a:pt x="1066093" y="100303"/>
                  </a:cubicBezTo>
                  <a:cubicBezTo>
                    <a:pt x="1058970" y="97819"/>
                    <a:pt x="1051185" y="95334"/>
                    <a:pt x="1042405" y="92435"/>
                  </a:cubicBezTo>
                  <a:close/>
                  <a:moveTo>
                    <a:pt x="1738889" y="118028"/>
                  </a:moveTo>
                  <a:cubicBezTo>
                    <a:pt x="1731435" y="120844"/>
                    <a:pt x="1723815" y="123495"/>
                    <a:pt x="1715947" y="126145"/>
                  </a:cubicBezTo>
                  <a:cubicBezTo>
                    <a:pt x="1708989" y="128547"/>
                    <a:pt x="1705428" y="136250"/>
                    <a:pt x="1707830" y="143207"/>
                  </a:cubicBezTo>
                  <a:cubicBezTo>
                    <a:pt x="1710149" y="150165"/>
                    <a:pt x="1717603" y="153726"/>
                    <a:pt x="1724561" y="151407"/>
                  </a:cubicBezTo>
                  <a:cubicBezTo>
                    <a:pt x="1732677" y="148674"/>
                    <a:pt x="1740546" y="145775"/>
                    <a:pt x="1748249" y="142876"/>
                  </a:cubicBezTo>
                  <a:cubicBezTo>
                    <a:pt x="1755123" y="140308"/>
                    <a:pt x="1758602" y="132688"/>
                    <a:pt x="1756034" y="125814"/>
                  </a:cubicBezTo>
                  <a:cubicBezTo>
                    <a:pt x="1753384" y="118939"/>
                    <a:pt x="1745764" y="115460"/>
                    <a:pt x="1738889" y="118028"/>
                  </a:cubicBezTo>
                  <a:close/>
                  <a:moveTo>
                    <a:pt x="1124651" y="119188"/>
                  </a:moveTo>
                  <a:cubicBezTo>
                    <a:pt x="1117611" y="117034"/>
                    <a:pt x="1110157" y="121093"/>
                    <a:pt x="1107921" y="128133"/>
                  </a:cubicBezTo>
                  <a:cubicBezTo>
                    <a:pt x="1105767" y="135090"/>
                    <a:pt x="1109825" y="142627"/>
                    <a:pt x="1116866" y="144781"/>
                  </a:cubicBezTo>
                  <a:cubicBezTo>
                    <a:pt x="1125231" y="147349"/>
                    <a:pt x="1133265" y="149502"/>
                    <a:pt x="1140968" y="151738"/>
                  </a:cubicBezTo>
                  <a:cubicBezTo>
                    <a:pt x="1148008" y="153809"/>
                    <a:pt x="1155214" y="149833"/>
                    <a:pt x="1157285" y="142793"/>
                  </a:cubicBezTo>
                  <a:cubicBezTo>
                    <a:pt x="1159355" y="135753"/>
                    <a:pt x="1155380" y="128547"/>
                    <a:pt x="1148340" y="126476"/>
                  </a:cubicBezTo>
                  <a:cubicBezTo>
                    <a:pt x="1140802" y="124323"/>
                    <a:pt x="1132934" y="121755"/>
                    <a:pt x="1124651" y="119188"/>
                  </a:cubicBezTo>
                  <a:close/>
                  <a:moveTo>
                    <a:pt x="95786" y="129707"/>
                  </a:moveTo>
                  <a:cubicBezTo>
                    <a:pt x="92390" y="129375"/>
                    <a:pt x="88911" y="130452"/>
                    <a:pt x="86095" y="132771"/>
                  </a:cubicBezTo>
                  <a:cubicBezTo>
                    <a:pt x="79552" y="138155"/>
                    <a:pt x="73340" y="143621"/>
                    <a:pt x="67045" y="149088"/>
                  </a:cubicBezTo>
                  <a:cubicBezTo>
                    <a:pt x="61496" y="153892"/>
                    <a:pt x="60667" y="162174"/>
                    <a:pt x="65471" y="167724"/>
                  </a:cubicBezTo>
                  <a:cubicBezTo>
                    <a:pt x="70275" y="173273"/>
                    <a:pt x="78972" y="174101"/>
                    <a:pt x="84521" y="169297"/>
                  </a:cubicBezTo>
                  <a:cubicBezTo>
                    <a:pt x="90650" y="163997"/>
                    <a:pt x="96779" y="158613"/>
                    <a:pt x="103157" y="153395"/>
                  </a:cubicBezTo>
                  <a:cubicBezTo>
                    <a:pt x="108789" y="148757"/>
                    <a:pt x="109369" y="140391"/>
                    <a:pt x="104731" y="134759"/>
                  </a:cubicBezTo>
                  <a:cubicBezTo>
                    <a:pt x="102412" y="131860"/>
                    <a:pt x="99181" y="130038"/>
                    <a:pt x="95786" y="129707"/>
                  </a:cubicBezTo>
                  <a:close/>
                  <a:moveTo>
                    <a:pt x="1207726" y="142462"/>
                  </a:moveTo>
                  <a:cubicBezTo>
                    <a:pt x="1200603" y="140722"/>
                    <a:pt x="1193563" y="145444"/>
                    <a:pt x="1191823" y="152567"/>
                  </a:cubicBezTo>
                  <a:cubicBezTo>
                    <a:pt x="1190084" y="159690"/>
                    <a:pt x="1194391" y="166730"/>
                    <a:pt x="1201514" y="168469"/>
                  </a:cubicBezTo>
                  <a:cubicBezTo>
                    <a:pt x="1209796" y="170457"/>
                    <a:pt x="1217831" y="172196"/>
                    <a:pt x="1225948" y="173936"/>
                  </a:cubicBezTo>
                  <a:cubicBezTo>
                    <a:pt x="1233154" y="175427"/>
                    <a:pt x="1240359" y="171037"/>
                    <a:pt x="1241850" y="163831"/>
                  </a:cubicBezTo>
                  <a:cubicBezTo>
                    <a:pt x="1243341" y="156625"/>
                    <a:pt x="1238537" y="149419"/>
                    <a:pt x="1231331" y="147928"/>
                  </a:cubicBezTo>
                  <a:cubicBezTo>
                    <a:pt x="1223546" y="146272"/>
                    <a:pt x="1215843" y="144450"/>
                    <a:pt x="1207726" y="142462"/>
                  </a:cubicBezTo>
                  <a:close/>
                  <a:moveTo>
                    <a:pt x="1657389" y="143621"/>
                  </a:moveTo>
                  <a:cubicBezTo>
                    <a:pt x="1649520" y="145609"/>
                    <a:pt x="1641735" y="147266"/>
                    <a:pt x="1633701" y="149088"/>
                  </a:cubicBezTo>
                  <a:cubicBezTo>
                    <a:pt x="1626577" y="150662"/>
                    <a:pt x="1621691" y="157867"/>
                    <a:pt x="1623264" y="164990"/>
                  </a:cubicBezTo>
                  <a:cubicBezTo>
                    <a:pt x="1624838" y="172196"/>
                    <a:pt x="1632044" y="176669"/>
                    <a:pt x="1639167" y="175095"/>
                  </a:cubicBezTo>
                  <a:cubicBezTo>
                    <a:pt x="1647450" y="173273"/>
                    <a:pt x="1655566" y="171285"/>
                    <a:pt x="1663601" y="169297"/>
                  </a:cubicBezTo>
                  <a:cubicBezTo>
                    <a:pt x="1670724" y="167558"/>
                    <a:pt x="1675114" y="160518"/>
                    <a:pt x="1673291" y="153395"/>
                  </a:cubicBezTo>
                  <a:cubicBezTo>
                    <a:pt x="1671469" y="146272"/>
                    <a:pt x="1664429" y="141882"/>
                    <a:pt x="1657389" y="143621"/>
                  </a:cubicBezTo>
                  <a:close/>
                  <a:moveTo>
                    <a:pt x="608727" y="153395"/>
                  </a:moveTo>
                  <a:cubicBezTo>
                    <a:pt x="601605" y="151573"/>
                    <a:pt x="594647" y="155631"/>
                    <a:pt x="592825" y="162671"/>
                  </a:cubicBezTo>
                  <a:cubicBezTo>
                    <a:pt x="590340" y="172114"/>
                    <a:pt x="589098" y="181639"/>
                    <a:pt x="589346" y="190998"/>
                  </a:cubicBezTo>
                  <a:cubicBezTo>
                    <a:pt x="589512" y="198369"/>
                    <a:pt x="595641" y="204333"/>
                    <a:pt x="602930" y="204167"/>
                  </a:cubicBezTo>
                  <a:cubicBezTo>
                    <a:pt x="610301" y="204002"/>
                    <a:pt x="616265" y="197872"/>
                    <a:pt x="616099" y="190584"/>
                  </a:cubicBezTo>
                  <a:cubicBezTo>
                    <a:pt x="615934" y="183626"/>
                    <a:pt x="616596" y="176669"/>
                    <a:pt x="618418" y="169629"/>
                  </a:cubicBezTo>
                  <a:cubicBezTo>
                    <a:pt x="620240" y="162589"/>
                    <a:pt x="615768" y="155217"/>
                    <a:pt x="608727" y="153395"/>
                  </a:cubicBezTo>
                  <a:close/>
                  <a:moveTo>
                    <a:pt x="1292043" y="158447"/>
                  </a:moveTo>
                  <a:cubicBezTo>
                    <a:pt x="1284754" y="157453"/>
                    <a:pt x="1277880" y="162837"/>
                    <a:pt x="1276886" y="170126"/>
                  </a:cubicBezTo>
                  <a:cubicBezTo>
                    <a:pt x="1275892" y="177414"/>
                    <a:pt x="1281275" y="183875"/>
                    <a:pt x="1288564" y="184869"/>
                  </a:cubicBezTo>
                  <a:cubicBezTo>
                    <a:pt x="1296764" y="186028"/>
                    <a:pt x="1304964" y="187105"/>
                    <a:pt x="1313412" y="188016"/>
                  </a:cubicBezTo>
                  <a:cubicBezTo>
                    <a:pt x="1320701" y="188762"/>
                    <a:pt x="1327410" y="183709"/>
                    <a:pt x="1328155" y="176338"/>
                  </a:cubicBezTo>
                  <a:cubicBezTo>
                    <a:pt x="1328900" y="169049"/>
                    <a:pt x="1323434" y="162340"/>
                    <a:pt x="1316145" y="161595"/>
                  </a:cubicBezTo>
                  <a:cubicBezTo>
                    <a:pt x="1307863" y="160684"/>
                    <a:pt x="1299994" y="159524"/>
                    <a:pt x="1292043" y="158447"/>
                  </a:cubicBezTo>
                  <a:close/>
                  <a:moveTo>
                    <a:pt x="1573486" y="159938"/>
                  </a:moveTo>
                  <a:cubicBezTo>
                    <a:pt x="1565452" y="161098"/>
                    <a:pt x="1557169" y="161760"/>
                    <a:pt x="1549052" y="162671"/>
                  </a:cubicBezTo>
                  <a:cubicBezTo>
                    <a:pt x="1541763" y="163500"/>
                    <a:pt x="1536628" y="170126"/>
                    <a:pt x="1537374" y="177414"/>
                  </a:cubicBezTo>
                  <a:cubicBezTo>
                    <a:pt x="1538202" y="184703"/>
                    <a:pt x="1544828" y="189838"/>
                    <a:pt x="1552117" y="189093"/>
                  </a:cubicBezTo>
                  <a:cubicBezTo>
                    <a:pt x="1560565" y="188182"/>
                    <a:pt x="1568682" y="187105"/>
                    <a:pt x="1576964" y="185945"/>
                  </a:cubicBezTo>
                  <a:cubicBezTo>
                    <a:pt x="1584253" y="184952"/>
                    <a:pt x="1589223" y="178491"/>
                    <a:pt x="1588229" y="171202"/>
                  </a:cubicBezTo>
                  <a:cubicBezTo>
                    <a:pt x="1587235" y="163997"/>
                    <a:pt x="1580775" y="158944"/>
                    <a:pt x="1573486" y="159938"/>
                  </a:cubicBezTo>
                  <a:close/>
                  <a:moveTo>
                    <a:pt x="1377436" y="166150"/>
                  </a:moveTo>
                  <a:cubicBezTo>
                    <a:pt x="1370148" y="165819"/>
                    <a:pt x="1363770" y="171285"/>
                    <a:pt x="1363439" y="178574"/>
                  </a:cubicBezTo>
                  <a:cubicBezTo>
                    <a:pt x="1363108" y="185945"/>
                    <a:pt x="1368574" y="192240"/>
                    <a:pt x="1375863" y="192572"/>
                  </a:cubicBezTo>
                  <a:cubicBezTo>
                    <a:pt x="1383980" y="192986"/>
                    <a:pt x="1392511" y="193483"/>
                    <a:pt x="1401125" y="193731"/>
                  </a:cubicBezTo>
                  <a:cubicBezTo>
                    <a:pt x="1408496" y="193980"/>
                    <a:pt x="1414460" y="187850"/>
                    <a:pt x="1414708" y="180562"/>
                  </a:cubicBezTo>
                  <a:cubicBezTo>
                    <a:pt x="1414957" y="173273"/>
                    <a:pt x="1409242" y="167227"/>
                    <a:pt x="1401870" y="166978"/>
                  </a:cubicBezTo>
                  <a:cubicBezTo>
                    <a:pt x="1393505" y="166730"/>
                    <a:pt x="1385388" y="166564"/>
                    <a:pt x="1377436" y="166150"/>
                  </a:cubicBezTo>
                  <a:close/>
                  <a:moveTo>
                    <a:pt x="1488092" y="167310"/>
                  </a:moveTo>
                  <a:cubicBezTo>
                    <a:pt x="1479975" y="167558"/>
                    <a:pt x="1471775" y="167641"/>
                    <a:pt x="1463658" y="167724"/>
                  </a:cubicBezTo>
                  <a:cubicBezTo>
                    <a:pt x="1456370" y="167807"/>
                    <a:pt x="1450406" y="173604"/>
                    <a:pt x="1450489" y="180893"/>
                  </a:cubicBezTo>
                  <a:cubicBezTo>
                    <a:pt x="1450572" y="188182"/>
                    <a:pt x="1456370" y="194145"/>
                    <a:pt x="1463658" y="194062"/>
                  </a:cubicBezTo>
                  <a:cubicBezTo>
                    <a:pt x="1472107" y="193980"/>
                    <a:pt x="1480555" y="193980"/>
                    <a:pt x="1488920" y="193648"/>
                  </a:cubicBezTo>
                  <a:cubicBezTo>
                    <a:pt x="1496292" y="193400"/>
                    <a:pt x="1502007" y="187354"/>
                    <a:pt x="1501759" y="180065"/>
                  </a:cubicBezTo>
                  <a:cubicBezTo>
                    <a:pt x="1501427" y="172859"/>
                    <a:pt x="1495381" y="167061"/>
                    <a:pt x="1488092" y="167310"/>
                  </a:cubicBezTo>
                  <a:close/>
                  <a:moveTo>
                    <a:pt x="750774" y="168469"/>
                  </a:moveTo>
                  <a:cubicBezTo>
                    <a:pt x="743651" y="170291"/>
                    <a:pt x="739593" y="177249"/>
                    <a:pt x="741498" y="184372"/>
                  </a:cubicBezTo>
                  <a:cubicBezTo>
                    <a:pt x="743486" y="192157"/>
                    <a:pt x="744480" y="199612"/>
                    <a:pt x="744645" y="206072"/>
                  </a:cubicBezTo>
                  <a:cubicBezTo>
                    <a:pt x="744811" y="213361"/>
                    <a:pt x="750940" y="218993"/>
                    <a:pt x="758229" y="218910"/>
                  </a:cubicBezTo>
                  <a:cubicBezTo>
                    <a:pt x="765600" y="218745"/>
                    <a:pt x="771150" y="213030"/>
                    <a:pt x="771067" y="205741"/>
                  </a:cubicBezTo>
                  <a:cubicBezTo>
                    <a:pt x="770901" y="197044"/>
                    <a:pt x="769741" y="187519"/>
                    <a:pt x="767174" y="177746"/>
                  </a:cubicBezTo>
                  <a:cubicBezTo>
                    <a:pt x="765269" y="170705"/>
                    <a:pt x="757897" y="166647"/>
                    <a:pt x="750774" y="168469"/>
                  </a:cubicBezTo>
                  <a:close/>
                  <a:moveTo>
                    <a:pt x="30187" y="188265"/>
                  </a:moveTo>
                  <a:cubicBezTo>
                    <a:pt x="26791" y="188265"/>
                    <a:pt x="23478" y="189507"/>
                    <a:pt x="20911" y="192157"/>
                  </a:cubicBezTo>
                  <a:cubicBezTo>
                    <a:pt x="15941" y="197127"/>
                    <a:pt x="11386" y="201765"/>
                    <a:pt x="7741" y="205741"/>
                  </a:cubicBezTo>
                  <a:cubicBezTo>
                    <a:pt x="5505" y="208143"/>
                    <a:pt x="4345" y="209882"/>
                    <a:pt x="3517" y="210793"/>
                  </a:cubicBezTo>
                  <a:cubicBezTo>
                    <a:pt x="-1370" y="216260"/>
                    <a:pt x="-1204" y="224542"/>
                    <a:pt x="4263" y="229429"/>
                  </a:cubicBezTo>
                  <a:cubicBezTo>
                    <a:pt x="9729" y="234316"/>
                    <a:pt x="18426" y="233736"/>
                    <a:pt x="23313" y="228270"/>
                  </a:cubicBezTo>
                  <a:cubicBezTo>
                    <a:pt x="23975" y="227524"/>
                    <a:pt x="25135" y="225868"/>
                    <a:pt x="27206" y="223631"/>
                  </a:cubicBezTo>
                  <a:cubicBezTo>
                    <a:pt x="30767" y="219821"/>
                    <a:pt x="35240" y="215597"/>
                    <a:pt x="40043" y="210793"/>
                  </a:cubicBezTo>
                  <a:cubicBezTo>
                    <a:pt x="45179" y="205575"/>
                    <a:pt x="44848" y="197293"/>
                    <a:pt x="39629" y="192157"/>
                  </a:cubicBezTo>
                  <a:cubicBezTo>
                    <a:pt x="36896" y="189590"/>
                    <a:pt x="33583" y="188265"/>
                    <a:pt x="30187" y="188265"/>
                  </a:cubicBezTo>
                  <a:close/>
                  <a:moveTo>
                    <a:pt x="626949" y="236055"/>
                  </a:moveTo>
                  <a:cubicBezTo>
                    <a:pt x="623553" y="235890"/>
                    <a:pt x="619909" y="237049"/>
                    <a:pt x="617259" y="239534"/>
                  </a:cubicBezTo>
                  <a:cubicBezTo>
                    <a:pt x="611875" y="244504"/>
                    <a:pt x="611544" y="252786"/>
                    <a:pt x="616513" y="258170"/>
                  </a:cubicBezTo>
                  <a:cubicBezTo>
                    <a:pt x="623305" y="265541"/>
                    <a:pt x="631256" y="271836"/>
                    <a:pt x="639456" y="276392"/>
                  </a:cubicBezTo>
                  <a:cubicBezTo>
                    <a:pt x="645834" y="280036"/>
                    <a:pt x="653702" y="277717"/>
                    <a:pt x="657347" y="271339"/>
                  </a:cubicBezTo>
                  <a:cubicBezTo>
                    <a:pt x="660908" y="264962"/>
                    <a:pt x="658672" y="256679"/>
                    <a:pt x="652294" y="253117"/>
                  </a:cubicBezTo>
                  <a:cubicBezTo>
                    <a:pt x="646579" y="249887"/>
                    <a:pt x="641278" y="245663"/>
                    <a:pt x="636391" y="240279"/>
                  </a:cubicBezTo>
                  <a:cubicBezTo>
                    <a:pt x="633741" y="237629"/>
                    <a:pt x="630345" y="236221"/>
                    <a:pt x="626949" y="236055"/>
                  </a:cubicBezTo>
                  <a:close/>
                  <a:moveTo>
                    <a:pt x="732553" y="246574"/>
                  </a:moveTo>
                  <a:cubicBezTo>
                    <a:pt x="729240" y="245746"/>
                    <a:pt x="725595" y="246243"/>
                    <a:pt x="722448" y="248148"/>
                  </a:cubicBezTo>
                  <a:cubicBezTo>
                    <a:pt x="716816" y="251544"/>
                    <a:pt x="710272" y="254029"/>
                    <a:pt x="703067" y="255934"/>
                  </a:cubicBezTo>
                  <a:cubicBezTo>
                    <a:pt x="695943" y="257756"/>
                    <a:pt x="691554" y="265127"/>
                    <a:pt x="693376" y="272250"/>
                  </a:cubicBezTo>
                  <a:cubicBezTo>
                    <a:pt x="695198" y="279373"/>
                    <a:pt x="702570" y="283846"/>
                    <a:pt x="709692" y="281941"/>
                  </a:cubicBezTo>
                  <a:cubicBezTo>
                    <a:pt x="719383" y="279456"/>
                    <a:pt x="728163" y="275480"/>
                    <a:pt x="736114" y="270677"/>
                  </a:cubicBezTo>
                  <a:cubicBezTo>
                    <a:pt x="742409" y="266867"/>
                    <a:pt x="744562" y="258750"/>
                    <a:pt x="740752" y="252455"/>
                  </a:cubicBezTo>
                  <a:cubicBezTo>
                    <a:pt x="738847" y="249225"/>
                    <a:pt x="735866" y="247402"/>
                    <a:pt x="732553" y="24657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1"/>
            <p:cNvSpPr/>
            <p:nvPr/>
          </p:nvSpPr>
          <p:spPr>
            <a:xfrm rot="-904748">
              <a:off x="11237657" y="2937663"/>
              <a:ext cx="806196" cy="1660722"/>
            </a:xfrm>
            <a:custGeom>
              <a:avLst/>
              <a:gdLst/>
              <a:ahLst/>
              <a:cxnLst/>
              <a:rect l="l" t="t" r="r" b="b"/>
              <a:pathLst>
                <a:path w="806670" h="1661699" extrusionOk="0">
                  <a:moveTo>
                    <a:pt x="590412" y="181"/>
                  </a:moveTo>
                  <a:cubicBezTo>
                    <a:pt x="587099" y="-399"/>
                    <a:pt x="583703" y="429"/>
                    <a:pt x="580721" y="2500"/>
                  </a:cubicBezTo>
                  <a:cubicBezTo>
                    <a:pt x="574675" y="6724"/>
                    <a:pt x="573019" y="14758"/>
                    <a:pt x="577242" y="20721"/>
                  </a:cubicBezTo>
                  <a:cubicBezTo>
                    <a:pt x="581715" y="27182"/>
                    <a:pt x="586519" y="33808"/>
                    <a:pt x="591240" y="40931"/>
                  </a:cubicBezTo>
                  <a:cubicBezTo>
                    <a:pt x="595298" y="47060"/>
                    <a:pt x="603747" y="48882"/>
                    <a:pt x="609876" y="44824"/>
                  </a:cubicBezTo>
                  <a:cubicBezTo>
                    <a:pt x="616005" y="40765"/>
                    <a:pt x="617413" y="32234"/>
                    <a:pt x="613355" y="26188"/>
                  </a:cubicBezTo>
                  <a:cubicBezTo>
                    <a:pt x="608551" y="18982"/>
                    <a:pt x="603581" y="12190"/>
                    <a:pt x="599026" y="5564"/>
                  </a:cubicBezTo>
                  <a:cubicBezTo>
                    <a:pt x="596790" y="2582"/>
                    <a:pt x="593725" y="760"/>
                    <a:pt x="590412" y="181"/>
                  </a:cubicBezTo>
                  <a:close/>
                  <a:moveTo>
                    <a:pt x="638534" y="73150"/>
                  </a:moveTo>
                  <a:cubicBezTo>
                    <a:pt x="635221" y="72322"/>
                    <a:pt x="631576" y="72819"/>
                    <a:pt x="628429" y="74724"/>
                  </a:cubicBezTo>
                  <a:cubicBezTo>
                    <a:pt x="622134" y="78534"/>
                    <a:pt x="620395" y="86734"/>
                    <a:pt x="624122" y="92946"/>
                  </a:cubicBezTo>
                  <a:cubicBezTo>
                    <a:pt x="628346" y="99903"/>
                    <a:pt x="632405" y="106778"/>
                    <a:pt x="636546" y="113901"/>
                  </a:cubicBezTo>
                  <a:cubicBezTo>
                    <a:pt x="640273" y="120195"/>
                    <a:pt x="648473" y="122597"/>
                    <a:pt x="654768" y="118953"/>
                  </a:cubicBezTo>
                  <a:cubicBezTo>
                    <a:pt x="661145" y="115309"/>
                    <a:pt x="663133" y="107026"/>
                    <a:pt x="659406" y="100731"/>
                  </a:cubicBezTo>
                  <a:cubicBezTo>
                    <a:pt x="655182" y="93443"/>
                    <a:pt x="650875" y="86071"/>
                    <a:pt x="646568" y="79031"/>
                  </a:cubicBezTo>
                  <a:cubicBezTo>
                    <a:pt x="644746" y="75883"/>
                    <a:pt x="641847" y="73978"/>
                    <a:pt x="638534" y="73150"/>
                  </a:cubicBezTo>
                  <a:close/>
                  <a:moveTo>
                    <a:pt x="682018" y="149268"/>
                  </a:moveTo>
                  <a:cubicBezTo>
                    <a:pt x="678787" y="148273"/>
                    <a:pt x="675143" y="148356"/>
                    <a:pt x="671913" y="150013"/>
                  </a:cubicBezTo>
                  <a:cubicBezTo>
                    <a:pt x="665452" y="153409"/>
                    <a:pt x="663051" y="161360"/>
                    <a:pt x="666446" y="167903"/>
                  </a:cubicBezTo>
                  <a:cubicBezTo>
                    <a:pt x="670256" y="175192"/>
                    <a:pt x="673652" y="182315"/>
                    <a:pt x="677296" y="189604"/>
                  </a:cubicBezTo>
                  <a:cubicBezTo>
                    <a:pt x="680527" y="196147"/>
                    <a:pt x="688561" y="199046"/>
                    <a:pt x="695187" y="195816"/>
                  </a:cubicBezTo>
                  <a:cubicBezTo>
                    <a:pt x="701730" y="192585"/>
                    <a:pt x="704629" y="184551"/>
                    <a:pt x="701399" y="177925"/>
                  </a:cubicBezTo>
                  <a:cubicBezTo>
                    <a:pt x="697672" y="170471"/>
                    <a:pt x="693613" y="162851"/>
                    <a:pt x="689720" y="155397"/>
                  </a:cubicBezTo>
                  <a:cubicBezTo>
                    <a:pt x="688064" y="152249"/>
                    <a:pt x="685248" y="150261"/>
                    <a:pt x="682018" y="149268"/>
                  </a:cubicBezTo>
                  <a:close/>
                  <a:moveTo>
                    <a:pt x="710344" y="228118"/>
                  </a:moveTo>
                  <a:cubicBezTo>
                    <a:pt x="703635" y="231017"/>
                    <a:pt x="700819" y="238885"/>
                    <a:pt x="703718" y="245594"/>
                  </a:cubicBezTo>
                  <a:cubicBezTo>
                    <a:pt x="707031" y="253131"/>
                    <a:pt x="709930" y="260917"/>
                    <a:pt x="712994" y="268537"/>
                  </a:cubicBezTo>
                  <a:cubicBezTo>
                    <a:pt x="715811" y="275329"/>
                    <a:pt x="723679" y="278310"/>
                    <a:pt x="730471" y="275494"/>
                  </a:cubicBezTo>
                  <a:cubicBezTo>
                    <a:pt x="737262" y="272678"/>
                    <a:pt x="740659" y="265224"/>
                    <a:pt x="737842" y="258432"/>
                  </a:cubicBezTo>
                  <a:cubicBezTo>
                    <a:pt x="734695" y="250729"/>
                    <a:pt x="731133" y="242861"/>
                    <a:pt x="727738" y="235158"/>
                  </a:cubicBezTo>
                  <a:cubicBezTo>
                    <a:pt x="724921" y="228366"/>
                    <a:pt x="717053" y="225136"/>
                    <a:pt x="710344" y="228118"/>
                  </a:cubicBezTo>
                  <a:close/>
                  <a:moveTo>
                    <a:pt x="743309" y="308873"/>
                  </a:moveTo>
                  <a:cubicBezTo>
                    <a:pt x="736351" y="311275"/>
                    <a:pt x="732376" y="318647"/>
                    <a:pt x="734778" y="325521"/>
                  </a:cubicBezTo>
                  <a:cubicBezTo>
                    <a:pt x="737428" y="333307"/>
                    <a:pt x="740079" y="341093"/>
                    <a:pt x="742563" y="348796"/>
                  </a:cubicBezTo>
                  <a:cubicBezTo>
                    <a:pt x="744800" y="355753"/>
                    <a:pt x="752254" y="359563"/>
                    <a:pt x="759212" y="357327"/>
                  </a:cubicBezTo>
                  <a:cubicBezTo>
                    <a:pt x="766169" y="355090"/>
                    <a:pt x="769979" y="347636"/>
                    <a:pt x="767742" y="340596"/>
                  </a:cubicBezTo>
                  <a:cubicBezTo>
                    <a:pt x="765175" y="332644"/>
                    <a:pt x="762773" y="324859"/>
                    <a:pt x="759957" y="316907"/>
                  </a:cubicBezTo>
                  <a:cubicBezTo>
                    <a:pt x="757638" y="310033"/>
                    <a:pt x="750266" y="306471"/>
                    <a:pt x="743309" y="308873"/>
                  </a:cubicBezTo>
                  <a:close/>
                  <a:moveTo>
                    <a:pt x="768985" y="391534"/>
                  </a:moveTo>
                  <a:cubicBezTo>
                    <a:pt x="761862" y="393273"/>
                    <a:pt x="757555" y="400727"/>
                    <a:pt x="759294" y="407850"/>
                  </a:cubicBezTo>
                  <a:cubicBezTo>
                    <a:pt x="761282" y="415802"/>
                    <a:pt x="763021" y="423587"/>
                    <a:pt x="764761" y="431539"/>
                  </a:cubicBezTo>
                  <a:cubicBezTo>
                    <a:pt x="766252" y="438745"/>
                    <a:pt x="773126" y="443549"/>
                    <a:pt x="780332" y="441975"/>
                  </a:cubicBezTo>
                  <a:cubicBezTo>
                    <a:pt x="787538" y="440484"/>
                    <a:pt x="792342" y="433195"/>
                    <a:pt x="790851" y="426072"/>
                  </a:cubicBezTo>
                  <a:cubicBezTo>
                    <a:pt x="789112" y="417872"/>
                    <a:pt x="787041" y="409838"/>
                    <a:pt x="785053" y="401638"/>
                  </a:cubicBezTo>
                  <a:cubicBezTo>
                    <a:pt x="783148" y="394515"/>
                    <a:pt x="776108" y="389794"/>
                    <a:pt x="768985" y="391534"/>
                  </a:cubicBezTo>
                  <a:close/>
                  <a:moveTo>
                    <a:pt x="786461" y="477342"/>
                  </a:moveTo>
                  <a:cubicBezTo>
                    <a:pt x="779172" y="478252"/>
                    <a:pt x="773872" y="484796"/>
                    <a:pt x="774783" y="492085"/>
                  </a:cubicBezTo>
                  <a:cubicBezTo>
                    <a:pt x="775777" y="500202"/>
                    <a:pt x="776771" y="508484"/>
                    <a:pt x="777516" y="516518"/>
                  </a:cubicBezTo>
                  <a:cubicBezTo>
                    <a:pt x="778179" y="523807"/>
                    <a:pt x="784556" y="529191"/>
                    <a:pt x="791845" y="528528"/>
                  </a:cubicBezTo>
                  <a:cubicBezTo>
                    <a:pt x="799134" y="527866"/>
                    <a:pt x="804517" y="521074"/>
                    <a:pt x="803855" y="513785"/>
                  </a:cubicBezTo>
                  <a:cubicBezTo>
                    <a:pt x="803109" y="505420"/>
                    <a:pt x="802198" y="497386"/>
                    <a:pt x="801122" y="488937"/>
                  </a:cubicBezTo>
                  <a:cubicBezTo>
                    <a:pt x="800293" y="481731"/>
                    <a:pt x="793750" y="476431"/>
                    <a:pt x="786461" y="477342"/>
                  </a:cubicBezTo>
                  <a:close/>
                  <a:moveTo>
                    <a:pt x="793419" y="563895"/>
                  </a:moveTo>
                  <a:cubicBezTo>
                    <a:pt x="786047" y="563812"/>
                    <a:pt x="779918" y="569775"/>
                    <a:pt x="779835" y="577064"/>
                  </a:cubicBezTo>
                  <a:cubicBezTo>
                    <a:pt x="779752" y="585181"/>
                    <a:pt x="779504" y="593133"/>
                    <a:pt x="779089" y="601167"/>
                  </a:cubicBezTo>
                  <a:cubicBezTo>
                    <a:pt x="778675" y="608455"/>
                    <a:pt x="784556" y="614750"/>
                    <a:pt x="791928" y="615164"/>
                  </a:cubicBezTo>
                  <a:cubicBezTo>
                    <a:pt x="799299" y="615578"/>
                    <a:pt x="805511" y="610029"/>
                    <a:pt x="805926" y="602740"/>
                  </a:cubicBezTo>
                  <a:cubicBezTo>
                    <a:pt x="806423" y="594292"/>
                    <a:pt x="806588" y="586009"/>
                    <a:pt x="806671" y="577478"/>
                  </a:cubicBezTo>
                  <a:cubicBezTo>
                    <a:pt x="806671" y="570190"/>
                    <a:pt x="800790" y="563978"/>
                    <a:pt x="793419" y="563895"/>
                  </a:cubicBezTo>
                  <a:close/>
                  <a:moveTo>
                    <a:pt x="787621" y="650862"/>
                  </a:moveTo>
                  <a:cubicBezTo>
                    <a:pt x="780415" y="649620"/>
                    <a:pt x="773706" y="654507"/>
                    <a:pt x="772464" y="661712"/>
                  </a:cubicBezTo>
                  <a:cubicBezTo>
                    <a:pt x="771056" y="669664"/>
                    <a:pt x="769565" y="677532"/>
                    <a:pt x="767825" y="685401"/>
                  </a:cubicBezTo>
                  <a:cubicBezTo>
                    <a:pt x="766169" y="692524"/>
                    <a:pt x="770393" y="699730"/>
                    <a:pt x="777516" y="701303"/>
                  </a:cubicBezTo>
                  <a:cubicBezTo>
                    <a:pt x="784639" y="702960"/>
                    <a:pt x="791845" y="698321"/>
                    <a:pt x="793419" y="691199"/>
                  </a:cubicBezTo>
                  <a:cubicBezTo>
                    <a:pt x="795324" y="682916"/>
                    <a:pt x="796980" y="674799"/>
                    <a:pt x="798471" y="666351"/>
                  </a:cubicBezTo>
                  <a:cubicBezTo>
                    <a:pt x="799714" y="659228"/>
                    <a:pt x="794827" y="652187"/>
                    <a:pt x="787621" y="650862"/>
                  </a:cubicBezTo>
                  <a:close/>
                  <a:moveTo>
                    <a:pt x="768157" y="735511"/>
                  </a:moveTo>
                  <a:cubicBezTo>
                    <a:pt x="761116" y="733605"/>
                    <a:pt x="753828" y="737747"/>
                    <a:pt x="751840" y="744787"/>
                  </a:cubicBezTo>
                  <a:cubicBezTo>
                    <a:pt x="749603" y="752738"/>
                    <a:pt x="747450" y="760938"/>
                    <a:pt x="745214" y="768889"/>
                  </a:cubicBezTo>
                  <a:cubicBezTo>
                    <a:pt x="743226" y="775929"/>
                    <a:pt x="747450" y="783218"/>
                    <a:pt x="754490" y="785206"/>
                  </a:cubicBezTo>
                  <a:cubicBezTo>
                    <a:pt x="761530" y="787194"/>
                    <a:pt x="768819" y="782970"/>
                    <a:pt x="770807" y="775929"/>
                  </a:cubicBezTo>
                  <a:cubicBezTo>
                    <a:pt x="773043" y="767978"/>
                    <a:pt x="775197" y="759944"/>
                    <a:pt x="777433" y="751827"/>
                  </a:cubicBezTo>
                  <a:cubicBezTo>
                    <a:pt x="779504" y="744787"/>
                    <a:pt x="775280" y="737498"/>
                    <a:pt x="768157" y="735511"/>
                  </a:cubicBezTo>
                  <a:close/>
                  <a:moveTo>
                    <a:pt x="744551" y="819413"/>
                  </a:moveTo>
                  <a:cubicBezTo>
                    <a:pt x="737511" y="817260"/>
                    <a:pt x="729974" y="821318"/>
                    <a:pt x="727820" y="828359"/>
                  </a:cubicBezTo>
                  <a:cubicBezTo>
                    <a:pt x="725418" y="836227"/>
                    <a:pt x="723265" y="844095"/>
                    <a:pt x="720863" y="852047"/>
                  </a:cubicBezTo>
                  <a:cubicBezTo>
                    <a:pt x="718709" y="859087"/>
                    <a:pt x="722354" y="866541"/>
                    <a:pt x="729394" y="868778"/>
                  </a:cubicBezTo>
                  <a:cubicBezTo>
                    <a:pt x="736434" y="870931"/>
                    <a:pt x="743888" y="866873"/>
                    <a:pt x="746125" y="859832"/>
                  </a:cubicBezTo>
                  <a:cubicBezTo>
                    <a:pt x="748610" y="851881"/>
                    <a:pt x="751095" y="844095"/>
                    <a:pt x="753497" y="836144"/>
                  </a:cubicBezTo>
                  <a:cubicBezTo>
                    <a:pt x="755567" y="829104"/>
                    <a:pt x="751509" y="821484"/>
                    <a:pt x="744551" y="819413"/>
                  </a:cubicBezTo>
                  <a:close/>
                  <a:moveTo>
                    <a:pt x="718461" y="902488"/>
                  </a:moveTo>
                  <a:cubicBezTo>
                    <a:pt x="711504" y="900252"/>
                    <a:pt x="704049" y="904061"/>
                    <a:pt x="701730" y="911019"/>
                  </a:cubicBezTo>
                  <a:cubicBezTo>
                    <a:pt x="699246" y="918722"/>
                    <a:pt x="696678" y="926590"/>
                    <a:pt x="693945" y="934707"/>
                  </a:cubicBezTo>
                  <a:cubicBezTo>
                    <a:pt x="691625" y="941665"/>
                    <a:pt x="695518" y="949119"/>
                    <a:pt x="702475" y="951355"/>
                  </a:cubicBezTo>
                  <a:cubicBezTo>
                    <a:pt x="709433" y="953674"/>
                    <a:pt x="716888" y="949782"/>
                    <a:pt x="719206" y="942824"/>
                  </a:cubicBezTo>
                  <a:cubicBezTo>
                    <a:pt x="721857" y="934707"/>
                    <a:pt x="724424" y="926839"/>
                    <a:pt x="726992" y="919136"/>
                  </a:cubicBezTo>
                  <a:cubicBezTo>
                    <a:pt x="729311" y="912179"/>
                    <a:pt x="725501" y="904724"/>
                    <a:pt x="718461" y="902488"/>
                  </a:cubicBezTo>
                  <a:close/>
                  <a:moveTo>
                    <a:pt x="691294" y="985148"/>
                  </a:moveTo>
                  <a:cubicBezTo>
                    <a:pt x="684336" y="982829"/>
                    <a:pt x="676551" y="986391"/>
                    <a:pt x="674232" y="993265"/>
                  </a:cubicBezTo>
                  <a:cubicBezTo>
                    <a:pt x="670836" y="1003453"/>
                    <a:pt x="668683" y="1010245"/>
                    <a:pt x="666446" y="1016953"/>
                  </a:cubicBezTo>
                  <a:cubicBezTo>
                    <a:pt x="664127" y="1023911"/>
                    <a:pt x="668020" y="1031282"/>
                    <a:pt x="674978" y="1033602"/>
                  </a:cubicBezTo>
                  <a:cubicBezTo>
                    <a:pt x="681935" y="1035921"/>
                    <a:pt x="689306" y="1032442"/>
                    <a:pt x="691708" y="1025485"/>
                  </a:cubicBezTo>
                  <a:cubicBezTo>
                    <a:pt x="693945" y="1018776"/>
                    <a:pt x="696098" y="1011901"/>
                    <a:pt x="699494" y="1001796"/>
                  </a:cubicBezTo>
                  <a:cubicBezTo>
                    <a:pt x="701813" y="994922"/>
                    <a:pt x="698252" y="987467"/>
                    <a:pt x="691294" y="985148"/>
                  </a:cubicBezTo>
                  <a:close/>
                  <a:moveTo>
                    <a:pt x="663796" y="1067477"/>
                  </a:moveTo>
                  <a:cubicBezTo>
                    <a:pt x="656839" y="1065241"/>
                    <a:pt x="649301" y="1069051"/>
                    <a:pt x="647065" y="1076009"/>
                  </a:cubicBezTo>
                  <a:cubicBezTo>
                    <a:pt x="644415" y="1084374"/>
                    <a:pt x="642012" y="1092408"/>
                    <a:pt x="639694" y="1100111"/>
                  </a:cubicBezTo>
                  <a:cubicBezTo>
                    <a:pt x="637623" y="1107151"/>
                    <a:pt x="641598" y="1114357"/>
                    <a:pt x="648638" y="1116428"/>
                  </a:cubicBezTo>
                  <a:cubicBezTo>
                    <a:pt x="655679" y="1118498"/>
                    <a:pt x="663216" y="1114523"/>
                    <a:pt x="665369" y="1107482"/>
                  </a:cubicBezTo>
                  <a:cubicBezTo>
                    <a:pt x="667606" y="1099945"/>
                    <a:pt x="669759" y="1092408"/>
                    <a:pt x="672327" y="1084208"/>
                  </a:cubicBezTo>
                  <a:cubicBezTo>
                    <a:pt x="674481" y="1077168"/>
                    <a:pt x="670753" y="1069714"/>
                    <a:pt x="663796" y="1067477"/>
                  </a:cubicBezTo>
                  <a:close/>
                  <a:moveTo>
                    <a:pt x="639280" y="1150552"/>
                  </a:moveTo>
                  <a:cubicBezTo>
                    <a:pt x="632156" y="1148895"/>
                    <a:pt x="625033" y="1153534"/>
                    <a:pt x="623377" y="1160657"/>
                  </a:cubicBezTo>
                  <a:cubicBezTo>
                    <a:pt x="621389" y="1169105"/>
                    <a:pt x="619567" y="1177388"/>
                    <a:pt x="617910" y="1185505"/>
                  </a:cubicBezTo>
                  <a:cubicBezTo>
                    <a:pt x="616502" y="1192710"/>
                    <a:pt x="621223" y="1199585"/>
                    <a:pt x="628429" y="1201076"/>
                  </a:cubicBezTo>
                  <a:cubicBezTo>
                    <a:pt x="635635" y="1202484"/>
                    <a:pt x="642923" y="1197763"/>
                    <a:pt x="644332" y="1190557"/>
                  </a:cubicBezTo>
                  <a:cubicBezTo>
                    <a:pt x="645906" y="1182771"/>
                    <a:pt x="647479" y="1174986"/>
                    <a:pt x="649384" y="1166869"/>
                  </a:cubicBezTo>
                  <a:cubicBezTo>
                    <a:pt x="651041" y="1159746"/>
                    <a:pt x="646402" y="1152209"/>
                    <a:pt x="639280" y="1150552"/>
                  </a:cubicBezTo>
                  <a:close/>
                  <a:moveTo>
                    <a:pt x="456813" y="1182440"/>
                  </a:moveTo>
                  <a:cubicBezTo>
                    <a:pt x="449442" y="1182440"/>
                    <a:pt x="443561" y="1188735"/>
                    <a:pt x="443644" y="1196023"/>
                  </a:cubicBezTo>
                  <a:cubicBezTo>
                    <a:pt x="443644" y="1203395"/>
                    <a:pt x="449856" y="1209276"/>
                    <a:pt x="457227" y="1209193"/>
                  </a:cubicBezTo>
                  <a:cubicBezTo>
                    <a:pt x="465345" y="1209193"/>
                    <a:pt x="473296" y="1209193"/>
                    <a:pt x="481330" y="1209607"/>
                  </a:cubicBezTo>
                  <a:cubicBezTo>
                    <a:pt x="488701" y="1209938"/>
                    <a:pt x="494996" y="1204140"/>
                    <a:pt x="495328" y="1196769"/>
                  </a:cubicBezTo>
                  <a:cubicBezTo>
                    <a:pt x="495659" y="1189480"/>
                    <a:pt x="489861" y="1183517"/>
                    <a:pt x="482489" y="1183185"/>
                  </a:cubicBezTo>
                  <a:cubicBezTo>
                    <a:pt x="473958" y="1182771"/>
                    <a:pt x="465345" y="1182357"/>
                    <a:pt x="456813" y="1182440"/>
                  </a:cubicBezTo>
                  <a:close/>
                  <a:moveTo>
                    <a:pt x="393120" y="1186664"/>
                  </a:moveTo>
                  <a:cubicBezTo>
                    <a:pt x="384672" y="1187741"/>
                    <a:pt x="376224" y="1189066"/>
                    <a:pt x="367858" y="1190557"/>
                  </a:cubicBezTo>
                  <a:cubicBezTo>
                    <a:pt x="360652" y="1191882"/>
                    <a:pt x="356097" y="1198839"/>
                    <a:pt x="357422" y="1206128"/>
                  </a:cubicBezTo>
                  <a:cubicBezTo>
                    <a:pt x="358747" y="1213334"/>
                    <a:pt x="365705" y="1218304"/>
                    <a:pt x="372993" y="1216978"/>
                  </a:cubicBezTo>
                  <a:cubicBezTo>
                    <a:pt x="380862" y="1215571"/>
                    <a:pt x="388648" y="1214162"/>
                    <a:pt x="396682" y="1213086"/>
                  </a:cubicBezTo>
                  <a:cubicBezTo>
                    <a:pt x="403970" y="1212175"/>
                    <a:pt x="409271" y="1205631"/>
                    <a:pt x="408360" y="1198343"/>
                  </a:cubicBezTo>
                  <a:cubicBezTo>
                    <a:pt x="407366" y="1191054"/>
                    <a:pt x="400409" y="1185753"/>
                    <a:pt x="393120" y="1186664"/>
                  </a:cubicBezTo>
                  <a:close/>
                  <a:moveTo>
                    <a:pt x="546100" y="1189811"/>
                  </a:moveTo>
                  <a:cubicBezTo>
                    <a:pt x="538894" y="1188569"/>
                    <a:pt x="531771" y="1193456"/>
                    <a:pt x="530529" y="1200662"/>
                  </a:cubicBezTo>
                  <a:cubicBezTo>
                    <a:pt x="529286" y="1207868"/>
                    <a:pt x="534173" y="1214991"/>
                    <a:pt x="541379" y="1216233"/>
                  </a:cubicBezTo>
                  <a:cubicBezTo>
                    <a:pt x="549413" y="1217558"/>
                    <a:pt x="557281" y="1219132"/>
                    <a:pt x="565067" y="1220871"/>
                  </a:cubicBezTo>
                  <a:cubicBezTo>
                    <a:pt x="572190" y="1222528"/>
                    <a:pt x="579396" y="1217890"/>
                    <a:pt x="580970" y="1210766"/>
                  </a:cubicBezTo>
                  <a:cubicBezTo>
                    <a:pt x="582626" y="1203644"/>
                    <a:pt x="577988" y="1196438"/>
                    <a:pt x="570865" y="1194864"/>
                  </a:cubicBezTo>
                  <a:cubicBezTo>
                    <a:pt x="562748" y="1192959"/>
                    <a:pt x="554631" y="1191220"/>
                    <a:pt x="546100" y="1189811"/>
                  </a:cubicBezTo>
                  <a:close/>
                  <a:moveTo>
                    <a:pt x="305822" y="1206460"/>
                  </a:moveTo>
                  <a:cubicBezTo>
                    <a:pt x="297704" y="1209110"/>
                    <a:pt x="289670" y="1211843"/>
                    <a:pt x="281719" y="1214991"/>
                  </a:cubicBezTo>
                  <a:cubicBezTo>
                    <a:pt x="274927" y="1217724"/>
                    <a:pt x="271614" y="1225675"/>
                    <a:pt x="274347" y="1232467"/>
                  </a:cubicBezTo>
                  <a:cubicBezTo>
                    <a:pt x="277081" y="1239259"/>
                    <a:pt x="284618" y="1242572"/>
                    <a:pt x="291410" y="1239839"/>
                  </a:cubicBezTo>
                  <a:cubicBezTo>
                    <a:pt x="298864" y="1236940"/>
                    <a:pt x="306236" y="1234206"/>
                    <a:pt x="313938" y="1231721"/>
                  </a:cubicBezTo>
                  <a:cubicBezTo>
                    <a:pt x="320896" y="1229402"/>
                    <a:pt x="324789" y="1222031"/>
                    <a:pt x="322470" y="1214991"/>
                  </a:cubicBezTo>
                  <a:cubicBezTo>
                    <a:pt x="320150" y="1208033"/>
                    <a:pt x="312779" y="1204140"/>
                    <a:pt x="305822" y="1206460"/>
                  </a:cubicBezTo>
                  <a:close/>
                  <a:moveTo>
                    <a:pt x="622217" y="1213500"/>
                  </a:moveTo>
                  <a:cubicBezTo>
                    <a:pt x="619070" y="1214825"/>
                    <a:pt x="616585" y="1217475"/>
                    <a:pt x="615260" y="1220871"/>
                  </a:cubicBezTo>
                  <a:cubicBezTo>
                    <a:pt x="612775" y="1227332"/>
                    <a:pt x="615757" y="1234123"/>
                    <a:pt x="621886" y="1237188"/>
                  </a:cubicBezTo>
                  <a:cubicBezTo>
                    <a:pt x="615343" y="1237519"/>
                    <a:pt x="609628" y="1242075"/>
                    <a:pt x="609048" y="1248867"/>
                  </a:cubicBezTo>
                  <a:cubicBezTo>
                    <a:pt x="608385" y="1257398"/>
                    <a:pt x="608137" y="1266012"/>
                    <a:pt x="607888" y="1274460"/>
                  </a:cubicBezTo>
                  <a:cubicBezTo>
                    <a:pt x="607640" y="1281831"/>
                    <a:pt x="613355" y="1287795"/>
                    <a:pt x="620726" y="1288043"/>
                  </a:cubicBezTo>
                  <a:cubicBezTo>
                    <a:pt x="628098" y="1288292"/>
                    <a:pt x="634061" y="1282577"/>
                    <a:pt x="634310" y="1275205"/>
                  </a:cubicBezTo>
                  <a:cubicBezTo>
                    <a:pt x="634558" y="1267171"/>
                    <a:pt x="634807" y="1259220"/>
                    <a:pt x="635469" y="1251103"/>
                  </a:cubicBezTo>
                  <a:cubicBezTo>
                    <a:pt x="635718" y="1247790"/>
                    <a:pt x="634558" y="1244643"/>
                    <a:pt x="632736" y="1242158"/>
                  </a:cubicBezTo>
                  <a:cubicBezTo>
                    <a:pt x="636711" y="1243897"/>
                    <a:pt x="640936" y="1245802"/>
                    <a:pt x="644746" y="1247624"/>
                  </a:cubicBezTo>
                  <a:cubicBezTo>
                    <a:pt x="651372" y="1250772"/>
                    <a:pt x="659075" y="1248038"/>
                    <a:pt x="662222" y="1241412"/>
                  </a:cubicBezTo>
                  <a:cubicBezTo>
                    <a:pt x="665369" y="1234786"/>
                    <a:pt x="662636" y="1226752"/>
                    <a:pt x="656010" y="1223522"/>
                  </a:cubicBezTo>
                  <a:cubicBezTo>
                    <a:pt x="648390" y="1219877"/>
                    <a:pt x="640522" y="1216647"/>
                    <a:pt x="632322" y="1213417"/>
                  </a:cubicBezTo>
                  <a:cubicBezTo>
                    <a:pt x="628926" y="1212092"/>
                    <a:pt x="625364" y="1212092"/>
                    <a:pt x="622217" y="1213500"/>
                  </a:cubicBezTo>
                  <a:close/>
                  <a:moveTo>
                    <a:pt x="233597" y="1242572"/>
                  </a:moveTo>
                  <a:cubicBezTo>
                    <a:pt x="230284" y="1241826"/>
                    <a:pt x="226557" y="1242572"/>
                    <a:pt x="223492" y="1244477"/>
                  </a:cubicBezTo>
                  <a:cubicBezTo>
                    <a:pt x="216287" y="1249115"/>
                    <a:pt x="209495" y="1253919"/>
                    <a:pt x="202537" y="1259220"/>
                  </a:cubicBezTo>
                  <a:cubicBezTo>
                    <a:pt x="196739" y="1263692"/>
                    <a:pt x="195745" y="1272058"/>
                    <a:pt x="200218" y="1277856"/>
                  </a:cubicBezTo>
                  <a:cubicBezTo>
                    <a:pt x="204691" y="1283654"/>
                    <a:pt x="212642" y="1284647"/>
                    <a:pt x="218440" y="1280175"/>
                  </a:cubicBezTo>
                  <a:cubicBezTo>
                    <a:pt x="224817" y="1275288"/>
                    <a:pt x="231278" y="1270815"/>
                    <a:pt x="237821" y="1266591"/>
                  </a:cubicBezTo>
                  <a:cubicBezTo>
                    <a:pt x="243950" y="1262616"/>
                    <a:pt x="246021" y="1254499"/>
                    <a:pt x="242045" y="1248370"/>
                  </a:cubicBezTo>
                  <a:cubicBezTo>
                    <a:pt x="240141" y="1245305"/>
                    <a:pt x="236910" y="1243317"/>
                    <a:pt x="233597" y="1242572"/>
                  </a:cubicBezTo>
                  <a:close/>
                  <a:moveTo>
                    <a:pt x="702558" y="1255741"/>
                  </a:moveTo>
                  <a:cubicBezTo>
                    <a:pt x="699163" y="1256072"/>
                    <a:pt x="695601" y="1257646"/>
                    <a:pt x="693282" y="1260379"/>
                  </a:cubicBezTo>
                  <a:cubicBezTo>
                    <a:pt x="688561" y="1266012"/>
                    <a:pt x="689637" y="1274294"/>
                    <a:pt x="695187" y="1279015"/>
                  </a:cubicBezTo>
                  <a:cubicBezTo>
                    <a:pt x="701316" y="1284151"/>
                    <a:pt x="706700" y="1289866"/>
                    <a:pt x="711504" y="1295332"/>
                  </a:cubicBezTo>
                  <a:cubicBezTo>
                    <a:pt x="716308" y="1300881"/>
                    <a:pt x="724590" y="1301296"/>
                    <a:pt x="730139" y="1296492"/>
                  </a:cubicBezTo>
                  <a:cubicBezTo>
                    <a:pt x="735606" y="1291688"/>
                    <a:pt x="736103" y="1282991"/>
                    <a:pt x="731299" y="1277442"/>
                  </a:cubicBezTo>
                  <a:cubicBezTo>
                    <a:pt x="725584" y="1270981"/>
                    <a:pt x="719372" y="1264769"/>
                    <a:pt x="712249" y="1258806"/>
                  </a:cubicBezTo>
                  <a:cubicBezTo>
                    <a:pt x="709516" y="1256487"/>
                    <a:pt x="705954" y="1255493"/>
                    <a:pt x="702558" y="1255741"/>
                  </a:cubicBezTo>
                  <a:close/>
                  <a:moveTo>
                    <a:pt x="164437" y="1298894"/>
                  </a:moveTo>
                  <a:cubicBezTo>
                    <a:pt x="161041" y="1299059"/>
                    <a:pt x="157563" y="1300467"/>
                    <a:pt x="155161" y="1303200"/>
                  </a:cubicBezTo>
                  <a:cubicBezTo>
                    <a:pt x="149529" y="1309495"/>
                    <a:pt x="143896" y="1315873"/>
                    <a:pt x="138513" y="1322582"/>
                  </a:cubicBezTo>
                  <a:cubicBezTo>
                    <a:pt x="133957" y="1328297"/>
                    <a:pt x="135117" y="1336994"/>
                    <a:pt x="140832" y="1341632"/>
                  </a:cubicBezTo>
                  <a:cubicBezTo>
                    <a:pt x="146547" y="1346187"/>
                    <a:pt x="154912" y="1345028"/>
                    <a:pt x="159468" y="1339313"/>
                  </a:cubicBezTo>
                  <a:cubicBezTo>
                    <a:pt x="164603" y="1332935"/>
                    <a:pt x="169655" y="1326889"/>
                    <a:pt x="175039" y="1321091"/>
                  </a:cubicBezTo>
                  <a:cubicBezTo>
                    <a:pt x="179926" y="1315624"/>
                    <a:pt x="179346" y="1307342"/>
                    <a:pt x="173880" y="1302455"/>
                  </a:cubicBezTo>
                  <a:cubicBezTo>
                    <a:pt x="171063" y="1299887"/>
                    <a:pt x="167833" y="1298728"/>
                    <a:pt x="164437" y="1298894"/>
                  </a:cubicBezTo>
                  <a:close/>
                  <a:moveTo>
                    <a:pt x="621472" y="1323741"/>
                  </a:moveTo>
                  <a:cubicBezTo>
                    <a:pt x="614183" y="1324652"/>
                    <a:pt x="608965" y="1331196"/>
                    <a:pt x="609793" y="1338484"/>
                  </a:cubicBezTo>
                  <a:cubicBezTo>
                    <a:pt x="610953" y="1348424"/>
                    <a:pt x="613437" y="1357286"/>
                    <a:pt x="616751" y="1365651"/>
                  </a:cubicBezTo>
                  <a:cubicBezTo>
                    <a:pt x="619484" y="1372443"/>
                    <a:pt x="627021" y="1375756"/>
                    <a:pt x="633813" y="1373023"/>
                  </a:cubicBezTo>
                  <a:cubicBezTo>
                    <a:pt x="640605" y="1370290"/>
                    <a:pt x="643918" y="1362752"/>
                    <a:pt x="641184" y="1355961"/>
                  </a:cubicBezTo>
                  <a:cubicBezTo>
                    <a:pt x="638700" y="1349749"/>
                    <a:pt x="637043" y="1343040"/>
                    <a:pt x="636132" y="1335420"/>
                  </a:cubicBezTo>
                  <a:cubicBezTo>
                    <a:pt x="635304" y="1328131"/>
                    <a:pt x="628678" y="1322830"/>
                    <a:pt x="621472" y="1323741"/>
                  </a:cubicBezTo>
                  <a:close/>
                  <a:moveTo>
                    <a:pt x="746456" y="1327966"/>
                  </a:moveTo>
                  <a:cubicBezTo>
                    <a:pt x="739168" y="1328877"/>
                    <a:pt x="733867" y="1335834"/>
                    <a:pt x="734778" y="1343123"/>
                  </a:cubicBezTo>
                  <a:cubicBezTo>
                    <a:pt x="735689" y="1350246"/>
                    <a:pt x="735275" y="1356789"/>
                    <a:pt x="733618" y="1362504"/>
                  </a:cubicBezTo>
                  <a:cubicBezTo>
                    <a:pt x="731547" y="1369544"/>
                    <a:pt x="735523" y="1376750"/>
                    <a:pt x="742563" y="1378821"/>
                  </a:cubicBezTo>
                  <a:cubicBezTo>
                    <a:pt x="749603" y="1380891"/>
                    <a:pt x="757224" y="1376916"/>
                    <a:pt x="759212" y="1369876"/>
                  </a:cubicBezTo>
                  <a:cubicBezTo>
                    <a:pt x="761945" y="1360516"/>
                    <a:pt x="762524" y="1350328"/>
                    <a:pt x="761199" y="1339561"/>
                  </a:cubicBezTo>
                  <a:cubicBezTo>
                    <a:pt x="760288" y="1332355"/>
                    <a:pt x="753745" y="1327054"/>
                    <a:pt x="746456" y="1327966"/>
                  </a:cubicBezTo>
                  <a:close/>
                  <a:moveTo>
                    <a:pt x="110103" y="1369130"/>
                  </a:moveTo>
                  <a:cubicBezTo>
                    <a:pt x="106790" y="1369958"/>
                    <a:pt x="103892" y="1372195"/>
                    <a:pt x="101986" y="1375342"/>
                  </a:cubicBezTo>
                  <a:cubicBezTo>
                    <a:pt x="97597" y="1382465"/>
                    <a:pt x="93372" y="1389588"/>
                    <a:pt x="89148" y="1397043"/>
                  </a:cubicBezTo>
                  <a:cubicBezTo>
                    <a:pt x="85587" y="1403420"/>
                    <a:pt x="87823" y="1411703"/>
                    <a:pt x="94201" y="1415264"/>
                  </a:cubicBezTo>
                  <a:cubicBezTo>
                    <a:pt x="100578" y="1418826"/>
                    <a:pt x="108530" y="1416258"/>
                    <a:pt x="112091" y="1409798"/>
                  </a:cubicBezTo>
                  <a:cubicBezTo>
                    <a:pt x="116067" y="1402675"/>
                    <a:pt x="120291" y="1395634"/>
                    <a:pt x="124515" y="1388843"/>
                  </a:cubicBezTo>
                  <a:cubicBezTo>
                    <a:pt x="128325" y="1382631"/>
                    <a:pt x="126503" y="1374431"/>
                    <a:pt x="120208" y="1370621"/>
                  </a:cubicBezTo>
                  <a:cubicBezTo>
                    <a:pt x="117061" y="1368799"/>
                    <a:pt x="113416" y="1368385"/>
                    <a:pt x="110103" y="1369130"/>
                  </a:cubicBezTo>
                  <a:close/>
                  <a:moveTo>
                    <a:pt x="677710" y="1389339"/>
                  </a:moveTo>
                  <a:cubicBezTo>
                    <a:pt x="670588" y="1387518"/>
                    <a:pt x="663630" y="1391576"/>
                    <a:pt x="661808" y="1398616"/>
                  </a:cubicBezTo>
                  <a:cubicBezTo>
                    <a:pt x="659986" y="1405739"/>
                    <a:pt x="664044" y="1413111"/>
                    <a:pt x="671084" y="1414933"/>
                  </a:cubicBezTo>
                  <a:cubicBezTo>
                    <a:pt x="680775" y="1417418"/>
                    <a:pt x="691128" y="1418080"/>
                    <a:pt x="700985" y="1416838"/>
                  </a:cubicBezTo>
                  <a:cubicBezTo>
                    <a:pt x="708273" y="1415927"/>
                    <a:pt x="713160" y="1409384"/>
                    <a:pt x="712249" y="1402095"/>
                  </a:cubicBezTo>
                  <a:cubicBezTo>
                    <a:pt x="711338" y="1394806"/>
                    <a:pt x="704795" y="1389505"/>
                    <a:pt x="697506" y="1390416"/>
                  </a:cubicBezTo>
                  <a:cubicBezTo>
                    <a:pt x="690963" y="1391327"/>
                    <a:pt x="684254" y="1390996"/>
                    <a:pt x="677710" y="1389339"/>
                  </a:cubicBezTo>
                  <a:close/>
                  <a:moveTo>
                    <a:pt x="68194" y="1446821"/>
                  </a:moveTo>
                  <a:cubicBezTo>
                    <a:pt x="65046" y="1448063"/>
                    <a:pt x="62313" y="1450465"/>
                    <a:pt x="60822" y="1453778"/>
                  </a:cubicBezTo>
                  <a:cubicBezTo>
                    <a:pt x="57426" y="1461398"/>
                    <a:pt x="53947" y="1469267"/>
                    <a:pt x="50717" y="1477053"/>
                  </a:cubicBezTo>
                  <a:cubicBezTo>
                    <a:pt x="47984" y="1483844"/>
                    <a:pt x="51297" y="1491713"/>
                    <a:pt x="58088" y="1494529"/>
                  </a:cubicBezTo>
                  <a:cubicBezTo>
                    <a:pt x="64880" y="1497262"/>
                    <a:pt x="72749" y="1493949"/>
                    <a:pt x="75565" y="1487157"/>
                  </a:cubicBezTo>
                  <a:cubicBezTo>
                    <a:pt x="78630" y="1479537"/>
                    <a:pt x="81611" y="1472083"/>
                    <a:pt x="84842" y="1464629"/>
                  </a:cubicBezTo>
                  <a:cubicBezTo>
                    <a:pt x="87823" y="1457920"/>
                    <a:pt x="84924" y="1450134"/>
                    <a:pt x="78215" y="1447152"/>
                  </a:cubicBezTo>
                  <a:cubicBezTo>
                    <a:pt x="74902" y="1445661"/>
                    <a:pt x="71341" y="1445578"/>
                    <a:pt x="68194" y="1446821"/>
                  </a:cubicBezTo>
                  <a:close/>
                  <a:moveTo>
                    <a:pt x="46079" y="1527908"/>
                  </a:moveTo>
                  <a:cubicBezTo>
                    <a:pt x="39121" y="1525589"/>
                    <a:pt x="31253" y="1529067"/>
                    <a:pt x="29016" y="1536025"/>
                  </a:cubicBezTo>
                  <a:cubicBezTo>
                    <a:pt x="26366" y="1544059"/>
                    <a:pt x="24047" y="1552093"/>
                    <a:pt x="21645" y="1560127"/>
                  </a:cubicBezTo>
                  <a:cubicBezTo>
                    <a:pt x="19575" y="1567167"/>
                    <a:pt x="23550" y="1574704"/>
                    <a:pt x="30590" y="1576858"/>
                  </a:cubicBezTo>
                  <a:cubicBezTo>
                    <a:pt x="37631" y="1578929"/>
                    <a:pt x="44754" y="1574953"/>
                    <a:pt x="46907" y="1567913"/>
                  </a:cubicBezTo>
                  <a:cubicBezTo>
                    <a:pt x="49226" y="1560127"/>
                    <a:pt x="51711" y="1552424"/>
                    <a:pt x="54279" y="1544638"/>
                  </a:cubicBezTo>
                  <a:cubicBezTo>
                    <a:pt x="56515" y="1537681"/>
                    <a:pt x="53036" y="1530227"/>
                    <a:pt x="46079" y="1527908"/>
                  </a:cubicBezTo>
                  <a:close/>
                  <a:moveTo>
                    <a:pt x="21231" y="1611065"/>
                  </a:moveTo>
                  <a:cubicBezTo>
                    <a:pt x="14108" y="1609408"/>
                    <a:pt x="7316" y="1614047"/>
                    <a:pt x="5660" y="1621170"/>
                  </a:cubicBezTo>
                  <a:cubicBezTo>
                    <a:pt x="4086" y="1628044"/>
                    <a:pt x="2844" y="1634091"/>
                    <a:pt x="1767" y="1639391"/>
                  </a:cubicBezTo>
                  <a:cubicBezTo>
                    <a:pt x="1104" y="1642622"/>
                    <a:pt x="442" y="1645189"/>
                    <a:pt x="193" y="1646349"/>
                  </a:cubicBezTo>
                  <a:cubicBezTo>
                    <a:pt x="-1049" y="1653555"/>
                    <a:pt x="3837" y="1660264"/>
                    <a:pt x="11043" y="1661506"/>
                  </a:cubicBezTo>
                  <a:cubicBezTo>
                    <a:pt x="18249" y="1662748"/>
                    <a:pt x="25372" y="1657862"/>
                    <a:pt x="26615" y="1650656"/>
                  </a:cubicBezTo>
                  <a:cubicBezTo>
                    <a:pt x="26780" y="1649662"/>
                    <a:pt x="27194" y="1647840"/>
                    <a:pt x="27774" y="1644858"/>
                  </a:cubicBezTo>
                  <a:cubicBezTo>
                    <a:pt x="28768" y="1639806"/>
                    <a:pt x="29762" y="1633594"/>
                    <a:pt x="31253" y="1626968"/>
                  </a:cubicBezTo>
                  <a:cubicBezTo>
                    <a:pt x="32910" y="1619762"/>
                    <a:pt x="28354" y="1612639"/>
                    <a:pt x="21231" y="161106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1"/>
            <p:cNvSpPr/>
            <p:nvPr/>
          </p:nvSpPr>
          <p:spPr>
            <a:xfrm rot="10800000" flipH="1">
              <a:off x="99360" y="2765924"/>
              <a:ext cx="2057398" cy="710624"/>
            </a:xfrm>
            <a:custGeom>
              <a:avLst/>
              <a:gdLst/>
              <a:ahLst/>
              <a:cxnLst/>
              <a:rect l="l" t="t" r="r" b="b"/>
              <a:pathLst>
                <a:path w="2057398" h="710624" extrusionOk="0">
                  <a:moveTo>
                    <a:pt x="959451" y="59"/>
                  </a:moveTo>
                  <a:cubicBezTo>
                    <a:pt x="950506" y="-107"/>
                    <a:pt x="941726" y="59"/>
                    <a:pt x="933029" y="804"/>
                  </a:cubicBezTo>
                  <a:cubicBezTo>
                    <a:pt x="925741" y="1467"/>
                    <a:pt x="920357" y="7844"/>
                    <a:pt x="921020" y="15133"/>
                  </a:cubicBezTo>
                  <a:cubicBezTo>
                    <a:pt x="921682" y="22422"/>
                    <a:pt x="928060" y="27805"/>
                    <a:pt x="935348" y="27143"/>
                  </a:cubicBezTo>
                  <a:cubicBezTo>
                    <a:pt x="943051" y="26397"/>
                    <a:pt x="951085" y="26232"/>
                    <a:pt x="959037" y="26397"/>
                  </a:cubicBezTo>
                  <a:cubicBezTo>
                    <a:pt x="966408" y="26563"/>
                    <a:pt x="972123" y="20931"/>
                    <a:pt x="972206" y="13559"/>
                  </a:cubicBezTo>
                  <a:cubicBezTo>
                    <a:pt x="972372" y="6353"/>
                    <a:pt x="966740" y="224"/>
                    <a:pt x="959451" y="59"/>
                  </a:cubicBezTo>
                  <a:close/>
                  <a:moveTo>
                    <a:pt x="1024635" y="9418"/>
                  </a:moveTo>
                  <a:cubicBezTo>
                    <a:pt x="1017595" y="7430"/>
                    <a:pt x="1009975" y="11654"/>
                    <a:pt x="1007904" y="18695"/>
                  </a:cubicBezTo>
                  <a:cubicBezTo>
                    <a:pt x="1005916" y="25735"/>
                    <a:pt x="1010140" y="33023"/>
                    <a:pt x="1017181" y="35011"/>
                  </a:cubicBezTo>
                  <a:cubicBezTo>
                    <a:pt x="1024635" y="37165"/>
                    <a:pt x="1032089" y="39815"/>
                    <a:pt x="1039295" y="42797"/>
                  </a:cubicBezTo>
                  <a:cubicBezTo>
                    <a:pt x="1046087" y="45613"/>
                    <a:pt x="1053541" y="42217"/>
                    <a:pt x="1056357" y="35425"/>
                  </a:cubicBezTo>
                  <a:cubicBezTo>
                    <a:pt x="1059174" y="28634"/>
                    <a:pt x="1056109" y="21179"/>
                    <a:pt x="1049400" y="18363"/>
                  </a:cubicBezTo>
                  <a:cubicBezTo>
                    <a:pt x="1041366" y="14967"/>
                    <a:pt x="1033083" y="11820"/>
                    <a:pt x="1024635" y="9418"/>
                  </a:cubicBezTo>
                  <a:close/>
                  <a:moveTo>
                    <a:pt x="869005" y="16044"/>
                  </a:moveTo>
                  <a:cubicBezTo>
                    <a:pt x="860971" y="19192"/>
                    <a:pt x="853185" y="22919"/>
                    <a:pt x="845317" y="26894"/>
                  </a:cubicBezTo>
                  <a:cubicBezTo>
                    <a:pt x="838773" y="30207"/>
                    <a:pt x="836206" y="38241"/>
                    <a:pt x="839519" y="44785"/>
                  </a:cubicBezTo>
                  <a:cubicBezTo>
                    <a:pt x="842832" y="51328"/>
                    <a:pt x="850866" y="53978"/>
                    <a:pt x="857409" y="50582"/>
                  </a:cubicBezTo>
                  <a:cubicBezTo>
                    <a:pt x="864532" y="46938"/>
                    <a:pt x="871572" y="43708"/>
                    <a:pt x="878778" y="40892"/>
                  </a:cubicBezTo>
                  <a:cubicBezTo>
                    <a:pt x="885570" y="38241"/>
                    <a:pt x="888800" y="30622"/>
                    <a:pt x="886150" y="23830"/>
                  </a:cubicBezTo>
                  <a:cubicBezTo>
                    <a:pt x="883416" y="16955"/>
                    <a:pt x="875797" y="13311"/>
                    <a:pt x="869005" y="16044"/>
                  </a:cubicBezTo>
                  <a:close/>
                  <a:moveTo>
                    <a:pt x="1096860" y="49009"/>
                  </a:moveTo>
                  <a:cubicBezTo>
                    <a:pt x="1093464" y="49506"/>
                    <a:pt x="1090150" y="51162"/>
                    <a:pt x="1087914" y="54061"/>
                  </a:cubicBezTo>
                  <a:cubicBezTo>
                    <a:pt x="1083441" y="59942"/>
                    <a:pt x="1084767" y="68224"/>
                    <a:pt x="1090648" y="72697"/>
                  </a:cubicBezTo>
                  <a:cubicBezTo>
                    <a:pt x="1096777" y="77418"/>
                    <a:pt x="1102823" y="82388"/>
                    <a:pt x="1108869" y="87854"/>
                  </a:cubicBezTo>
                  <a:cubicBezTo>
                    <a:pt x="1114336" y="92741"/>
                    <a:pt x="1122618" y="92161"/>
                    <a:pt x="1127505" y="86695"/>
                  </a:cubicBezTo>
                  <a:cubicBezTo>
                    <a:pt x="1132392" y="81228"/>
                    <a:pt x="1131812" y="72946"/>
                    <a:pt x="1126346" y="68059"/>
                  </a:cubicBezTo>
                  <a:cubicBezTo>
                    <a:pt x="1119802" y="62178"/>
                    <a:pt x="1113259" y="56877"/>
                    <a:pt x="1106550" y="51742"/>
                  </a:cubicBezTo>
                  <a:cubicBezTo>
                    <a:pt x="1103651" y="49506"/>
                    <a:pt x="1100255" y="48595"/>
                    <a:pt x="1096860" y="49009"/>
                  </a:cubicBezTo>
                  <a:close/>
                  <a:moveTo>
                    <a:pt x="800673" y="59114"/>
                  </a:moveTo>
                  <a:cubicBezTo>
                    <a:pt x="797277" y="58700"/>
                    <a:pt x="793882" y="59611"/>
                    <a:pt x="790983" y="61847"/>
                  </a:cubicBezTo>
                  <a:cubicBezTo>
                    <a:pt x="784439" y="66817"/>
                    <a:pt x="777979" y="72117"/>
                    <a:pt x="771187" y="77749"/>
                  </a:cubicBezTo>
                  <a:cubicBezTo>
                    <a:pt x="765555" y="82471"/>
                    <a:pt x="764561" y="90753"/>
                    <a:pt x="769199" y="96385"/>
                  </a:cubicBezTo>
                  <a:cubicBezTo>
                    <a:pt x="773920" y="102018"/>
                    <a:pt x="782203" y="102680"/>
                    <a:pt x="787835" y="97959"/>
                  </a:cubicBezTo>
                  <a:cubicBezTo>
                    <a:pt x="794296" y="92575"/>
                    <a:pt x="800673" y="87523"/>
                    <a:pt x="806885" y="82802"/>
                  </a:cubicBezTo>
                  <a:cubicBezTo>
                    <a:pt x="812683" y="78329"/>
                    <a:pt x="814008" y="69964"/>
                    <a:pt x="809619" y="64166"/>
                  </a:cubicBezTo>
                  <a:cubicBezTo>
                    <a:pt x="807382" y="61267"/>
                    <a:pt x="803986" y="59528"/>
                    <a:pt x="800673" y="59114"/>
                  </a:cubicBezTo>
                  <a:close/>
                  <a:moveTo>
                    <a:pt x="1161712" y="109555"/>
                  </a:moveTo>
                  <a:cubicBezTo>
                    <a:pt x="1158316" y="109223"/>
                    <a:pt x="1154838" y="110300"/>
                    <a:pt x="1152021" y="112702"/>
                  </a:cubicBezTo>
                  <a:cubicBezTo>
                    <a:pt x="1146389" y="117423"/>
                    <a:pt x="1145810" y="125706"/>
                    <a:pt x="1150448" y="131338"/>
                  </a:cubicBezTo>
                  <a:cubicBezTo>
                    <a:pt x="1155500" y="137384"/>
                    <a:pt x="1160553" y="143762"/>
                    <a:pt x="1165605" y="150388"/>
                  </a:cubicBezTo>
                  <a:cubicBezTo>
                    <a:pt x="1170078" y="156186"/>
                    <a:pt x="1178443" y="157594"/>
                    <a:pt x="1184241" y="153121"/>
                  </a:cubicBezTo>
                  <a:cubicBezTo>
                    <a:pt x="1190039" y="148649"/>
                    <a:pt x="1191033" y="140283"/>
                    <a:pt x="1186560" y="134485"/>
                  </a:cubicBezTo>
                  <a:cubicBezTo>
                    <a:pt x="1181259" y="127611"/>
                    <a:pt x="1175875" y="120985"/>
                    <a:pt x="1170657" y="114690"/>
                  </a:cubicBezTo>
                  <a:cubicBezTo>
                    <a:pt x="1168256" y="111791"/>
                    <a:pt x="1165108" y="109886"/>
                    <a:pt x="1161712" y="109555"/>
                  </a:cubicBezTo>
                  <a:close/>
                  <a:moveTo>
                    <a:pt x="733501" y="116181"/>
                  </a:moveTo>
                  <a:cubicBezTo>
                    <a:pt x="730105" y="116098"/>
                    <a:pt x="726875" y="117506"/>
                    <a:pt x="724225" y="120074"/>
                  </a:cubicBezTo>
                  <a:cubicBezTo>
                    <a:pt x="719007" y="125043"/>
                    <a:pt x="713789" y="129930"/>
                    <a:pt x="706334" y="137136"/>
                  </a:cubicBezTo>
                  <a:cubicBezTo>
                    <a:pt x="701034" y="142271"/>
                    <a:pt x="700868" y="150471"/>
                    <a:pt x="705920" y="155772"/>
                  </a:cubicBezTo>
                  <a:cubicBezTo>
                    <a:pt x="711055" y="161073"/>
                    <a:pt x="719255" y="161238"/>
                    <a:pt x="724556" y="156186"/>
                  </a:cubicBezTo>
                  <a:cubicBezTo>
                    <a:pt x="731928" y="149063"/>
                    <a:pt x="737228" y="144093"/>
                    <a:pt x="742447" y="139124"/>
                  </a:cubicBezTo>
                  <a:cubicBezTo>
                    <a:pt x="747747" y="134071"/>
                    <a:pt x="747913" y="125789"/>
                    <a:pt x="742861" y="120488"/>
                  </a:cubicBezTo>
                  <a:cubicBezTo>
                    <a:pt x="740293" y="117837"/>
                    <a:pt x="736897" y="116264"/>
                    <a:pt x="733501" y="116181"/>
                  </a:cubicBezTo>
                  <a:close/>
                  <a:moveTo>
                    <a:pt x="670968" y="175981"/>
                  </a:moveTo>
                  <a:cubicBezTo>
                    <a:pt x="667572" y="175816"/>
                    <a:pt x="664342" y="177389"/>
                    <a:pt x="661691" y="179874"/>
                  </a:cubicBezTo>
                  <a:cubicBezTo>
                    <a:pt x="655396" y="185755"/>
                    <a:pt x="649350" y="190973"/>
                    <a:pt x="643469" y="196191"/>
                  </a:cubicBezTo>
                  <a:cubicBezTo>
                    <a:pt x="638003" y="201078"/>
                    <a:pt x="637423" y="209360"/>
                    <a:pt x="642310" y="214827"/>
                  </a:cubicBezTo>
                  <a:cubicBezTo>
                    <a:pt x="647197" y="220293"/>
                    <a:pt x="655479" y="220873"/>
                    <a:pt x="660946" y="215986"/>
                  </a:cubicBezTo>
                  <a:cubicBezTo>
                    <a:pt x="666992" y="210685"/>
                    <a:pt x="673121" y="205302"/>
                    <a:pt x="679581" y="199338"/>
                  </a:cubicBezTo>
                  <a:cubicBezTo>
                    <a:pt x="684965" y="194369"/>
                    <a:pt x="685297" y="185672"/>
                    <a:pt x="680327" y="180288"/>
                  </a:cubicBezTo>
                  <a:cubicBezTo>
                    <a:pt x="677759" y="177555"/>
                    <a:pt x="674364" y="176064"/>
                    <a:pt x="670968" y="175981"/>
                  </a:cubicBezTo>
                  <a:close/>
                  <a:moveTo>
                    <a:pt x="1214472" y="179874"/>
                  </a:moveTo>
                  <a:cubicBezTo>
                    <a:pt x="1211159" y="179211"/>
                    <a:pt x="1207432" y="179791"/>
                    <a:pt x="1204368" y="181779"/>
                  </a:cubicBezTo>
                  <a:cubicBezTo>
                    <a:pt x="1198239" y="185838"/>
                    <a:pt x="1196416" y="194286"/>
                    <a:pt x="1200475" y="200415"/>
                  </a:cubicBezTo>
                  <a:cubicBezTo>
                    <a:pt x="1204782" y="207041"/>
                    <a:pt x="1209089" y="213750"/>
                    <a:pt x="1213644" y="221039"/>
                  </a:cubicBezTo>
                  <a:cubicBezTo>
                    <a:pt x="1217537" y="227251"/>
                    <a:pt x="1226068" y="229238"/>
                    <a:pt x="1232280" y="225263"/>
                  </a:cubicBezTo>
                  <a:cubicBezTo>
                    <a:pt x="1238492" y="221370"/>
                    <a:pt x="1240066" y="212839"/>
                    <a:pt x="1236173" y="206627"/>
                  </a:cubicBezTo>
                  <a:cubicBezTo>
                    <a:pt x="1231535" y="199255"/>
                    <a:pt x="1226979" y="192381"/>
                    <a:pt x="1222589" y="185672"/>
                  </a:cubicBezTo>
                  <a:cubicBezTo>
                    <a:pt x="1220684" y="182607"/>
                    <a:pt x="1217868" y="180537"/>
                    <a:pt x="1214472" y="179874"/>
                  </a:cubicBezTo>
                  <a:close/>
                  <a:moveTo>
                    <a:pt x="12086" y="187246"/>
                  </a:moveTo>
                  <a:cubicBezTo>
                    <a:pt x="8690" y="187494"/>
                    <a:pt x="5543" y="189068"/>
                    <a:pt x="3141" y="191884"/>
                  </a:cubicBezTo>
                  <a:cubicBezTo>
                    <a:pt x="-1580" y="197516"/>
                    <a:pt x="-918" y="206213"/>
                    <a:pt x="4715" y="210934"/>
                  </a:cubicBezTo>
                  <a:cubicBezTo>
                    <a:pt x="5708" y="211762"/>
                    <a:pt x="7531" y="213170"/>
                    <a:pt x="10181" y="215241"/>
                  </a:cubicBezTo>
                  <a:cubicBezTo>
                    <a:pt x="14488" y="218637"/>
                    <a:pt x="19458" y="222364"/>
                    <a:pt x="25338" y="226505"/>
                  </a:cubicBezTo>
                  <a:cubicBezTo>
                    <a:pt x="31302" y="230729"/>
                    <a:pt x="39750" y="229404"/>
                    <a:pt x="43974" y="223358"/>
                  </a:cubicBezTo>
                  <a:cubicBezTo>
                    <a:pt x="48198" y="217394"/>
                    <a:pt x="46873" y="208946"/>
                    <a:pt x="40827" y="204722"/>
                  </a:cubicBezTo>
                  <a:cubicBezTo>
                    <a:pt x="35360" y="200829"/>
                    <a:pt x="30473" y="197350"/>
                    <a:pt x="26498" y="194203"/>
                  </a:cubicBezTo>
                  <a:cubicBezTo>
                    <a:pt x="24096" y="192381"/>
                    <a:pt x="22605" y="190973"/>
                    <a:pt x="21860" y="190310"/>
                  </a:cubicBezTo>
                  <a:cubicBezTo>
                    <a:pt x="19043" y="187991"/>
                    <a:pt x="15482" y="186914"/>
                    <a:pt x="12086" y="187246"/>
                  </a:cubicBezTo>
                  <a:close/>
                  <a:moveTo>
                    <a:pt x="605701" y="232303"/>
                  </a:moveTo>
                  <a:cubicBezTo>
                    <a:pt x="602388" y="231806"/>
                    <a:pt x="598578" y="232883"/>
                    <a:pt x="595596" y="235036"/>
                  </a:cubicBezTo>
                  <a:cubicBezTo>
                    <a:pt x="588970" y="239923"/>
                    <a:pt x="582427" y="244313"/>
                    <a:pt x="575800" y="248620"/>
                  </a:cubicBezTo>
                  <a:cubicBezTo>
                    <a:pt x="569671" y="252678"/>
                    <a:pt x="567932" y="260712"/>
                    <a:pt x="571908" y="266842"/>
                  </a:cubicBezTo>
                  <a:cubicBezTo>
                    <a:pt x="575966" y="272971"/>
                    <a:pt x="584414" y="274710"/>
                    <a:pt x="590543" y="270734"/>
                  </a:cubicBezTo>
                  <a:cubicBezTo>
                    <a:pt x="597584" y="266179"/>
                    <a:pt x="604541" y="261458"/>
                    <a:pt x="611498" y="256323"/>
                  </a:cubicBezTo>
                  <a:cubicBezTo>
                    <a:pt x="617379" y="252016"/>
                    <a:pt x="618539" y="243650"/>
                    <a:pt x="614232" y="237687"/>
                  </a:cubicBezTo>
                  <a:cubicBezTo>
                    <a:pt x="612161" y="234705"/>
                    <a:pt x="609097" y="232800"/>
                    <a:pt x="605701" y="232303"/>
                  </a:cubicBezTo>
                  <a:close/>
                  <a:moveTo>
                    <a:pt x="81991" y="235782"/>
                  </a:moveTo>
                  <a:cubicBezTo>
                    <a:pt x="78761" y="236693"/>
                    <a:pt x="76028" y="238763"/>
                    <a:pt x="74206" y="241994"/>
                  </a:cubicBezTo>
                  <a:cubicBezTo>
                    <a:pt x="70644" y="248454"/>
                    <a:pt x="72880" y="256323"/>
                    <a:pt x="79258" y="259884"/>
                  </a:cubicBezTo>
                  <a:cubicBezTo>
                    <a:pt x="86547" y="263943"/>
                    <a:pt x="94084" y="268084"/>
                    <a:pt x="101787" y="271894"/>
                  </a:cubicBezTo>
                  <a:cubicBezTo>
                    <a:pt x="108330" y="275207"/>
                    <a:pt x="116364" y="272639"/>
                    <a:pt x="119677" y="266096"/>
                  </a:cubicBezTo>
                  <a:cubicBezTo>
                    <a:pt x="122990" y="259553"/>
                    <a:pt x="120423" y="251519"/>
                    <a:pt x="113879" y="248206"/>
                  </a:cubicBezTo>
                  <a:cubicBezTo>
                    <a:pt x="106508" y="244561"/>
                    <a:pt x="99136" y="240420"/>
                    <a:pt x="92179" y="236527"/>
                  </a:cubicBezTo>
                  <a:cubicBezTo>
                    <a:pt x="88866" y="234788"/>
                    <a:pt x="85304" y="234788"/>
                    <a:pt x="81991" y="235782"/>
                  </a:cubicBezTo>
                  <a:close/>
                  <a:moveTo>
                    <a:pt x="1260690" y="254004"/>
                  </a:moveTo>
                  <a:cubicBezTo>
                    <a:pt x="1257376" y="253175"/>
                    <a:pt x="1253732" y="253672"/>
                    <a:pt x="1250585" y="255577"/>
                  </a:cubicBezTo>
                  <a:cubicBezTo>
                    <a:pt x="1244290" y="259387"/>
                    <a:pt x="1242551" y="267504"/>
                    <a:pt x="1246361" y="273799"/>
                  </a:cubicBezTo>
                  <a:cubicBezTo>
                    <a:pt x="1246609" y="274296"/>
                    <a:pt x="1256879" y="291358"/>
                    <a:pt x="1259198" y="295168"/>
                  </a:cubicBezTo>
                  <a:cubicBezTo>
                    <a:pt x="1263009" y="301463"/>
                    <a:pt x="1271125" y="303202"/>
                    <a:pt x="1277420" y="299475"/>
                  </a:cubicBezTo>
                  <a:cubicBezTo>
                    <a:pt x="1283715" y="295665"/>
                    <a:pt x="1285454" y="287548"/>
                    <a:pt x="1281645" y="281253"/>
                  </a:cubicBezTo>
                  <a:cubicBezTo>
                    <a:pt x="1279408" y="277526"/>
                    <a:pt x="1269138" y="260795"/>
                    <a:pt x="1268806" y="260298"/>
                  </a:cubicBezTo>
                  <a:cubicBezTo>
                    <a:pt x="1266984" y="257068"/>
                    <a:pt x="1264003" y="254832"/>
                    <a:pt x="1260690" y="254004"/>
                  </a:cubicBezTo>
                  <a:close/>
                  <a:moveTo>
                    <a:pt x="169373" y="272639"/>
                  </a:moveTo>
                  <a:cubicBezTo>
                    <a:pt x="162498" y="269989"/>
                    <a:pt x="154878" y="273550"/>
                    <a:pt x="152311" y="280425"/>
                  </a:cubicBezTo>
                  <a:cubicBezTo>
                    <a:pt x="149660" y="287300"/>
                    <a:pt x="153222" y="294919"/>
                    <a:pt x="160096" y="297487"/>
                  </a:cubicBezTo>
                  <a:cubicBezTo>
                    <a:pt x="167965" y="300469"/>
                    <a:pt x="175750" y="303368"/>
                    <a:pt x="183784" y="306018"/>
                  </a:cubicBezTo>
                  <a:cubicBezTo>
                    <a:pt x="190742" y="308337"/>
                    <a:pt x="198528" y="304445"/>
                    <a:pt x="200847" y="297487"/>
                  </a:cubicBezTo>
                  <a:cubicBezTo>
                    <a:pt x="203166" y="290530"/>
                    <a:pt x="199273" y="283158"/>
                    <a:pt x="192316" y="280756"/>
                  </a:cubicBezTo>
                  <a:cubicBezTo>
                    <a:pt x="184530" y="278189"/>
                    <a:pt x="176910" y="275538"/>
                    <a:pt x="169373" y="272639"/>
                  </a:cubicBezTo>
                  <a:close/>
                  <a:moveTo>
                    <a:pt x="533559" y="277278"/>
                  </a:moveTo>
                  <a:cubicBezTo>
                    <a:pt x="530412" y="276035"/>
                    <a:pt x="526436" y="276201"/>
                    <a:pt x="523040" y="277692"/>
                  </a:cubicBezTo>
                  <a:cubicBezTo>
                    <a:pt x="515751" y="281005"/>
                    <a:pt x="508380" y="283904"/>
                    <a:pt x="500926" y="286637"/>
                  </a:cubicBezTo>
                  <a:cubicBezTo>
                    <a:pt x="494051" y="289122"/>
                    <a:pt x="490655" y="296825"/>
                    <a:pt x="493140" y="303699"/>
                  </a:cubicBezTo>
                  <a:cubicBezTo>
                    <a:pt x="495625" y="310574"/>
                    <a:pt x="503328" y="313970"/>
                    <a:pt x="510202" y="311485"/>
                  </a:cubicBezTo>
                  <a:cubicBezTo>
                    <a:pt x="518236" y="308503"/>
                    <a:pt x="526353" y="305356"/>
                    <a:pt x="534305" y="301794"/>
                  </a:cubicBezTo>
                  <a:cubicBezTo>
                    <a:pt x="541013" y="298812"/>
                    <a:pt x="543912" y="291027"/>
                    <a:pt x="540931" y="284318"/>
                  </a:cubicBezTo>
                  <a:cubicBezTo>
                    <a:pt x="539357" y="280922"/>
                    <a:pt x="536706" y="278520"/>
                    <a:pt x="533559" y="277278"/>
                  </a:cubicBezTo>
                  <a:close/>
                  <a:moveTo>
                    <a:pt x="250874" y="297073"/>
                  </a:moveTo>
                  <a:cubicBezTo>
                    <a:pt x="243668" y="295499"/>
                    <a:pt x="236545" y="299972"/>
                    <a:pt x="234971" y="307178"/>
                  </a:cubicBezTo>
                  <a:cubicBezTo>
                    <a:pt x="233397" y="314384"/>
                    <a:pt x="237870" y="321507"/>
                    <a:pt x="245076" y="323081"/>
                  </a:cubicBezTo>
                  <a:cubicBezTo>
                    <a:pt x="253358" y="324903"/>
                    <a:pt x="261972" y="326311"/>
                    <a:pt x="270338" y="327719"/>
                  </a:cubicBezTo>
                  <a:cubicBezTo>
                    <a:pt x="277544" y="328961"/>
                    <a:pt x="284253" y="324074"/>
                    <a:pt x="285495" y="316869"/>
                  </a:cubicBezTo>
                  <a:cubicBezTo>
                    <a:pt x="286737" y="309662"/>
                    <a:pt x="281851" y="302954"/>
                    <a:pt x="274645" y="301711"/>
                  </a:cubicBezTo>
                  <a:cubicBezTo>
                    <a:pt x="266611" y="300386"/>
                    <a:pt x="258742" y="298812"/>
                    <a:pt x="250874" y="297073"/>
                  </a:cubicBezTo>
                  <a:close/>
                  <a:moveTo>
                    <a:pt x="443444" y="302126"/>
                  </a:moveTo>
                  <a:cubicBezTo>
                    <a:pt x="435493" y="303533"/>
                    <a:pt x="427707" y="304610"/>
                    <a:pt x="419756" y="305604"/>
                  </a:cubicBezTo>
                  <a:cubicBezTo>
                    <a:pt x="412467" y="306515"/>
                    <a:pt x="407249" y="313058"/>
                    <a:pt x="408078" y="320347"/>
                  </a:cubicBezTo>
                  <a:cubicBezTo>
                    <a:pt x="408989" y="327636"/>
                    <a:pt x="415532" y="332523"/>
                    <a:pt x="422821" y="331612"/>
                  </a:cubicBezTo>
                  <a:cubicBezTo>
                    <a:pt x="431269" y="330618"/>
                    <a:pt x="439634" y="329541"/>
                    <a:pt x="448083" y="328133"/>
                  </a:cubicBezTo>
                  <a:cubicBezTo>
                    <a:pt x="455288" y="326890"/>
                    <a:pt x="460175" y="319850"/>
                    <a:pt x="458933" y="312561"/>
                  </a:cubicBezTo>
                  <a:cubicBezTo>
                    <a:pt x="457773" y="305439"/>
                    <a:pt x="450650" y="300883"/>
                    <a:pt x="443444" y="302126"/>
                  </a:cubicBezTo>
                  <a:close/>
                  <a:moveTo>
                    <a:pt x="335108" y="308337"/>
                  </a:moveTo>
                  <a:cubicBezTo>
                    <a:pt x="327819" y="308006"/>
                    <a:pt x="321524" y="313804"/>
                    <a:pt x="321110" y="321175"/>
                  </a:cubicBezTo>
                  <a:cubicBezTo>
                    <a:pt x="320779" y="328547"/>
                    <a:pt x="326245" y="334428"/>
                    <a:pt x="333534" y="334759"/>
                  </a:cubicBezTo>
                  <a:cubicBezTo>
                    <a:pt x="341982" y="335173"/>
                    <a:pt x="350679" y="335504"/>
                    <a:pt x="359127" y="335504"/>
                  </a:cubicBezTo>
                  <a:cubicBezTo>
                    <a:pt x="366499" y="335504"/>
                    <a:pt x="372297" y="329624"/>
                    <a:pt x="372297" y="322335"/>
                  </a:cubicBezTo>
                  <a:cubicBezTo>
                    <a:pt x="372297" y="315046"/>
                    <a:pt x="366416" y="309166"/>
                    <a:pt x="359127" y="309166"/>
                  </a:cubicBezTo>
                  <a:cubicBezTo>
                    <a:pt x="351093" y="309166"/>
                    <a:pt x="343225" y="308752"/>
                    <a:pt x="335108" y="308337"/>
                  </a:cubicBezTo>
                  <a:close/>
                  <a:moveTo>
                    <a:pt x="1306161" y="328547"/>
                  </a:moveTo>
                  <a:cubicBezTo>
                    <a:pt x="1302848" y="327801"/>
                    <a:pt x="1299204" y="328547"/>
                    <a:pt x="1296056" y="330452"/>
                  </a:cubicBezTo>
                  <a:cubicBezTo>
                    <a:pt x="1289844" y="334345"/>
                    <a:pt x="1288270" y="342544"/>
                    <a:pt x="1292163" y="348674"/>
                  </a:cubicBezTo>
                  <a:cubicBezTo>
                    <a:pt x="1296884" y="356045"/>
                    <a:pt x="1301357" y="362920"/>
                    <a:pt x="1305747" y="369629"/>
                  </a:cubicBezTo>
                  <a:cubicBezTo>
                    <a:pt x="1309805" y="375758"/>
                    <a:pt x="1317839" y="377580"/>
                    <a:pt x="1323969" y="373522"/>
                  </a:cubicBezTo>
                  <a:cubicBezTo>
                    <a:pt x="1330098" y="369463"/>
                    <a:pt x="1331920" y="361015"/>
                    <a:pt x="1327861" y="354886"/>
                  </a:cubicBezTo>
                  <a:cubicBezTo>
                    <a:pt x="1323554" y="348342"/>
                    <a:pt x="1318916" y="341551"/>
                    <a:pt x="1314278" y="334345"/>
                  </a:cubicBezTo>
                  <a:cubicBezTo>
                    <a:pt x="1312290" y="331280"/>
                    <a:pt x="1309474" y="329292"/>
                    <a:pt x="1306161" y="328547"/>
                  </a:cubicBezTo>
                  <a:close/>
                  <a:moveTo>
                    <a:pt x="1353869" y="399198"/>
                  </a:moveTo>
                  <a:cubicBezTo>
                    <a:pt x="1350473" y="398783"/>
                    <a:pt x="1347077" y="399695"/>
                    <a:pt x="1344178" y="401931"/>
                  </a:cubicBezTo>
                  <a:cubicBezTo>
                    <a:pt x="1338380" y="406404"/>
                    <a:pt x="1337304" y="414769"/>
                    <a:pt x="1341859" y="420567"/>
                  </a:cubicBezTo>
                  <a:cubicBezTo>
                    <a:pt x="1347243" y="427524"/>
                    <a:pt x="1352792" y="434150"/>
                    <a:pt x="1358176" y="440362"/>
                  </a:cubicBezTo>
                  <a:cubicBezTo>
                    <a:pt x="1362980" y="445911"/>
                    <a:pt x="1371262" y="446740"/>
                    <a:pt x="1376812" y="441936"/>
                  </a:cubicBezTo>
                  <a:cubicBezTo>
                    <a:pt x="1382361" y="437132"/>
                    <a:pt x="1383106" y="428849"/>
                    <a:pt x="1378385" y="423300"/>
                  </a:cubicBezTo>
                  <a:cubicBezTo>
                    <a:pt x="1373333" y="417419"/>
                    <a:pt x="1367949" y="410876"/>
                    <a:pt x="1362814" y="404250"/>
                  </a:cubicBezTo>
                  <a:cubicBezTo>
                    <a:pt x="1360578" y="401351"/>
                    <a:pt x="1357265" y="399612"/>
                    <a:pt x="1353869" y="399198"/>
                  </a:cubicBezTo>
                  <a:close/>
                  <a:moveTo>
                    <a:pt x="1829125" y="443095"/>
                  </a:moveTo>
                  <a:cubicBezTo>
                    <a:pt x="1821836" y="443095"/>
                    <a:pt x="1815955" y="448976"/>
                    <a:pt x="1815955" y="456265"/>
                  </a:cubicBezTo>
                  <a:cubicBezTo>
                    <a:pt x="1815955" y="463636"/>
                    <a:pt x="1821836" y="469434"/>
                    <a:pt x="1829125" y="469434"/>
                  </a:cubicBezTo>
                  <a:cubicBezTo>
                    <a:pt x="1836910" y="469434"/>
                    <a:pt x="1844448" y="469848"/>
                    <a:pt x="1852399" y="470594"/>
                  </a:cubicBezTo>
                  <a:cubicBezTo>
                    <a:pt x="1859688" y="471339"/>
                    <a:pt x="1866479" y="465873"/>
                    <a:pt x="1867142" y="458584"/>
                  </a:cubicBezTo>
                  <a:cubicBezTo>
                    <a:pt x="1867888" y="451295"/>
                    <a:pt x="1862421" y="444918"/>
                    <a:pt x="1855132" y="444172"/>
                  </a:cubicBezTo>
                  <a:cubicBezTo>
                    <a:pt x="1846353" y="443427"/>
                    <a:pt x="1837656" y="443095"/>
                    <a:pt x="1829125" y="443095"/>
                  </a:cubicBezTo>
                  <a:close/>
                  <a:moveTo>
                    <a:pt x="1764272" y="450053"/>
                  </a:moveTo>
                  <a:cubicBezTo>
                    <a:pt x="1756155" y="451875"/>
                    <a:pt x="1747955" y="454194"/>
                    <a:pt x="1739424" y="456679"/>
                  </a:cubicBezTo>
                  <a:cubicBezTo>
                    <a:pt x="1732384" y="458749"/>
                    <a:pt x="1728077" y="465956"/>
                    <a:pt x="1730148" y="472996"/>
                  </a:cubicBezTo>
                  <a:cubicBezTo>
                    <a:pt x="1732218" y="480036"/>
                    <a:pt x="1739838" y="484012"/>
                    <a:pt x="1746879" y="481941"/>
                  </a:cubicBezTo>
                  <a:cubicBezTo>
                    <a:pt x="1754913" y="479622"/>
                    <a:pt x="1762615" y="477800"/>
                    <a:pt x="1770153" y="476143"/>
                  </a:cubicBezTo>
                  <a:cubicBezTo>
                    <a:pt x="1777276" y="474569"/>
                    <a:pt x="1781831" y="467363"/>
                    <a:pt x="1780257" y="460240"/>
                  </a:cubicBezTo>
                  <a:cubicBezTo>
                    <a:pt x="1778601" y="453035"/>
                    <a:pt x="1771395" y="448479"/>
                    <a:pt x="1764272" y="450053"/>
                  </a:cubicBezTo>
                  <a:close/>
                  <a:moveTo>
                    <a:pt x="1919571" y="457838"/>
                  </a:moveTo>
                  <a:cubicBezTo>
                    <a:pt x="1912697" y="455354"/>
                    <a:pt x="1904993" y="458749"/>
                    <a:pt x="1902509" y="465624"/>
                  </a:cubicBezTo>
                  <a:cubicBezTo>
                    <a:pt x="1900024" y="472499"/>
                    <a:pt x="1903751" y="480202"/>
                    <a:pt x="1910626" y="482686"/>
                  </a:cubicBezTo>
                  <a:cubicBezTo>
                    <a:pt x="1917914" y="485337"/>
                    <a:pt x="1924955" y="488401"/>
                    <a:pt x="1931581" y="491963"/>
                  </a:cubicBezTo>
                  <a:cubicBezTo>
                    <a:pt x="1938041" y="495442"/>
                    <a:pt x="1945993" y="492957"/>
                    <a:pt x="1949471" y="486496"/>
                  </a:cubicBezTo>
                  <a:cubicBezTo>
                    <a:pt x="1952950" y="480036"/>
                    <a:pt x="1950465" y="472085"/>
                    <a:pt x="1944005" y="468606"/>
                  </a:cubicBezTo>
                  <a:cubicBezTo>
                    <a:pt x="1936219" y="464547"/>
                    <a:pt x="1928102" y="460903"/>
                    <a:pt x="1919571" y="457838"/>
                  </a:cubicBezTo>
                  <a:close/>
                  <a:moveTo>
                    <a:pt x="1410936" y="462477"/>
                  </a:moveTo>
                  <a:cubicBezTo>
                    <a:pt x="1407540" y="462808"/>
                    <a:pt x="1404310" y="464299"/>
                    <a:pt x="1401991" y="467115"/>
                  </a:cubicBezTo>
                  <a:cubicBezTo>
                    <a:pt x="1397353" y="472830"/>
                    <a:pt x="1398264" y="481113"/>
                    <a:pt x="1403896" y="485751"/>
                  </a:cubicBezTo>
                  <a:cubicBezTo>
                    <a:pt x="1410853" y="491383"/>
                    <a:pt x="1418142" y="496601"/>
                    <a:pt x="1425265" y="501322"/>
                  </a:cubicBezTo>
                  <a:cubicBezTo>
                    <a:pt x="1431394" y="505381"/>
                    <a:pt x="1439511" y="503558"/>
                    <a:pt x="1443487" y="497429"/>
                  </a:cubicBezTo>
                  <a:cubicBezTo>
                    <a:pt x="1447462" y="491300"/>
                    <a:pt x="1445723" y="483183"/>
                    <a:pt x="1439594" y="479207"/>
                  </a:cubicBezTo>
                  <a:cubicBezTo>
                    <a:pt x="1433216" y="475066"/>
                    <a:pt x="1426839" y="470345"/>
                    <a:pt x="1420544" y="465210"/>
                  </a:cubicBezTo>
                  <a:cubicBezTo>
                    <a:pt x="1417811" y="462891"/>
                    <a:pt x="1414332" y="462145"/>
                    <a:pt x="1410936" y="462477"/>
                  </a:cubicBezTo>
                  <a:close/>
                  <a:moveTo>
                    <a:pt x="1679624" y="476888"/>
                  </a:moveTo>
                  <a:cubicBezTo>
                    <a:pt x="1669850" y="480450"/>
                    <a:pt x="1663141" y="482769"/>
                    <a:pt x="1656350" y="485088"/>
                  </a:cubicBezTo>
                  <a:cubicBezTo>
                    <a:pt x="1649392" y="487490"/>
                    <a:pt x="1645831" y="495193"/>
                    <a:pt x="1648150" y="502150"/>
                  </a:cubicBezTo>
                  <a:cubicBezTo>
                    <a:pt x="1650552" y="509108"/>
                    <a:pt x="1658337" y="512669"/>
                    <a:pt x="1665212" y="510267"/>
                  </a:cubicBezTo>
                  <a:cubicBezTo>
                    <a:pt x="1672169" y="507865"/>
                    <a:pt x="1678961" y="505298"/>
                    <a:pt x="1688900" y="501736"/>
                  </a:cubicBezTo>
                  <a:cubicBezTo>
                    <a:pt x="1695775" y="499252"/>
                    <a:pt x="1699171" y="491549"/>
                    <a:pt x="1696686" y="484674"/>
                  </a:cubicBezTo>
                  <a:cubicBezTo>
                    <a:pt x="1694201" y="477717"/>
                    <a:pt x="1686498" y="474404"/>
                    <a:pt x="1679624" y="476888"/>
                  </a:cubicBezTo>
                  <a:close/>
                  <a:moveTo>
                    <a:pt x="1598454" y="501736"/>
                  </a:moveTo>
                  <a:cubicBezTo>
                    <a:pt x="1590586" y="503393"/>
                    <a:pt x="1582634" y="504553"/>
                    <a:pt x="1574766" y="505629"/>
                  </a:cubicBezTo>
                  <a:cubicBezTo>
                    <a:pt x="1567477" y="506623"/>
                    <a:pt x="1562176" y="513084"/>
                    <a:pt x="1563087" y="520372"/>
                  </a:cubicBezTo>
                  <a:cubicBezTo>
                    <a:pt x="1564081" y="527661"/>
                    <a:pt x="1570956" y="532962"/>
                    <a:pt x="1578245" y="532051"/>
                  </a:cubicBezTo>
                  <a:cubicBezTo>
                    <a:pt x="1586776" y="530974"/>
                    <a:pt x="1594975" y="529566"/>
                    <a:pt x="1603507" y="527744"/>
                  </a:cubicBezTo>
                  <a:cubicBezTo>
                    <a:pt x="1610712" y="526253"/>
                    <a:pt x="1615434" y="519047"/>
                    <a:pt x="1613943" y="511841"/>
                  </a:cubicBezTo>
                  <a:cubicBezTo>
                    <a:pt x="1612535" y="504635"/>
                    <a:pt x="1605660" y="500245"/>
                    <a:pt x="1598454" y="501736"/>
                  </a:cubicBezTo>
                  <a:close/>
                  <a:moveTo>
                    <a:pt x="1492851" y="502896"/>
                  </a:moveTo>
                  <a:cubicBezTo>
                    <a:pt x="1485728" y="501074"/>
                    <a:pt x="1478356" y="505546"/>
                    <a:pt x="1476534" y="512586"/>
                  </a:cubicBezTo>
                  <a:cubicBezTo>
                    <a:pt x="1474712" y="519710"/>
                    <a:pt x="1479185" y="527081"/>
                    <a:pt x="1486225" y="528903"/>
                  </a:cubicBezTo>
                  <a:cubicBezTo>
                    <a:pt x="1494839" y="531140"/>
                    <a:pt x="1503287" y="532548"/>
                    <a:pt x="1512232" y="533542"/>
                  </a:cubicBezTo>
                  <a:cubicBezTo>
                    <a:pt x="1519521" y="534370"/>
                    <a:pt x="1526147" y="529152"/>
                    <a:pt x="1526975" y="521863"/>
                  </a:cubicBezTo>
                  <a:cubicBezTo>
                    <a:pt x="1527804" y="514574"/>
                    <a:pt x="1522586" y="507948"/>
                    <a:pt x="1515297" y="507120"/>
                  </a:cubicBezTo>
                  <a:cubicBezTo>
                    <a:pt x="1507760" y="506292"/>
                    <a:pt x="1500305" y="504801"/>
                    <a:pt x="1492851" y="502896"/>
                  </a:cubicBezTo>
                  <a:close/>
                  <a:moveTo>
                    <a:pt x="1987157" y="506374"/>
                  </a:moveTo>
                  <a:cubicBezTo>
                    <a:pt x="1983761" y="506126"/>
                    <a:pt x="1980200" y="507120"/>
                    <a:pt x="1977466" y="509522"/>
                  </a:cubicBezTo>
                  <a:cubicBezTo>
                    <a:pt x="1971834" y="514243"/>
                    <a:pt x="1971172" y="522940"/>
                    <a:pt x="1975893" y="528572"/>
                  </a:cubicBezTo>
                  <a:cubicBezTo>
                    <a:pt x="1980862" y="534370"/>
                    <a:pt x="1985169" y="540251"/>
                    <a:pt x="1989476" y="546794"/>
                  </a:cubicBezTo>
                  <a:cubicBezTo>
                    <a:pt x="1993452" y="552923"/>
                    <a:pt x="2001983" y="555076"/>
                    <a:pt x="2008112" y="551101"/>
                  </a:cubicBezTo>
                  <a:cubicBezTo>
                    <a:pt x="2014241" y="547125"/>
                    <a:pt x="2015980" y="538594"/>
                    <a:pt x="2012005" y="532465"/>
                  </a:cubicBezTo>
                  <a:cubicBezTo>
                    <a:pt x="2007118" y="524928"/>
                    <a:pt x="2001735" y="517804"/>
                    <a:pt x="1996102" y="511096"/>
                  </a:cubicBezTo>
                  <a:cubicBezTo>
                    <a:pt x="1993700" y="508197"/>
                    <a:pt x="1990470" y="506623"/>
                    <a:pt x="1987157" y="506374"/>
                  </a:cubicBezTo>
                  <a:close/>
                  <a:moveTo>
                    <a:pt x="2023269" y="583651"/>
                  </a:moveTo>
                  <a:cubicBezTo>
                    <a:pt x="2016312" y="585970"/>
                    <a:pt x="2012419" y="593425"/>
                    <a:pt x="2014738" y="600382"/>
                  </a:cubicBezTo>
                  <a:cubicBezTo>
                    <a:pt x="2017223" y="607836"/>
                    <a:pt x="2019459" y="615539"/>
                    <a:pt x="2021364" y="623325"/>
                  </a:cubicBezTo>
                  <a:cubicBezTo>
                    <a:pt x="2023104" y="630448"/>
                    <a:pt x="2030558" y="634755"/>
                    <a:pt x="2037681" y="633016"/>
                  </a:cubicBezTo>
                  <a:cubicBezTo>
                    <a:pt x="2044804" y="631276"/>
                    <a:pt x="2049111" y="624236"/>
                    <a:pt x="2047372" y="617113"/>
                  </a:cubicBezTo>
                  <a:cubicBezTo>
                    <a:pt x="2045301" y="608665"/>
                    <a:pt x="2042733" y="600382"/>
                    <a:pt x="2040000" y="592265"/>
                  </a:cubicBezTo>
                  <a:cubicBezTo>
                    <a:pt x="2037598" y="585225"/>
                    <a:pt x="2030227" y="581332"/>
                    <a:pt x="2023269" y="583651"/>
                  </a:cubicBezTo>
                  <a:close/>
                  <a:moveTo>
                    <a:pt x="2043065" y="667885"/>
                  </a:moveTo>
                  <a:cubicBezTo>
                    <a:pt x="2035776" y="668382"/>
                    <a:pt x="2030144" y="674926"/>
                    <a:pt x="2030641" y="682297"/>
                  </a:cubicBezTo>
                  <a:cubicBezTo>
                    <a:pt x="2031055" y="688923"/>
                    <a:pt x="2031055" y="693810"/>
                    <a:pt x="2031055" y="697040"/>
                  </a:cubicBezTo>
                  <a:cubicBezTo>
                    <a:pt x="2030972" y="704329"/>
                    <a:pt x="2036936" y="710541"/>
                    <a:pt x="2044224" y="710624"/>
                  </a:cubicBezTo>
                  <a:cubicBezTo>
                    <a:pt x="2051596" y="710707"/>
                    <a:pt x="2057393" y="704743"/>
                    <a:pt x="2057393" y="697454"/>
                  </a:cubicBezTo>
                  <a:cubicBezTo>
                    <a:pt x="2057393" y="693644"/>
                    <a:pt x="2057476" y="687681"/>
                    <a:pt x="2056979" y="680392"/>
                  </a:cubicBezTo>
                  <a:cubicBezTo>
                    <a:pt x="2056565" y="673021"/>
                    <a:pt x="2050353" y="667388"/>
                    <a:pt x="2043065" y="66788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1"/>
            <p:cNvSpPr/>
            <p:nvPr/>
          </p:nvSpPr>
          <p:spPr>
            <a:xfrm rot="-4601629">
              <a:off x="2717158" y="6141846"/>
              <a:ext cx="556628" cy="874599"/>
            </a:xfrm>
            <a:custGeom>
              <a:avLst/>
              <a:gdLst/>
              <a:ahLst/>
              <a:cxnLst/>
              <a:rect l="l" t="t" r="r" b="b"/>
              <a:pathLst>
                <a:path w="557002" h="875187" extrusionOk="0">
                  <a:moveTo>
                    <a:pt x="180202" y="4"/>
                  </a:moveTo>
                  <a:cubicBezTo>
                    <a:pt x="172914" y="-162"/>
                    <a:pt x="166784" y="5470"/>
                    <a:pt x="166619" y="12842"/>
                  </a:cubicBezTo>
                  <a:cubicBezTo>
                    <a:pt x="166453" y="20130"/>
                    <a:pt x="172499" y="26259"/>
                    <a:pt x="179788" y="26425"/>
                  </a:cubicBezTo>
                  <a:cubicBezTo>
                    <a:pt x="187657" y="26591"/>
                    <a:pt x="195277" y="27088"/>
                    <a:pt x="203062" y="27999"/>
                  </a:cubicBezTo>
                  <a:cubicBezTo>
                    <a:pt x="210351" y="28827"/>
                    <a:pt x="216977" y="23609"/>
                    <a:pt x="217805" y="16321"/>
                  </a:cubicBezTo>
                  <a:cubicBezTo>
                    <a:pt x="218634" y="9032"/>
                    <a:pt x="213416" y="2820"/>
                    <a:pt x="206127" y="1908"/>
                  </a:cubicBezTo>
                  <a:cubicBezTo>
                    <a:pt x="197596" y="997"/>
                    <a:pt x="188899" y="252"/>
                    <a:pt x="180202" y="4"/>
                  </a:cubicBezTo>
                  <a:close/>
                  <a:moveTo>
                    <a:pt x="115764" y="5470"/>
                  </a:moveTo>
                  <a:cubicBezTo>
                    <a:pt x="107315" y="7044"/>
                    <a:pt x="98784" y="9115"/>
                    <a:pt x="90502" y="11268"/>
                  </a:cubicBezTo>
                  <a:cubicBezTo>
                    <a:pt x="83379" y="13173"/>
                    <a:pt x="78906" y="20462"/>
                    <a:pt x="80811" y="27585"/>
                  </a:cubicBezTo>
                  <a:cubicBezTo>
                    <a:pt x="82716" y="34708"/>
                    <a:pt x="90005" y="38766"/>
                    <a:pt x="97128" y="36861"/>
                  </a:cubicBezTo>
                  <a:cubicBezTo>
                    <a:pt x="104831" y="34791"/>
                    <a:pt x="112616" y="32886"/>
                    <a:pt x="120402" y="31394"/>
                  </a:cubicBezTo>
                  <a:cubicBezTo>
                    <a:pt x="127608" y="30069"/>
                    <a:pt x="132660" y="23029"/>
                    <a:pt x="131252" y="15824"/>
                  </a:cubicBezTo>
                  <a:cubicBezTo>
                    <a:pt x="129844" y="8617"/>
                    <a:pt x="122970" y="4062"/>
                    <a:pt x="115764" y="5470"/>
                  </a:cubicBezTo>
                  <a:close/>
                  <a:moveTo>
                    <a:pt x="270317" y="17480"/>
                  </a:moveTo>
                  <a:cubicBezTo>
                    <a:pt x="263443" y="14829"/>
                    <a:pt x="255906" y="18391"/>
                    <a:pt x="253255" y="25265"/>
                  </a:cubicBezTo>
                  <a:cubicBezTo>
                    <a:pt x="250605" y="32140"/>
                    <a:pt x="254166" y="39760"/>
                    <a:pt x="261041" y="42328"/>
                  </a:cubicBezTo>
                  <a:cubicBezTo>
                    <a:pt x="268330" y="45144"/>
                    <a:pt x="275370" y="48126"/>
                    <a:pt x="282410" y="51604"/>
                  </a:cubicBezTo>
                  <a:cubicBezTo>
                    <a:pt x="288953" y="54917"/>
                    <a:pt x="296987" y="52350"/>
                    <a:pt x="300300" y="45807"/>
                  </a:cubicBezTo>
                  <a:cubicBezTo>
                    <a:pt x="303613" y="39263"/>
                    <a:pt x="301045" y="31229"/>
                    <a:pt x="294502" y="27916"/>
                  </a:cubicBezTo>
                  <a:cubicBezTo>
                    <a:pt x="286468" y="24023"/>
                    <a:pt x="278351" y="20627"/>
                    <a:pt x="270317" y="17480"/>
                  </a:cubicBezTo>
                  <a:close/>
                  <a:moveTo>
                    <a:pt x="40061" y="32637"/>
                  </a:moveTo>
                  <a:cubicBezTo>
                    <a:pt x="36830" y="31477"/>
                    <a:pt x="33269" y="31477"/>
                    <a:pt x="29956" y="33051"/>
                  </a:cubicBezTo>
                  <a:cubicBezTo>
                    <a:pt x="18940" y="38186"/>
                    <a:pt x="10740" y="42410"/>
                    <a:pt x="6268" y="45061"/>
                  </a:cubicBezTo>
                  <a:cubicBezTo>
                    <a:pt x="56" y="48871"/>
                    <a:pt x="-1849" y="57071"/>
                    <a:pt x="1961" y="63283"/>
                  </a:cubicBezTo>
                  <a:cubicBezTo>
                    <a:pt x="5771" y="69495"/>
                    <a:pt x="13970" y="71731"/>
                    <a:pt x="20182" y="67921"/>
                  </a:cubicBezTo>
                  <a:cubicBezTo>
                    <a:pt x="21011" y="67424"/>
                    <a:pt x="22584" y="66264"/>
                    <a:pt x="25235" y="64774"/>
                  </a:cubicBezTo>
                  <a:cubicBezTo>
                    <a:pt x="29707" y="62372"/>
                    <a:pt x="34925" y="59721"/>
                    <a:pt x="40806" y="56988"/>
                  </a:cubicBezTo>
                  <a:cubicBezTo>
                    <a:pt x="47432" y="53923"/>
                    <a:pt x="50497" y="46138"/>
                    <a:pt x="47432" y="39512"/>
                  </a:cubicBezTo>
                  <a:cubicBezTo>
                    <a:pt x="45859" y="36281"/>
                    <a:pt x="43291" y="33797"/>
                    <a:pt x="40061" y="32637"/>
                  </a:cubicBezTo>
                  <a:close/>
                  <a:moveTo>
                    <a:pt x="338649" y="60963"/>
                  </a:moveTo>
                  <a:cubicBezTo>
                    <a:pt x="335253" y="61295"/>
                    <a:pt x="332105" y="62786"/>
                    <a:pt x="329703" y="65602"/>
                  </a:cubicBezTo>
                  <a:cubicBezTo>
                    <a:pt x="324982" y="71234"/>
                    <a:pt x="325645" y="79517"/>
                    <a:pt x="331277" y="84238"/>
                  </a:cubicBezTo>
                  <a:cubicBezTo>
                    <a:pt x="337240" y="89207"/>
                    <a:pt x="343038" y="94508"/>
                    <a:pt x="348753" y="100141"/>
                  </a:cubicBezTo>
                  <a:cubicBezTo>
                    <a:pt x="353971" y="105276"/>
                    <a:pt x="362585" y="105359"/>
                    <a:pt x="367803" y="100141"/>
                  </a:cubicBezTo>
                  <a:cubicBezTo>
                    <a:pt x="372938" y="94922"/>
                    <a:pt x="372607" y="86226"/>
                    <a:pt x="367389" y="81090"/>
                  </a:cubicBezTo>
                  <a:cubicBezTo>
                    <a:pt x="361094" y="74878"/>
                    <a:pt x="354882" y="69081"/>
                    <a:pt x="348339" y="63614"/>
                  </a:cubicBezTo>
                  <a:cubicBezTo>
                    <a:pt x="345523" y="61295"/>
                    <a:pt x="342044" y="60715"/>
                    <a:pt x="338649" y="60963"/>
                  </a:cubicBezTo>
                  <a:close/>
                  <a:moveTo>
                    <a:pt x="400768" y="125402"/>
                  </a:moveTo>
                  <a:cubicBezTo>
                    <a:pt x="397372" y="124823"/>
                    <a:pt x="393645" y="125568"/>
                    <a:pt x="390663" y="127721"/>
                  </a:cubicBezTo>
                  <a:cubicBezTo>
                    <a:pt x="384700" y="131945"/>
                    <a:pt x="383292" y="139980"/>
                    <a:pt x="387516" y="145943"/>
                  </a:cubicBezTo>
                  <a:cubicBezTo>
                    <a:pt x="389835" y="149256"/>
                    <a:pt x="392237" y="152652"/>
                    <a:pt x="394474" y="156048"/>
                  </a:cubicBezTo>
                  <a:cubicBezTo>
                    <a:pt x="396710" y="159361"/>
                    <a:pt x="398698" y="162840"/>
                    <a:pt x="400686" y="166153"/>
                  </a:cubicBezTo>
                  <a:cubicBezTo>
                    <a:pt x="404495" y="172448"/>
                    <a:pt x="412695" y="174269"/>
                    <a:pt x="418907" y="170460"/>
                  </a:cubicBezTo>
                  <a:cubicBezTo>
                    <a:pt x="425202" y="166650"/>
                    <a:pt x="427355" y="158450"/>
                    <a:pt x="423546" y="152238"/>
                  </a:cubicBezTo>
                  <a:cubicBezTo>
                    <a:pt x="421309" y="148594"/>
                    <a:pt x="418990" y="145032"/>
                    <a:pt x="416588" y="141388"/>
                  </a:cubicBezTo>
                  <a:cubicBezTo>
                    <a:pt x="414186" y="137743"/>
                    <a:pt x="411702" y="134430"/>
                    <a:pt x="409216" y="130869"/>
                  </a:cubicBezTo>
                  <a:cubicBezTo>
                    <a:pt x="407146" y="127887"/>
                    <a:pt x="404081" y="125982"/>
                    <a:pt x="400768" y="125402"/>
                  </a:cubicBezTo>
                  <a:close/>
                  <a:moveTo>
                    <a:pt x="434147" y="203093"/>
                  </a:moveTo>
                  <a:cubicBezTo>
                    <a:pt x="427107" y="205247"/>
                    <a:pt x="423049" y="212784"/>
                    <a:pt x="425202" y="219824"/>
                  </a:cubicBezTo>
                  <a:cubicBezTo>
                    <a:pt x="427521" y="227278"/>
                    <a:pt x="429509" y="234650"/>
                    <a:pt x="431000" y="242353"/>
                  </a:cubicBezTo>
                  <a:cubicBezTo>
                    <a:pt x="432408" y="249559"/>
                    <a:pt x="439696" y="254280"/>
                    <a:pt x="446903" y="252872"/>
                  </a:cubicBezTo>
                  <a:cubicBezTo>
                    <a:pt x="454108" y="251381"/>
                    <a:pt x="458415" y="244506"/>
                    <a:pt x="457007" y="237301"/>
                  </a:cubicBezTo>
                  <a:cubicBezTo>
                    <a:pt x="455268" y="228769"/>
                    <a:pt x="453446" y="220073"/>
                    <a:pt x="450795" y="211707"/>
                  </a:cubicBezTo>
                  <a:cubicBezTo>
                    <a:pt x="448642" y="204584"/>
                    <a:pt x="441105" y="200857"/>
                    <a:pt x="434147" y="203093"/>
                  </a:cubicBezTo>
                  <a:close/>
                  <a:moveTo>
                    <a:pt x="449304" y="288901"/>
                  </a:moveTo>
                  <a:cubicBezTo>
                    <a:pt x="442016" y="288570"/>
                    <a:pt x="436052" y="294036"/>
                    <a:pt x="435721" y="301325"/>
                  </a:cubicBezTo>
                  <a:cubicBezTo>
                    <a:pt x="435390" y="309111"/>
                    <a:pt x="434396" y="316979"/>
                    <a:pt x="433402" y="325013"/>
                  </a:cubicBezTo>
                  <a:cubicBezTo>
                    <a:pt x="432490" y="332302"/>
                    <a:pt x="437791" y="339259"/>
                    <a:pt x="445080" y="340170"/>
                  </a:cubicBezTo>
                  <a:cubicBezTo>
                    <a:pt x="452369" y="341081"/>
                    <a:pt x="458912" y="335780"/>
                    <a:pt x="459823" y="328492"/>
                  </a:cubicBezTo>
                  <a:cubicBezTo>
                    <a:pt x="460900" y="319795"/>
                    <a:pt x="461811" y="311015"/>
                    <a:pt x="462142" y="302485"/>
                  </a:cubicBezTo>
                  <a:cubicBezTo>
                    <a:pt x="462391" y="295113"/>
                    <a:pt x="456593" y="289150"/>
                    <a:pt x="449304" y="288901"/>
                  </a:cubicBezTo>
                  <a:close/>
                  <a:moveTo>
                    <a:pt x="437626" y="375040"/>
                  </a:moveTo>
                  <a:cubicBezTo>
                    <a:pt x="430586" y="373052"/>
                    <a:pt x="423297" y="377276"/>
                    <a:pt x="421309" y="384317"/>
                  </a:cubicBezTo>
                  <a:cubicBezTo>
                    <a:pt x="419156" y="391854"/>
                    <a:pt x="416919" y="399639"/>
                    <a:pt x="414352" y="407591"/>
                  </a:cubicBezTo>
                  <a:cubicBezTo>
                    <a:pt x="412116" y="414548"/>
                    <a:pt x="415925" y="422003"/>
                    <a:pt x="422883" y="424239"/>
                  </a:cubicBezTo>
                  <a:cubicBezTo>
                    <a:pt x="429840" y="426475"/>
                    <a:pt x="437295" y="422665"/>
                    <a:pt x="439614" y="415708"/>
                  </a:cubicBezTo>
                  <a:cubicBezTo>
                    <a:pt x="442347" y="407425"/>
                    <a:pt x="444749" y="399143"/>
                    <a:pt x="446985" y="391274"/>
                  </a:cubicBezTo>
                  <a:cubicBezTo>
                    <a:pt x="448890" y="384317"/>
                    <a:pt x="444666" y="377028"/>
                    <a:pt x="437626" y="375040"/>
                  </a:cubicBezTo>
                  <a:close/>
                  <a:moveTo>
                    <a:pt x="400354" y="457784"/>
                  </a:moveTo>
                  <a:cubicBezTo>
                    <a:pt x="397207" y="459109"/>
                    <a:pt x="394722" y="461759"/>
                    <a:pt x="393397" y="465155"/>
                  </a:cubicBezTo>
                  <a:cubicBezTo>
                    <a:pt x="390663" y="472112"/>
                    <a:pt x="387599" y="479318"/>
                    <a:pt x="384120" y="488015"/>
                  </a:cubicBezTo>
                  <a:cubicBezTo>
                    <a:pt x="381387" y="494807"/>
                    <a:pt x="384700" y="502758"/>
                    <a:pt x="391492" y="505491"/>
                  </a:cubicBezTo>
                  <a:cubicBezTo>
                    <a:pt x="398283" y="508224"/>
                    <a:pt x="406235" y="504912"/>
                    <a:pt x="408968" y="498120"/>
                  </a:cubicBezTo>
                  <a:cubicBezTo>
                    <a:pt x="412530" y="489257"/>
                    <a:pt x="415097" y="481886"/>
                    <a:pt x="417913" y="474846"/>
                  </a:cubicBezTo>
                  <a:cubicBezTo>
                    <a:pt x="420646" y="468054"/>
                    <a:pt x="417334" y="460434"/>
                    <a:pt x="410542" y="457784"/>
                  </a:cubicBezTo>
                  <a:cubicBezTo>
                    <a:pt x="407063" y="456458"/>
                    <a:pt x="403501" y="456376"/>
                    <a:pt x="400354" y="457784"/>
                  </a:cubicBezTo>
                  <a:close/>
                  <a:moveTo>
                    <a:pt x="378239" y="538125"/>
                  </a:moveTo>
                  <a:cubicBezTo>
                    <a:pt x="371365" y="535474"/>
                    <a:pt x="363414" y="539036"/>
                    <a:pt x="360763" y="545911"/>
                  </a:cubicBezTo>
                  <a:cubicBezTo>
                    <a:pt x="357533" y="554276"/>
                    <a:pt x="354965" y="561730"/>
                    <a:pt x="352232" y="569185"/>
                  </a:cubicBezTo>
                  <a:cubicBezTo>
                    <a:pt x="349747" y="576059"/>
                    <a:pt x="353061" y="583762"/>
                    <a:pt x="360018" y="586247"/>
                  </a:cubicBezTo>
                  <a:cubicBezTo>
                    <a:pt x="366892" y="588732"/>
                    <a:pt x="374595" y="585418"/>
                    <a:pt x="377080" y="578461"/>
                  </a:cubicBezTo>
                  <a:cubicBezTo>
                    <a:pt x="379730" y="571172"/>
                    <a:pt x="382464" y="563304"/>
                    <a:pt x="385611" y="555187"/>
                  </a:cubicBezTo>
                  <a:cubicBezTo>
                    <a:pt x="388262" y="548395"/>
                    <a:pt x="385031" y="540775"/>
                    <a:pt x="378239" y="538125"/>
                  </a:cubicBezTo>
                  <a:close/>
                  <a:moveTo>
                    <a:pt x="349085" y="620454"/>
                  </a:moveTo>
                  <a:cubicBezTo>
                    <a:pt x="341962" y="618715"/>
                    <a:pt x="334839" y="623436"/>
                    <a:pt x="333182" y="630559"/>
                  </a:cubicBezTo>
                  <a:cubicBezTo>
                    <a:pt x="331111" y="639255"/>
                    <a:pt x="329455" y="647538"/>
                    <a:pt x="328130" y="655820"/>
                  </a:cubicBezTo>
                  <a:cubicBezTo>
                    <a:pt x="326970" y="663026"/>
                    <a:pt x="331774" y="669818"/>
                    <a:pt x="338980" y="670978"/>
                  </a:cubicBezTo>
                  <a:cubicBezTo>
                    <a:pt x="346186" y="672137"/>
                    <a:pt x="353392" y="667333"/>
                    <a:pt x="354551" y="660128"/>
                  </a:cubicBezTo>
                  <a:cubicBezTo>
                    <a:pt x="355794" y="652590"/>
                    <a:pt x="357285" y="644887"/>
                    <a:pt x="359190" y="636854"/>
                  </a:cubicBezTo>
                  <a:cubicBezTo>
                    <a:pt x="360929" y="629648"/>
                    <a:pt x="356208" y="622110"/>
                    <a:pt x="349085" y="620454"/>
                  </a:cubicBezTo>
                  <a:close/>
                  <a:moveTo>
                    <a:pt x="337820" y="706593"/>
                  </a:moveTo>
                  <a:cubicBezTo>
                    <a:pt x="330532" y="707421"/>
                    <a:pt x="325313" y="714047"/>
                    <a:pt x="326142" y="721336"/>
                  </a:cubicBezTo>
                  <a:cubicBezTo>
                    <a:pt x="326722" y="726554"/>
                    <a:pt x="327467" y="731358"/>
                    <a:pt x="328461" y="736493"/>
                  </a:cubicBezTo>
                  <a:cubicBezTo>
                    <a:pt x="329207" y="740220"/>
                    <a:pt x="329952" y="743948"/>
                    <a:pt x="330780" y="747343"/>
                  </a:cubicBezTo>
                  <a:cubicBezTo>
                    <a:pt x="332437" y="754467"/>
                    <a:pt x="339560" y="758773"/>
                    <a:pt x="346683" y="757034"/>
                  </a:cubicBezTo>
                  <a:cubicBezTo>
                    <a:pt x="353806" y="755295"/>
                    <a:pt x="358113" y="748255"/>
                    <a:pt x="356373" y="741131"/>
                  </a:cubicBezTo>
                  <a:cubicBezTo>
                    <a:pt x="355628" y="737984"/>
                    <a:pt x="355131" y="734837"/>
                    <a:pt x="354386" y="731441"/>
                  </a:cubicBezTo>
                  <a:cubicBezTo>
                    <a:pt x="353475" y="727051"/>
                    <a:pt x="352978" y="722744"/>
                    <a:pt x="352481" y="718272"/>
                  </a:cubicBezTo>
                  <a:cubicBezTo>
                    <a:pt x="351735" y="710983"/>
                    <a:pt x="345109" y="705765"/>
                    <a:pt x="337820" y="706593"/>
                  </a:cubicBezTo>
                  <a:close/>
                  <a:moveTo>
                    <a:pt x="369709" y="789336"/>
                  </a:moveTo>
                  <a:cubicBezTo>
                    <a:pt x="366395" y="788508"/>
                    <a:pt x="362751" y="789005"/>
                    <a:pt x="359604" y="790910"/>
                  </a:cubicBezTo>
                  <a:cubicBezTo>
                    <a:pt x="353309" y="794720"/>
                    <a:pt x="351156" y="802920"/>
                    <a:pt x="354965" y="809132"/>
                  </a:cubicBezTo>
                  <a:cubicBezTo>
                    <a:pt x="359852" y="817166"/>
                    <a:pt x="365070" y="824620"/>
                    <a:pt x="370868" y="831246"/>
                  </a:cubicBezTo>
                  <a:cubicBezTo>
                    <a:pt x="375755" y="836713"/>
                    <a:pt x="384369" y="837293"/>
                    <a:pt x="389918" y="832406"/>
                  </a:cubicBezTo>
                  <a:cubicBezTo>
                    <a:pt x="395467" y="827519"/>
                    <a:pt x="395964" y="818905"/>
                    <a:pt x="391077" y="813356"/>
                  </a:cubicBezTo>
                  <a:cubicBezTo>
                    <a:pt x="386357" y="807972"/>
                    <a:pt x="381884" y="802175"/>
                    <a:pt x="377908" y="795465"/>
                  </a:cubicBezTo>
                  <a:cubicBezTo>
                    <a:pt x="375921" y="792401"/>
                    <a:pt x="373021" y="790165"/>
                    <a:pt x="369709" y="789336"/>
                  </a:cubicBezTo>
                  <a:close/>
                  <a:moveTo>
                    <a:pt x="540164" y="840937"/>
                  </a:moveTo>
                  <a:cubicBezTo>
                    <a:pt x="532545" y="843090"/>
                    <a:pt x="524511" y="844913"/>
                    <a:pt x="516890" y="846403"/>
                  </a:cubicBezTo>
                  <a:cubicBezTo>
                    <a:pt x="509684" y="847729"/>
                    <a:pt x="505046" y="854769"/>
                    <a:pt x="506372" y="861975"/>
                  </a:cubicBezTo>
                  <a:cubicBezTo>
                    <a:pt x="507697" y="869181"/>
                    <a:pt x="514654" y="874233"/>
                    <a:pt x="521943" y="872825"/>
                  </a:cubicBezTo>
                  <a:cubicBezTo>
                    <a:pt x="530474" y="871251"/>
                    <a:pt x="538756" y="869015"/>
                    <a:pt x="547205" y="866613"/>
                  </a:cubicBezTo>
                  <a:cubicBezTo>
                    <a:pt x="554245" y="864625"/>
                    <a:pt x="558552" y="857337"/>
                    <a:pt x="556481" y="850296"/>
                  </a:cubicBezTo>
                  <a:cubicBezTo>
                    <a:pt x="554411" y="843256"/>
                    <a:pt x="547205" y="838949"/>
                    <a:pt x="540164" y="840937"/>
                  </a:cubicBezTo>
                  <a:close/>
                  <a:moveTo>
                    <a:pt x="436880" y="844085"/>
                  </a:moveTo>
                  <a:cubicBezTo>
                    <a:pt x="429923" y="841765"/>
                    <a:pt x="422469" y="845244"/>
                    <a:pt x="420232" y="852201"/>
                  </a:cubicBezTo>
                  <a:cubicBezTo>
                    <a:pt x="417913" y="859158"/>
                    <a:pt x="421806" y="867027"/>
                    <a:pt x="428764" y="869263"/>
                  </a:cubicBezTo>
                  <a:cubicBezTo>
                    <a:pt x="437295" y="872079"/>
                    <a:pt x="445991" y="873819"/>
                    <a:pt x="455185" y="875061"/>
                  </a:cubicBezTo>
                  <a:cubicBezTo>
                    <a:pt x="462473" y="876055"/>
                    <a:pt x="469348" y="871085"/>
                    <a:pt x="470342" y="863797"/>
                  </a:cubicBezTo>
                  <a:cubicBezTo>
                    <a:pt x="471336" y="856508"/>
                    <a:pt x="466367" y="849634"/>
                    <a:pt x="459078" y="848640"/>
                  </a:cubicBezTo>
                  <a:cubicBezTo>
                    <a:pt x="451375" y="847646"/>
                    <a:pt x="443838" y="846320"/>
                    <a:pt x="436880" y="84408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1"/>
            <p:cNvSpPr/>
            <p:nvPr/>
          </p:nvSpPr>
          <p:spPr>
            <a:xfrm>
              <a:off x="341519" y="4564710"/>
              <a:ext cx="1149640" cy="2087301"/>
            </a:xfrm>
            <a:custGeom>
              <a:avLst/>
              <a:gdLst/>
              <a:ahLst/>
              <a:cxnLst/>
              <a:rect l="l" t="t" r="r" b="b"/>
              <a:pathLst>
                <a:path w="1149640" h="2087301" extrusionOk="0">
                  <a:moveTo>
                    <a:pt x="538549" y="1"/>
                  </a:moveTo>
                  <a:cubicBezTo>
                    <a:pt x="531260" y="-82"/>
                    <a:pt x="525048" y="5881"/>
                    <a:pt x="524965" y="13170"/>
                  </a:cubicBezTo>
                  <a:cubicBezTo>
                    <a:pt x="524882" y="20542"/>
                    <a:pt x="530846" y="26339"/>
                    <a:pt x="538135" y="26339"/>
                  </a:cubicBezTo>
                  <a:cubicBezTo>
                    <a:pt x="544181" y="26422"/>
                    <a:pt x="549979" y="26505"/>
                    <a:pt x="554866" y="26754"/>
                  </a:cubicBezTo>
                  <a:cubicBezTo>
                    <a:pt x="558593" y="26919"/>
                    <a:pt x="560995" y="27085"/>
                    <a:pt x="562237" y="27168"/>
                  </a:cubicBezTo>
                  <a:cubicBezTo>
                    <a:pt x="569526" y="27748"/>
                    <a:pt x="575986" y="22447"/>
                    <a:pt x="576566" y="15158"/>
                  </a:cubicBezTo>
                  <a:cubicBezTo>
                    <a:pt x="577146" y="7869"/>
                    <a:pt x="571431" y="1409"/>
                    <a:pt x="564142" y="829"/>
                  </a:cubicBezTo>
                  <a:cubicBezTo>
                    <a:pt x="562568" y="663"/>
                    <a:pt x="560084" y="581"/>
                    <a:pt x="556025" y="415"/>
                  </a:cubicBezTo>
                  <a:cubicBezTo>
                    <a:pt x="550890" y="166"/>
                    <a:pt x="544926" y="84"/>
                    <a:pt x="538549" y="1"/>
                  </a:cubicBezTo>
                  <a:close/>
                  <a:moveTo>
                    <a:pt x="475270" y="2320"/>
                  </a:moveTo>
                  <a:cubicBezTo>
                    <a:pt x="466987" y="2982"/>
                    <a:pt x="458456" y="4059"/>
                    <a:pt x="450008" y="5053"/>
                  </a:cubicBezTo>
                  <a:cubicBezTo>
                    <a:pt x="442719" y="5881"/>
                    <a:pt x="437501" y="12508"/>
                    <a:pt x="438329" y="19796"/>
                  </a:cubicBezTo>
                  <a:cubicBezTo>
                    <a:pt x="439157" y="27085"/>
                    <a:pt x="445784" y="32303"/>
                    <a:pt x="453072" y="31475"/>
                  </a:cubicBezTo>
                  <a:cubicBezTo>
                    <a:pt x="461272" y="30481"/>
                    <a:pt x="469555" y="29404"/>
                    <a:pt x="477506" y="28742"/>
                  </a:cubicBezTo>
                  <a:cubicBezTo>
                    <a:pt x="484795" y="28162"/>
                    <a:pt x="490178" y="21701"/>
                    <a:pt x="489516" y="14330"/>
                  </a:cubicBezTo>
                  <a:cubicBezTo>
                    <a:pt x="489019" y="7041"/>
                    <a:pt x="482558" y="1740"/>
                    <a:pt x="475270" y="2320"/>
                  </a:cubicBezTo>
                  <a:close/>
                  <a:moveTo>
                    <a:pt x="387474" y="15158"/>
                  </a:moveTo>
                  <a:cubicBezTo>
                    <a:pt x="379191" y="16897"/>
                    <a:pt x="370826" y="18554"/>
                    <a:pt x="362626" y="20624"/>
                  </a:cubicBezTo>
                  <a:cubicBezTo>
                    <a:pt x="355503" y="22364"/>
                    <a:pt x="351527" y="29818"/>
                    <a:pt x="353350" y="36941"/>
                  </a:cubicBezTo>
                  <a:cubicBezTo>
                    <a:pt x="355172" y="44064"/>
                    <a:pt x="362129" y="48454"/>
                    <a:pt x="369252" y="46632"/>
                  </a:cubicBezTo>
                  <a:cubicBezTo>
                    <a:pt x="377121" y="44644"/>
                    <a:pt x="384989" y="42822"/>
                    <a:pt x="392940" y="41165"/>
                  </a:cubicBezTo>
                  <a:cubicBezTo>
                    <a:pt x="400146" y="39675"/>
                    <a:pt x="404950" y="32386"/>
                    <a:pt x="403377" y="25263"/>
                  </a:cubicBezTo>
                  <a:cubicBezTo>
                    <a:pt x="401886" y="18057"/>
                    <a:pt x="394680" y="13584"/>
                    <a:pt x="387474" y="15158"/>
                  </a:cubicBezTo>
                  <a:close/>
                  <a:moveTo>
                    <a:pt x="302080" y="39178"/>
                  </a:moveTo>
                  <a:cubicBezTo>
                    <a:pt x="294046" y="42076"/>
                    <a:pt x="286178" y="45224"/>
                    <a:pt x="278392" y="48454"/>
                  </a:cubicBezTo>
                  <a:cubicBezTo>
                    <a:pt x="271600" y="51270"/>
                    <a:pt x="268204" y="58725"/>
                    <a:pt x="271021" y="65516"/>
                  </a:cubicBezTo>
                  <a:cubicBezTo>
                    <a:pt x="273837" y="72308"/>
                    <a:pt x="281705" y="75704"/>
                    <a:pt x="288497" y="72888"/>
                  </a:cubicBezTo>
                  <a:cubicBezTo>
                    <a:pt x="295951" y="69823"/>
                    <a:pt x="303406" y="66759"/>
                    <a:pt x="311026" y="63943"/>
                  </a:cubicBezTo>
                  <a:cubicBezTo>
                    <a:pt x="317900" y="61458"/>
                    <a:pt x="321710" y="53755"/>
                    <a:pt x="319142" y="46880"/>
                  </a:cubicBezTo>
                  <a:cubicBezTo>
                    <a:pt x="316658" y="40089"/>
                    <a:pt x="308955" y="36693"/>
                    <a:pt x="302080" y="39178"/>
                  </a:cubicBezTo>
                  <a:close/>
                  <a:moveTo>
                    <a:pt x="230601" y="75290"/>
                  </a:moveTo>
                  <a:cubicBezTo>
                    <a:pt x="227288" y="74379"/>
                    <a:pt x="224058" y="74627"/>
                    <a:pt x="220911" y="76449"/>
                  </a:cubicBezTo>
                  <a:cubicBezTo>
                    <a:pt x="213456" y="80673"/>
                    <a:pt x="205919" y="85395"/>
                    <a:pt x="198796" y="90033"/>
                  </a:cubicBezTo>
                  <a:cubicBezTo>
                    <a:pt x="192667" y="94009"/>
                    <a:pt x="190928" y="102125"/>
                    <a:pt x="194903" y="108255"/>
                  </a:cubicBezTo>
                  <a:cubicBezTo>
                    <a:pt x="198879" y="114384"/>
                    <a:pt x="207410" y="116123"/>
                    <a:pt x="213539" y="112147"/>
                  </a:cubicBezTo>
                  <a:cubicBezTo>
                    <a:pt x="220248" y="107758"/>
                    <a:pt x="227123" y="103782"/>
                    <a:pt x="234080" y="99724"/>
                  </a:cubicBezTo>
                  <a:cubicBezTo>
                    <a:pt x="240458" y="96079"/>
                    <a:pt x="242363" y="87797"/>
                    <a:pt x="238718" y="81502"/>
                  </a:cubicBezTo>
                  <a:cubicBezTo>
                    <a:pt x="236979" y="78354"/>
                    <a:pt x="233914" y="76201"/>
                    <a:pt x="230601" y="75290"/>
                  </a:cubicBezTo>
                  <a:close/>
                  <a:moveTo>
                    <a:pt x="157632" y="125399"/>
                  </a:moveTo>
                  <a:cubicBezTo>
                    <a:pt x="154236" y="125151"/>
                    <a:pt x="150674" y="126062"/>
                    <a:pt x="147941" y="128547"/>
                  </a:cubicBezTo>
                  <a:cubicBezTo>
                    <a:pt x="141480" y="134179"/>
                    <a:pt x="135351" y="140391"/>
                    <a:pt x="129305" y="146437"/>
                  </a:cubicBezTo>
                  <a:cubicBezTo>
                    <a:pt x="124087" y="151655"/>
                    <a:pt x="124087" y="159855"/>
                    <a:pt x="129305" y="165073"/>
                  </a:cubicBezTo>
                  <a:cubicBezTo>
                    <a:pt x="134523" y="170291"/>
                    <a:pt x="142723" y="170291"/>
                    <a:pt x="147941" y="165073"/>
                  </a:cubicBezTo>
                  <a:cubicBezTo>
                    <a:pt x="153573" y="159441"/>
                    <a:pt x="159371" y="154057"/>
                    <a:pt x="165417" y="148756"/>
                  </a:cubicBezTo>
                  <a:cubicBezTo>
                    <a:pt x="170884" y="143870"/>
                    <a:pt x="171464" y="135256"/>
                    <a:pt x="166577" y="129707"/>
                  </a:cubicBezTo>
                  <a:cubicBezTo>
                    <a:pt x="164175" y="126890"/>
                    <a:pt x="161027" y="125565"/>
                    <a:pt x="157632" y="125399"/>
                  </a:cubicBezTo>
                  <a:close/>
                  <a:moveTo>
                    <a:pt x="96340" y="189838"/>
                  </a:moveTo>
                  <a:cubicBezTo>
                    <a:pt x="92944" y="190418"/>
                    <a:pt x="89549" y="192323"/>
                    <a:pt x="87395" y="195305"/>
                  </a:cubicBezTo>
                  <a:cubicBezTo>
                    <a:pt x="82425" y="202179"/>
                    <a:pt x="77622" y="208971"/>
                    <a:pt x="73066" y="216260"/>
                  </a:cubicBezTo>
                  <a:cubicBezTo>
                    <a:pt x="69173" y="222472"/>
                    <a:pt x="71161" y="231003"/>
                    <a:pt x="77290" y="234896"/>
                  </a:cubicBezTo>
                  <a:cubicBezTo>
                    <a:pt x="83502" y="238788"/>
                    <a:pt x="91619" y="236801"/>
                    <a:pt x="95512" y="230672"/>
                  </a:cubicBezTo>
                  <a:cubicBezTo>
                    <a:pt x="99819" y="223880"/>
                    <a:pt x="104457" y="217336"/>
                    <a:pt x="109095" y="210876"/>
                  </a:cubicBezTo>
                  <a:cubicBezTo>
                    <a:pt x="113402" y="204913"/>
                    <a:pt x="111912" y="196547"/>
                    <a:pt x="105948" y="192240"/>
                  </a:cubicBezTo>
                  <a:cubicBezTo>
                    <a:pt x="103049" y="190004"/>
                    <a:pt x="99653" y="189259"/>
                    <a:pt x="96340" y="189838"/>
                  </a:cubicBezTo>
                  <a:close/>
                  <a:moveTo>
                    <a:pt x="50123" y="266287"/>
                  </a:moveTo>
                  <a:cubicBezTo>
                    <a:pt x="46976" y="267529"/>
                    <a:pt x="44574" y="269931"/>
                    <a:pt x="43166" y="273244"/>
                  </a:cubicBezTo>
                  <a:cubicBezTo>
                    <a:pt x="39770" y="280947"/>
                    <a:pt x="36457" y="288815"/>
                    <a:pt x="33475" y="296932"/>
                  </a:cubicBezTo>
                  <a:cubicBezTo>
                    <a:pt x="30908" y="303807"/>
                    <a:pt x="34386" y="311427"/>
                    <a:pt x="41261" y="313995"/>
                  </a:cubicBezTo>
                  <a:cubicBezTo>
                    <a:pt x="48135" y="316562"/>
                    <a:pt x="55755" y="313083"/>
                    <a:pt x="58323" y="306209"/>
                  </a:cubicBezTo>
                  <a:cubicBezTo>
                    <a:pt x="61139" y="298589"/>
                    <a:pt x="64038" y="291383"/>
                    <a:pt x="67268" y="284094"/>
                  </a:cubicBezTo>
                  <a:cubicBezTo>
                    <a:pt x="70167" y="277385"/>
                    <a:pt x="67351" y="269186"/>
                    <a:pt x="60642" y="266204"/>
                  </a:cubicBezTo>
                  <a:cubicBezTo>
                    <a:pt x="57246" y="264879"/>
                    <a:pt x="53271" y="265044"/>
                    <a:pt x="50123" y="266287"/>
                  </a:cubicBezTo>
                  <a:close/>
                  <a:moveTo>
                    <a:pt x="31073" y="348616"/>
                  </a:moveTo>
                  <a:cubicBezTo>
                    <a:pt x="23950" y="346959"/>
                    <a:pt x="16413" y="351598"/>
                    <a:pt x="14757" y="358721"/>
                  </a:cubicBezTo>
                  <a:cubicBezTo>
                    <a:pt x="12852" y="366920"/>
                    <a:pt x="11278" y="375120"/>
                    <a:pt x="9704" y="383568"/>
                  </a:cubicBezTo>
                  <a:cubicBezTo>
                    <a:pt x="8379" y="390774"/>
                    <a:pt x="13349" y="397732"/>
                    <a:pt x="20554" y="399140"/>
                  </a:cubicBezTo>
                  <a:cubicBezTo>
                    <a:pt x="27760" y="400465"/>
                    <a:pt x="34386" y="395495"/>
                    <a:pt x="35712" y="388290"/>
                  </a:cubicBezTo>
                  <a:cubicBezTo>
                    <a:pt x="37202" y="380255"/>
                    <a:pt x="38942" y="372387"/>
                    <a:pt x="40764" y="364601"/>
                  </a:cubicBezTo>
                  <a:cubicBezTo>
                    <a:pt x="42420" y="357396"/>
                    <a:pt x="38196" y="350272"/>
                    <a:pt x="31073" y="348616"/>
                  </a:cubicBezTo>
                  <a:close/>
                  <a:moveTo>
                    <a:pt x="15916" y="434424"/>
                  </a:moveTo>
                  <a:cubicBezTo>
                    <a:pt x="8627" y="433844"/>
                    <a:pt x="2167" y="439145"/>
                    <a:pt x="1587" y="446434"/>
                  </a:cubicBezTo>
                  <a:cubicBezTo>
                    <a:pt x="925" y="454716"/>
                    <a:pt x="428" y="463081"/>
                    <a:pt x="14" y="471696"/>
                  </a:cubicBezTo>
                  <a:cubicBezTo>
                    <a:pt x="-318" y="478984"/>
                    <a:pt x="5480" y="485362"/>
                    <a:pt x="12852" y="485693"/>
                  </a:cubicBezTo>
                  <a:cubicBezTo>
                    <a:pt x="20140" y="486024"/>
                    <a:pt x="26104" y="480226"/>
                    <a:pt x="26435" y="472855"/>
                  </a:cubicBezTo>
                  <a:cubicBezTo>
                    <a:pt x="26766" y="464655"/>
                    <a:pt x="27346" y="456787"/>
                    <a:pt x="28009" y="448753"/>
                  </a:cubicBezTo>
                  <a:cubicBezTo>
                    <a:pt x="28589" y="441464"/>
                    <a:pt x="23288" y="435004"/>
                    <a:pt x="15916" y="434424"/>
                  </a:cubicBezTo>
                  <a:close/>
                  <a:moveTo>
                    <a:pt x="12852" y="520977"/>
                  </a:moveTo>
                  <a:cubicBezTo>
                    <a:pt x="5563" y="521391"/>
                    <a:pt x="14" y="527603"/>
                    <a:pt x="428" y="534975"/>
                  </a:cubicBezTo>
                  <a:cubicBezTo>
                    <a:pt x="925" y="543506"/>
                    <a:pt x="1504" y="551871"/>
                    <a:pt x="2333" y="560237"/>
                  </a:cubicBezTo>
                  <a:cubicBezTo>
                    <a:pt x="3078" y="567525"/>
                    <a:pt x="9373" y="572992"/>
                    <a:pt x="16662" y="572247"/>
                  </a:cubicBezTo>
                  <a:cubicBezTo>
                    <a:pt x="23950" y="571501"/>
                    <a:pt x="29417" y="564792"/>
                    <a:pt x="28671" y="557503"/>
                  </a:cubicBezTo>
                  <a:cubicBezTo>
                    <a:pt x="27843" y="549552"/>
                    <a:pt x="27180" y="541601"/>
                    <a:pt x="26766" y="533401"/>
                  </a:cubicBezTo>
                  <a:cubicBezTo>
                    <a:pt x="26435" y="526112"/>
                    <a:pt x="20140" y="520646"/>
                    <a:pt x="12852" y="520977"/>
                  </a:cubicBezTo>
                  <a:close/>
                  <a:moveTo>
                    <a:pt x="22956" y="607613"/>
                  </a:moveTo>
                  <a:cubicBezTo>
                    <a:pt x="15833" y="609352"/>
                    <a:pt x="11526" y="616807"/>
                    <a:pt x="13266" y="623930"/>
                  </a:cubicBezTo>
                  <a:cubicBezTo>
                    <a:pt x="15254" y="632295"/>
                    <a:pt x="17407" y="640329"/>
                    <a:pt x="19892" y="648363"/>
                  </a:cubicBezTo>
                  <a:cubicBezTo>
                    <a:pt x="22045" y="655404"/>
                    <a:pt x="29582" y="659462"/>
                    <a:pt x="36623" y="657309"/>
                  </a:cubicBezTo>
                  <a:cubicBezTo>
                    <a:pt x="43663" y="655155"/>
                    <a:pt x="47307" y="647618"/>
                    <a:pt x="45154" y="640660"/>
                  </a:cubicBezTo>
                  <a:cubicBezTo>
                    <a:pt x="42835" y="633041"/>
                    <a:pt x="40847" y="625255"/>
                    <a:pt x="38942" y="617386"/>
                  </a:cubicBezTo>
                  <a:cubicBezTo>
                    <a:pt x="37120" y="610181"/>
                    <a:pt x="30079" y="605874"/>
                    <a:pt x="22956" y="607613"/>
                  </a:cubicBezTo>
                  <a:close/>
                  <a:moveTo>
                    <a:pt x="59400" y="689859"/>
                  </a:moveTo>
                  <a:cubicBezTo>
                    <a:pt x="56170" y="688700"/>
                    <a:pt x="52608" y="689031"/>
                    <a:pt x="49295" y="690605"/>
                  </a:cubicBezTo>
                  <a:cubicBezTo>
                    <a:pt x="42669" y="693835"/>
                    <a:pt x="39853" y="701455"/>
                    <a:pt x="43083" y="708081"/>
                  </a:cubicBezTo>
                  <a:cubicBezTo>
                    <a:pt x="46810" y="715784"/>
                    <a:pt x="50952" y="723569"/>
                    <a:pt x="55093" y="731024"/>
                  </a:cubicBezTo>
                  <a:cubicBezTo>
                    <a:pt x="58737" y="737401"/>
                    <a:pt x="66937" y="739638"/>
                    <a:pt x="73315" y="736076"/>
                  </a:cubicBezTo>
                  <a:cubicBezTo>
                    <a:pt x="79692" y="732515"/>
                    <a:pt x="81929" y="724232"/>
                    <a:pt x="78367" y="717854"/>
                  </a:cubicBezTo>
                  <a:cubicBezTo>
                    <a:pt x="74474" y="710897"/>
                    <a:pt x="70581" y="704106"/>
                    <a:pt x="67103" y="696900"/>
                  </a:cubicBezTo>
                  <a:cubicBezTo>
                    <a:pt x="65612" y="693586"/>
                    <a:pt x="62630" y="691019"/>
                    <a:pt x="59400" y="689859"/>
                  </a:cubicBezTo>
                  <a:close/>
                  <a:moveTo>
                    <a:pt x="102884" y="762912"/>
                  </a:moveTo>
                  <a:cubicBezTo>
                    <a:pt x="99488" y="762498"/>
                    <a:pt x="95678" y="763409"/>
                    <a:pt x="92779" y="765645"/>
                  </a:cubicBezTo>
                  <a:cubicBezTo>
                    <a:pt x="86981" y="770201"/>
                    <a:pt x="85904" y="778483"/>
                    <a:pt x="90460" y="784281"/>
                  </a:cubicBezTo>
                  <a:cubicBezTo>
                    <a:pt x="95678" y="790990"/>
                    <a:pt x="101475" y="797285"/>
                    <a:pt x="107190" y="803662"/>
                  </a:cubicBezTo>
                  <a:cubicBezTo>
                    <a:pt x="111994" y="809129"/>
                    <a:pt x="120277" y="810040"/>
                    <a:pt x="125826" y="805236"/>
                  </a:cubicBezTo>
                  <a:cubicBezTo>
                    <a:pt x="131293" y="800349"/>
                    <a:pt x="131790" y="791736"/>
                    <a:pt x="126986" y="786186"/>
                  </a:cubicBezTo>
                  <a:cubicBezTo>
                    <a:pt x="121685" y="780140"/>
                    <a:pt x="116384" y="774259"/>
                    <a:pt x="111415" y="767964"/>
                  </a:cubicBezTo>
                  <a:cubicBezTo>
                    <a:pt x="109178" y="765065"/>
                    <a:pt x="106279" y="763326"/>
                    <a:pt x="102884" y="762912"/>
                  </a:cubicBezTo>
                  <a:close/>
                  <a:moveTo>
                    <a:pt x="160365" y="825777"/>
                  </a:moveTo>
                  <a:cubicBezTo>
                    <a:pt x="156969" y="826025"/>
                    <a:pt x="153822" y="827682"/>
                    <a:pt x="151420" y="830415"/>
                  </a:cubicBezTo>
                  <a:cubicBezTo>
                    <a:pt x="146616" y="835882"/>
                    <a:pt x="147113" y="844164"/>
                    <a:pt x="152579" y="849051"/>
                  </a:cubicBezTo>
                  <a:cubicBezTo>
                    <a:pt x="158874" y="854600"/>
                    <a:pt x="165334" y="859984"/>
                    <a:pt x="171960" y="865368"/>
                  </a:cubicBezTo>
                  <a:cubicBezTo>
                    <a:pt x="177676" y="869923"/>
                    <a:pt x="186041" y="869178"/>
                    <a:pt x="190596" y="863463"/>
                  </a:cubicBezTo>
                  <a:cubicBezTo>
                    <a:pt x="195152" y="857748"/>
                    <a:pt x="194406" y="849382"/>
                    <a:pt x="188691" y="844827"/>
                  </a:cubicBezTo>
                  <a:cubicBezTo>
                    <a:pt x="182314" y="839692"/>
                    <a:pt x="176019" y="834557"/>
                    <a:pt x="170055" y="829256"/>
                  </a:cubicBezTo>
                  <a:cubicBezTo>
                    <a:pt x="167322" y="826854"/>
                    <a:pt x="163761" y="825528"/>
                    <a:pt x="160365" y="825777"/>
                  </a:cubicBezTo>
                  <a:close/>
                  <a:moveTo>
                    <a:pt x="228282" y="878951"/>
                  </a:moveTo>
                  <a:cubicBezTo>
                    <a:pt x="224969" y="879614"/>
                    <a:pt x="221739" y="881353"/>
                    <a:pt x="219751" y="884418"/>
                  </a:cubicBezTo>
                  <a:cubicBezTo>
                    <a:pt x="215775" y="890547"/>
                    <a:pt x="217515" y="899078"/>
                    <a:pt x="223644" y="903053"/>
                  </a:cubicBezTo>
                  <a:cubicBezTo>
                    <a:pt x="230601" y="907609"/>
                    <a:pt x="237724" y="912165"/>
                    <a:pt x="245013" y="916637"/>
                  </a:cubicBezTo>
                  <a:cubicBezTo>
                    <a:pt x="251308" y="920447"/>
                    <a:pt x="259425" y="918211"/>
                    <a:pt x="263235" y="911999"/>
                  </a:cubicBezTo>
                  <a:cubicBezTo>
                    <a:pt x="267045" y="905704"/>
                    <a:pt x="265223" y="897587"/>
                    <a:pt x="258928" y="893777"/>
                  </a:cubicBezTo>
                  <a:cubicBezTo>
                    <a:pt x="251888" y="889470"/>
                    <a:pt x="245096" y="885329"/>
                    <a:pt x="238387" y="880939"/>
                  </a:cubicBezTo>
                  <a:cubicBezTo>
                    <a:pt x="235322" y="878951"/>
                    <a:pt x="231595" y="878289"/>
                    <a:pt x="228282" y="878951"/>
                  </a:cubicBezTo>
                  <a:close/>
                  <a:moveTo>
                    <a:pt x="302494" y="922849"/>
                  </a:moveTo>
                  <a:cubicBezTo>
                    <a:pt x="299264" y="923843"/>
                    <a:pt x="296448" y="926162"/>
                    <a:pt x="294709" y="929475"/>
                  </a:cubicBezTo>
                  <a:cubicBezTo>
                    <a:pt x="291313" y="936019"/>
                    <a:pt x="293632" y="943970"/>
                    <a:pt x="300175" y="947366"/>
                  </a:cubicBezTo>
                  <a:cubicBezTo>
                    <a:pt x="307547" y="951176"/>
                    <a:pt x="315084" y="954903"/>
                    <a:pt x="322704" y="958630"/>
                  </a:cubicBezTo>
                  <a:cubicBezTo>
                    <a:pt x="329247" y="961860"/>
                    <a:pt x="337364" y="959376"/>
                    <a:pt x="340594" y="952832"/>
                  </a:cubicBezTo>
                  <a:cubicBezTo>
                    <a:pt x="343825" y="946206"/>
                    <a:pt x="340926" y="938172"/>
                    <a:pt x="334382" y="934942"/>
                  </a:cubicBezTo>
                  <a:cubicBezTo>
                    <a:pt x="326928" y="931297"/>
                    <a:pt x="319805" y="927404"/>
                    <a:pt x="312682" y="923678"/>
                  </a:cubicBezTo>
                  <a:cubicBezTo>
                    <a:pt x="309286" y="921938"/>
                    <a:pt x="305725" y="921855"/>
                    <a:pt x="302494" y="922849"/>
                  </a:cubicBezTo>
                  <a:close/>
                  <a:moveTo>
                    <a:pt x="379688" y="960121"/>
                  </a:moveTo>
                  <a:cubicBezTo>
                    <a:pt x="376541" y="961363"/>
                    <a:pt x="373808" y="964179"/>
                    <a:pt x="372317" y="967492"/>
                  </a:cubicBezTo>
                  <a:cubicBezTo>
                    <a:pt x="369418" y="974201"/>
                    <a:pt x="372565" y="982070"/>
                    <a:pt x="379274" y="984969"/>
                  </a:cubicBezTo>
                  <a:cubicBezTo>
                    <a:pt x="386811" y="988282"/>
                    <a:pt x="394349" y="991429"/>
                    <a:pt x="402217" y="994660"/>
                  </a:cubicBezTo>
                  <a:cubicBezTo>
                    <a:pt x="409009" y="997475"/>
                    <a:pt x="416877" y="994411"/>
                    <a:pt x="419693" y="987702"/>
                  </a:cubicBezTo>
                  <a:cubicBezTo>
                    <a:pt x="422509" y="980910"/>
                    <a:pt x="419445" y="973042"/>
                    <a:pt x="412736" y="970226"/>
                  </a:cubicBezTo>
                  <a:cubicBezTo>
                    <a:pt x="405033" y="966995"/>
                    <a:pt x="397247" y="963765"/>
                    <a:pt x="389876" y="960535"/>
                  </a:cubicBezTo>
                  <a:cubicBezTo>
                    <a:pt x="386480" y="959044"/>
                    <a:pt x="382919" y="958879"/>
                    <a:pt x="379688" y="960121"/>
                  </a:cubicBezTo>
                  <a:close/>
                  <a:moveTo>
                    <a:pt x="459698" y="993086"/>
                  </a:moveTo>
                  <a:cubicBezTo>
                    <a:pt x="456551" y="994494"/>
                    <a:pt x="453983" y="997061"/>
                    <a:pt x="452741" y="1000457"/>
                  </a:cubicBezTo>
                  <a:cubicBezTo>
                    <a:pt x="450091" y="1007332"/>
                    <a:pt x="453238" y="1015283"/>
                    <a:pt x="460112" y="1017934"/>
                  </a:cubicBezTo>
                  <a:cubicBezTo>
                    <a:pt x="467650" y="1020832"/>
                    <a:pt x="475435" y="1023483"/>
                    <a:pt x="483387" y="1026465"/>
                  </a:cubicBezTo>
                  <a:cubicBezTo>
                    <a:pt x="490261" y="1029032"/>
                    <a:pt x="497881" y="1025554"/>
                    <a:pt x="500449" y="1018679"/>
                  </a:cubicBezTo>
                  <a:cubicBezTo>
                    <a:pt x="503016" y="1011804"/>
                    <a:pt x="499538" y="1004184"/>
                    <a:pt x="492663" y="1001617"/>
                  </a:cubicBezTo>
                  <a:cubicBezTo>
                    <a:pt x="484712" y="998635"/>
                    <a:pt x="477257" y="995985"/>
                    <a:pt x="469720" y="993086"/>
                  </a:cubicBezTo>
                  <a:cubicBezTo>
                    <a:pt x="466407" y="991843"/>
                    <a:pt x="462846" y="991760"/>
                    <a:pt x="459698" y="993086"/>
                  </a:cubicBezTo>
                  <a:close/>
                  <a:moveTo>
                    <a:pt x="551304" y="1023400"/>
                  </a:moveTo>
                  <a:cubicBezTo>
                    <a:pt x="544429" y="1020915"/>
                    <a:pt x="536727" y="1024228"/>
                    <a:pt x="534242" y="1031186"/>
                  </a:cubicBezTo>
                  <a:cubicBezTo>
                    <a:pt x="531757" y="1038060"/>
                    <a:pt x="535070" y="1045763"/>
                    <a:pt x="542028" y="1048248"/>
                  </a:cubicBezTo>
                  <a:cubicBezTo>
                    <a:pt x="549316" y="1050898"/>
                    <a:pt x="557185" y="1053714"/>
                    <a:pt x="565716" y="1056779"/>
                  </a:cubicBezTo>
                  <a:cubicBezTo>
                    <a:pt x="572590" y="1059264"/>
                    <a:pt x="579962" y="1055537"/>
                    <a:pt x="582447" y="1048579"/>
                  </a:cubicBezTo>
                  <a:cubicBezTo>
                    <a:pt x="584931" y="1041705"/>
                    <a:pt x="581536" y="1034002"/>
                    <a:pt x="574661" y="1031517"/>
                  </a:cubicBezTo>
                  <a:cubicBezTo>
                    <a:pt x="566130" y="1028535"/>
                    <a:pt x="558593" y="1026050"/>
                    <a:pt x="551304" y="1023400"/>
                  </a:cubicBezTo>
                  <a:close/>
                  <a:moveTo>
                    <a:pt x="633219" y="1052555"/>
                  </a:moveTo>
                  <a:cubicBezTo>
                    <a:pt x="626344" y="1050070"/>
                    <a:pt x="618642" y="1053797"/>
                    <a:pt x="616157" y="1060672"/>
                  </a:cubicBezTo>
                  <a:cubicBezTo>
                    <a:pt x="613672" y="1067546"/>
                    <a:pt x="617399" y="1075249"/>
                    <a:pt x="624357" y="1077734"/>
                  </a:cubicBezTo>
                  <a:cubicBezTo>
                    <a:pt x="632722" y="1080716"/>
                    <a:pt x="640342" y="1083283"/>
                    <a:pt x="647631" y="1085851"/>
                  </a:cubicBezTo>
                  <a:cubicBezTo>
                    <a:pt x="654505" y="1088336"/>
                    <a:pt x="662208" y="1084940"/>
                    <a:pt x="664693" y="1078065"/>
                  </a:cubicBezTo>
                  <a:cubicBezTo>
                    <a:pt x="667178" y="1071191"/>
                    <a:pt x="663451" y="1063488"/>
                    <a:pt x="656493" y="1061003"/>
                  </a:cubicBezTo>
                  <a:cubicBezTo>
                    <a:pt x="649204" y="1058435"/>
                    <a:pt x="641667" y="1055537"/>
                    <a:pt x="633219" y="1052555"/>
                  </a:cubicBezTo>
                  <a:close/>
                  <a:moveTo>
                    <a:pt x="705112" y="1082786"/>
                  </a:moveTo>
                  <a:cubicBezTo>
                    <a:pt x="701965" y="1084195"/>
                    <a:pt x="699397" y="1087093"/>
                    <a:pt x="698155" y="1090572"/>
                  </a:cubicBezTo>
                  <a:cubicBezTo>
                    <a:pt x="695587" y="1097447"/>
                    <a:pt x="699066" y="1105066"/>
                    <a:pt x="705940" y="1107634"/>
                  </a:cubicBezTo>
                  <a:cubicBezTo>
                    <a:pt x="713892" y="1110616"/>
                    <a:pt x="721346" y="1113681"/>
                    <a:pt x="728883" y="1116579"/>
                  </a:cubicBezTo>
                  <a:cubicBezTo>
                    <a:pt x="735758" y="1119230"/>
                    <a:pt x="743709" y="1115668"/>
                    <a:pt x="746359" y="1108794"/>
                  </a:cubicBezTo>
                  <a:cubicBezTo>
                    <a:pt x="749010" y="1101919"/>
                    <a:pt x="745448" y="1094382"/>
                    <a:pt x="738574" y="1091732"/>
                  </a:cubicBezTo>
                  <a:cubicBezTo>
                    <a:pt x="731037" y="1088750"/>
                    <a:pt x="723334" y="1085851"/>
                    <a:pt x="715300" y="1082786"/>
                  </a:cubicBezTo>
                  <a:cubicBezTo>
                    <a:pt x="711738" y="1081544"/>
                    <a:pt x="708177" y="1081378"/>
                    <a:pt x="705112" y="1082786"/>
                  </a:cubicBezTo>
                  <a:close/>
                  <a:moveTo>
                    <a:pt x="786199" y="1115006"/>
                  </a:moveTo>
                  <a:cubicBezTo>
                    <a:pt x="783051" y="1116248"/>
                    <a:pt x="780235" y="1118650"/>
                    <a:pt x="778827" y="1121963"/>
                  </a:cubicBezTo>
                  <a:cubicBezTo>
                    <a:pt x="775928" y="1128672"/>
                    <a:pt x="779076" y="1136540"/>
                    <a:pt x="785785" y="1139439"/>
                  </a:cubicBezTo>
                  <a:cubicBezTo>
                    <a:pt x="793488" y="1142752"/>
                    <a:pt x="800942" y="1146231"/>
                    <a:pt x="808313" y="1149544"/>
                  </a:cubicBezTo>
                  <a:cubicBezTo>
                    <a:pt x="815022" y="1152526"/>
                    <a:pt x="823139" y="1149627"/>
                    <a:pt x="826204" y="1142918"/>
                  </a:cubicBezTo>
                  <a:cubicBezTo>
                    <a:pt x="829186" y="1136209"/>
                    <a:pt x="825872" y="1128092"/>
                    <a:pt x="819246" y="1125028"/>
                  </a:cubicBezTo>
                  <a:cubicBezTo>
                    <a:pt x="811792" y="1121632"/>
                    <a:pt x="804172" y="1118319"/>
                    <a:pt x="796304" y="1114923"/>
                  </a:cubicBezTo>
                  <a:cubicBezTo>
                    <a:pt x="792908" y="1113598"/>
                    <a:pt x="789346" y="1113763"/>
                    <a:pt x="786199" y="1115006"/>
                  </a:cubicBezTo>
                  <a:close/>
                  <a:moveTo>
                    <a:pt x="865795" y="1151532"/>
                  </a:moveTo>
                  <a:cubicBezTo>
                    <a:pt x="862564" y="1152526"/>
                    <a:pt x="859748" y="1154845"/>
                    <a:pt x="858009" y="1158158"/>
                  </a:cubicBezTo>
                  <a:cubicBezTo>
                    <a:pt x="854613" y="1164701"/>
                    <a:pt x="856932" y="1172653"/>
                    <a:pt x="863476" y="1176048"/>
                  </a:cubicBezTo>
                  <a:cubicBezTo>
                    <a:pt x="870847" y="1179859"/>
                    <a:pt x="878219" y="1183834"/>
                    <a:pt x="885176" y="1187727"/>
                  </a:cubicBezTo>
                  <a:cubicBezTo>
                    <a:pt x="891554" y="1191289"/>
                    <a:pt x="899505" y="1188721"/>
                    <a:pt x="903066" y="1182260"/>
                  </a:cubicBezTo>
                  <a:cubicBezTo>
                    <a:pt x="906628" y="1175883"/>
                    <a:pt x="904474" y="1167932"/>
                    <a:pt x="898014" y="1164370"/>
                  </a:cubicBezTo>
                  <a:cubicBezTo>
                    <a:pt x="890808" y="1160394"/>
                    <a:pt x="883519" y="1156253"/>
                    <a:pt x="875899" y="1152360"/>
                  </a:cubicBezTo>
                  <a:cubicBezTo>
                    <a:pt x="872669" y="1150621"/>
                    <a:pt x="869025" y="1150538"/>
                    <a:pt x="865795" y="1151532"/>
                  </a:cubicBezTo>
                  <a:close/>
                  <a:moveTo>
                    <a:pt x="942326" y="1195430"/>
                  </a:moveTo>
                  <a:cubicBezTo>
                    <a:pt x="939013" y="1196092"/>
                    <a:pt x="935866" y="1197832"/>
                    <a:pt x="933795" y="1200896"/>
                  </a:cubicBezTo>
                  <a:cubicBezTo>
                    <a:pt x="929736" y="1206942"/>
                    <a:pt x="931227" y="1215060"/>
                    <a:pt x="937274" y="1219118"/>
                  </a:cubicBezTo>
                  <a:cubicBezTo>
                    <a:pt x="944148" y="1223756"/>
                    <a:pt x="951106" y="1228726"/>
                    <a:pt x="957483" y="1233447"/>
                  </a:cubicBezTo>
                  <a:cubicBezTo>
                    <a:pt x="963364" y="1237837"/>
                    <a:pt x="971398" y="1236263"/>
                    <a:pt x="975705" y="1230299"/>
                  </a:cubicBezTo>
                  <a:cubicBezTo>
                    <a:pt x="980095" y="1224419"/>
                    <a:pt x="978852" y="1216385"/>
                    <a:pt x="972972" y="1212078"/>
                  </a:cubicBezTo>
                  <a:cubicBezTo>
                    <a:pt x="966263" y="1207108"/>
                    <a:pt x="959554" y="1202139"/>
                    <a:pt x="952431" y="1197335"/>
                  </a:cubicBezTo>
                  <a:cubicBezTo>
                    <a:pt x="949366" y="1195264"/>
                    <a:pt x="945639" y="1194767"/>
                    <a:pt x="942326" y="1195430"/>
                  </a:cubicBezTo>
                  <a:close/>
                  <a:moveTo>
                    <a:pt x="1012563" y="1249764"/>
                  </a:moveTo>
                  <a:cubicBezTo>
                    <a:pt x="1009167" y="1249847"/>
                    <a:pt x="1005771" y="1251006"/>
                    <a:pt x="1003286" y="1253656"/>
                  </a:cubicBezTo>
                  <a:cubicBezTo>
                    <a:pt x="998151" y="1258957"/>
                    <a:pt x="998399" y="1267157"/>
                    <a:pt x="1003700" y="1272292"/>
                  </a:cubicBezTo>
                  <a:cubicBezTo>
                    <a:pt x="1009498" y="1277924"/>
                    <a:pt x="1015047" y="1283888"/>
                    <a:pt x="1020431" y="1289769"/>
                  </a:cubicBezTo>
                  <a:cubicBezTo>
                    <a:pt x="1025318" y="1295235"/>
                    <a:pt x="1033600" y="1295484"/>
                    <a:pt x="1039067" y="1290514"/>
                  </a:cubicBezTo>
                  <a:cubicBezTo>
                    <a:pt x="1044533" y="1285627"/>
                    <a:pt x="1045113" y="1277345"/>
                    <a:pt x="1040226" y="1271878"/>
                  </a:cubicBezTo>
                  <a:cubicBezTo>
                    <a:pt x="1034511" y="1265583"/>
                    <a:pt x="1028548" y="1259289"/>
                    <a:pt x="1022336" y="1253242"/>
                  </a:cubicBezTo>
                  <a:cubicBezTo>
                    <a:pt x="1019686" y="1250675"/>
                    <a:pt x="1015958" y="1249681"/>
                    <a:pt x="1012563" y="1249764"/>
                  </a:cubicBezTo>
                  <a:close/>
                  <a:moveTo>
                    <a:pt x="1070458" y="1316936"/>
                  </a:moveTo>
                  <a:cubicBezTo>
                    <a:pt x="1067145" y="1316190"/>
                    <a:pt x="1063501" y="1316936"/>
                    <a:pt x="1060353" y="1318841"/>
                  </a:cubicBezTo>
                  <a:cubicBezTo>
                    <a:pt x="1054141" y="1322734"/>
                    <a:pt x="1052568" y="1330933"/>
                    <a:pt x="1056460" y="1337062"/>
                  </a:cubicBezTo>
                  <a:cubicBezTo>
                    <a:pt x="1060767" y="1343937"/>
                    <a:pt x="1064991" y="1350646"/>
                    <a:pt x="1068884" y="1357603"/>
                  </a:cubicBezTo>
                  <a:cubicBezTo>
                    <a:pt x="1072446" y="1363981"/>
                    <a:pt x="1080314" y="1366217"/>
                    <a:pt x="1086775" y="1362656"/>
                  </a:cubicBezTo>
                  <a:cubicBezTo>
                    <a:pt x="1093152" y="1359094"/>
                    <a:pt x="1095389" y="1351226"/>
                    <a:pt x="1091827" y="1344765"/>
                  </a:cubicBezTo>
                  <a:cubicBezTo>
                    <a:pt x="1087686" y="1337394"/>
                    <a:pt x="1083627" y="1329857"/>
                    <a:pt x="1078989" y="1322651"/>
                  </a:cubicBezTo>
                  <a:cubicBezTo>
                    <a:pt x="1077001" y="1319669"/>
                    <a:pt x="1073771" y="1317681"/>
                    <a:pt x="1070458" y="1316936"/>
                  </a:cubicBezTo>
                  <a:close/>
                  <a:moveTo>
                    <a:pt x="1101849" y="1395372"/>
                  </a:moveTo>
                  <a:cubicBezTo>
                    <a:pt x="1095057" y="1398022"/>
                    <a:pt x="1091827" y="1405643"/>
                    <a:pt x="1094478" y="1412434"/>
                  </a:cubicBezTo>
                  <a:cubicBezTo>
                    <a:pt x="1097376" y="1419971"/>
                    <a:pt x="1099778" y="1427343"/>
                    <a:pt x="1102263" y="1434963"/>
                  </a:cubicBezTo>
                  <a:cubicBezTo>
                    <a:pt x="1104500" y="1441920"/>
                    <a:pt x="1111954" y="1445730"/>
                    <a:pt x="1118994" y="1443494"/>
                  </a:cubicBezTo>
                  <a:cubicBezTo>
                    <a:pt x="1125951" y="1441258"/>
                    <a:pt x="1129761" y="1433803"/>
                    <a:pt x="1127525" y="1426763"/>
                  </a:cubicBezTo>
                  <a:cubicBezTo>
                    <a:pt x="1124875" y="1418646"/>
                    <a:pt x="1122059" y="1410695"/>
                    <a:pt x="1118994" y="1402660"/>
                  </a:cubicBezTo>
                  <a:cubicBezTo>
                    <a:pt x="1116344" y="1395869"/>
                    <a:pt x="1108724" y="1392722"/>
                    <a:pt x="1101849" y="1395372"/>
                  </a:cubicBezTo>
                  <a:close/>
                  <a:moveTo>
                    <a:pt x="1127525" y="1478447"/>
                  </a:moveTo>
                  <a:cubicBezTo>
                    <a:pt x="1120319" y="1479689"/>
                    <a:pt x="1115433" y="1486398"/>
                    <a:pt x="1116675" y="1493604"/>
                  </a:cubicBezTo>
                  <a:cubicBezTo>
                    <a:pt x="1118000" y="1501555"/>
                    <a:pt x="1119243" y="1509672"/>
                    <a:pt x="1120154" y="1517706"/>
                  </a:cubicBezTo>
                  <a:cubicBezTo>
                    <a:pt x="1120982" y="1524995"/>
                    <a:pt x="1127608" y="1530213"/>
                    <a:pt x="1134897" y="1529385"/>
                  </a:cubicBezTo>
                  <a:cubicBezTo>
                    <a:pt x="1142185" y="1528556"/>
                    <a:pt x="1147403" y="1521930"/>
                    <a:pt x="1146575" y="1514642"/>
                  </a:cubicBezTo>
                  <a:cubicBezTo>
                    <a:pt x="1145581" y="1506193"/>
                    <a:pt x="1144504" y="1497828"/>
                    <a:pt x="1143096" y="1489380"/>
                  </a:cubicBezTo>
                  <a:cubicBezTo>
                    <a:pt x="1141771" y="1482091"/>
                    <a:pt x="1134731" y="1477204"/>
                    <a:pt x="1127525" y="1478447"/>
                  </a:cubicBezTo>
                  <a:close/>
                  <a:moveTo>
                    <a:pt x="1136802" y="1565414"/>
                  </a:moveTo>
                  <a:cubicBezTo>
                    <a:pt x="1129430" y="1565331"/>
                    <a:pt x="1123301" y="1571295"/>
                    <a:pt x="1123218" y="1578584"/>
                  </a:cubicBezTo>
                  <a:cubicBezTo>
                    <a:pt x="1123135" y="1586617"/>
                    <a:pt x="1122970" y="1594569"/>
                    <a:pt x="1122473" y="1602686"/>
                  </a:cubicBezTo>
                  <a:cubicBezTo>
                    <a:pt x="1122059" y="1609974"/>
                    <a:pt x="1127608" y="1616186"/>
                    <a:pt x="1134897" y="1616683"/>
                  </a:cubicBezTo>
                  <a:cubicBezTo>
                    <a:pt x="1142185" y="1617097"/>
                    <a:pt x="1148397" y="1611548"/>
                    <a:pt x="1148894" y="1604259"/>
                  </a:cubicBezTo>
                  <a:cubicBezTo>
                    <a:pt x="1149391" y="1595728"/>
                    <a:pt x="1149557" y="1587445"/>
                    <a:pt x="1149640" y="1578998"/>
                  </a:cubicBezTo>
                  <a:cubicBezTo>
                    <a:pt x="1149723" y="1571626"/>
                    <a:pt x="1144173" y="1565497"/>
                    <a:pt x="1136802" y="1565414"/>
                  </a:cubicBezTo>
                  <a:close/>
                  <a:moveTo>
                    <a:pt x="1130590" y="1651553"/>
                  </a:moveTo>
                  <a:cubicBezTo>
                    <a:pt x="1123384" y="1650311"/>
                    <a:pt x="1116675" y="1655198"/>
                    <a:pt x="1115433" y="1662403"/>
                  </a:cubicBezTo>
                  <a:cubicBezTo>
                    <a:pt x="1114107" y="1670354"/>
                    <a:pt x="1112451" y="1678472"/>
                    <a:pt x="1110794" y="1686506"/>
                  </a:cubicBezTo>
                  <a:cubicBezTo>
                    <a:pt x="1109303" y="1693711"/>
                    <a:pt x="1114107" y="1700503"/>
                    <a:pt x="1121313" y="1702077"/>
                  </a:cubicBezTo>
                  <a:cubicBezTo>
                    <a:pt x="1128519" y="1703568"/>
                    <a:pt x="1135311" y="1699178"/>
                    <a:pt x="1136884" y="1691972"/>
                  </a:cubicBezTo>
                  <a:cubicBezTo>
                    <a:pt x="1138624" y="1683607"/>
                    <a:pt x="1140115" y="1674993"/>
                    <a:pt x="1141523" y="1666710"/>
                  </a:cubicBezTo>
                  <a:cubicBezTo>
                    <a:pt x="1142682" y="1659504"/>
                    <a:pt x="1137796" y="1652795"/>
                    <a:pt x="1130590" y="1651553"/>
                  </a:cubicBezTo>
                  <a:close/>
                  <a:moveTo>
                    <a:pt x="1111954" y="1737029"/>
                  </a:moveTo>
                  <a:cubicBezTo>
                    <a:pt x="1104914" y="1734876"/>
                    <a:pt x="1097791" y="1738521"/>
                    <a:pt x="1095637" y="1745561"/>
                  </a:cubicBezTo>
                  <a:cubicBezTo>
                    <a:pt x="1093235" y="1753263"/>
                    <a:pt x="1090502" y="1761132"/>
                    <a:pt x="1087851" y="1768835"/>
                  </a:cubicBezTo>
                  <a:cubicBezTo>
                    <a:pt x="1085450" y="1775792"/>
                    <a:pt x="1089094" y="1783578"/>
                    <a:pt x="1095968" y="1785897"/>
                  </a:cubicBezTo>
                  <a:cubicBezTo>
                    <a:pt x="1102926" y="1788299"/>
                    <a:pt x="1110712" y="1784323"/>
                    <a:pt x="1113031" y="1777366"/>
                  </a:cubicBezTo>
                  <a:cubicBezTo>
                    <a:pt x="1115764" y="1769332"/>
                    <a:pt x="1118331" y="1761712"/>
                    <a:pt x="1120816" y="1753677"/>
                  </a:cubicBezTo>
                  <a:cubicBezTo>
                    <a:pt x="1123053" y="1746720"/>
                    <a:pt x="1118994" y="1739183"/>
                    <a:pt x="1111954" y="1737029"/>
                  </a:cubicBezTo>
                  <a:close/>
                  <a:moveTo>
                    <a:pt x="1073108" y="1818944"/>
                  </a:moveTo>
                  <a:cubicBezTo>
                    <a:pt x="1069961" y="1820187"/>
                    <a:pt x="1067559" y="1822589"/>
                    <a:pt x="1066151" y="1825902"/>
                  </a:cubicBezTo>
                  <a:cubicBezTo>
                    <a:pt x="1062921" y="1833356"/>
                    <a:pt x="1059442" y="1840977"/>
                    <a:pt x="1056046" y="1848431"/>
                  </a:cubicBezTo>
                  <a:cubicBezTo>
                    <a:pt x="1052982" y="1855139"/>
                    <a:pt x="1055963" y="1862842"/>
                    <a:pt x="1062672" y="1865907"/>
                  </a:cubicBezTo>
                  <a:cubicBezTo>
                    <a:pt x="1069298" y="1868972"/>
                    <a:pt x="1077084" y="1866321"/>
                    <a:pt x="1080149" y="1859695"/>
                  </a:cubicBezTo>
                  <a:cubicBezTo>
                    <a:pt x="1083627" y="1852075"/>
                    <a:pt x="1086940" y="1844124"/>
                    <a:pt x="1090253" y="1836421"/>
                  </a:cubicBezTo>
                  <a:cubicBezTo>
                    <a:pt x="1093152" y="1829712"/>
                    <a:pt x="1090005" y="1821844"/>
                    <a:pt x="1083296" y="1818944"/>
                  </a:cubicBezTo>
                  <a:cubicBezTo>
                    <a:pt x="1079900" y="1817454"/>
                    <a:pt x="1076256" y="1817702"/>
                    <a:pt x="1073108" y="1818944"/>
                  </a:cubicBezTo>
                  <a:close/>
                  <a:moveTo>
                    <a:pt x="1036665" y="1896552"/>
                  </a:moveTo>
                  <a:cubicBezTo>
                    <a:pt x="1033435" y="1897546"/>
                    <a:pt x="1030619" y="1899949"/>
                    <a:pt x="1028879" y="1903178"/>
                  </a:cubicBezTo>
                  <a:cubicBezTo>
                    <a:pt x="1024986" y="1910385"/>
                    <a:pt x="1020845" y="1917425"/>
                    <a:pt x="1016869" y="1924548"/>
                  </a:cubicBezTo>
                  <a:cubicBezTo>
                    <a:pt x="1013225" y="1930926"/>
                    <a:pt x="1015544" y="1939208"/>
                    <a:pt x="1021922" y="1942770"/>
                  </a:cubicBezTo>
                  <a:cubicBezTo>
                    <a:pt x="1028299" y="1946414"/>
                    <a:pt x="1036168" y="1944095"/>
                    <a:pt x="1039812" y="1937717"/>
                  </a:cubicBezTo>
                  <a:cubicBezTo>
                    <a:pt x="1043954" y="1930429"/>
                    <a:pt x="1048261" y="1922974"/>
                    <a:pt x="1052236" y="1915602"/>
                  </a:cubicBezTo>
                  <a:cubicBezTo>
                    <a:pt x="1055715" y="1909142"/>
                    <a:pt x="1053230" y="1901191"/>
                    <a:pt x="1046770" y="1897712"/>
                  </a:cubicBezTo>
                  <a:cubicBezTo>
                    <a:pt x="1043539" y="1895973"/>
                    <a:pt x="1039895" y="1895559"/>
                    <a:pt x="1036665" y="1896552"/>
                  </a:cubicBezTo>
                  <a:close/>
                  <a:moveTo>
                    <a:pt x="993181" y="1971510"/>
                  </a:moveTo>
                  <a:cubicBezTo>
                    <a:pt x="989868" y="1972256"/>
                    <a:pt x="987052" y="1974243"/>
                    <a:pt x="985064" y="1977308"/>
                  </a:cubicBezTo>
                  <a:cubicBezTo>
                    <a:pt x="980592" y="1984266"/>
                    <a:pt x="976036" y="1990809"/>
                    <a:pt x="971481" y="1997518"/>
                  </a:cubicBezTo>
                  <a:cubicBezTo>
                    <a:pt x="967339" y="2003564"/>
                    <a:pt x="968913" y="2012012"/>
                    <a:pt x="974959" y="2016153"/>
                  </a:cubicBezTo>
                  <a:cubicBezTo>
                    <a:pt x="981006" y="2020295"/>
                    <a:pt x="989123" y="2018721"/>
                    <a:pt x="993181" y="2012675"/>
                  </a:cubicBezTo>
                  <a:cubicBezTo>
                    <a:pt x="997819" y="2005800"/>
                    <a:pt x="1002541" y="1998843"/>
                    <a:pt x="1007179" y="1991720"/>
                  </a:cubicBezTo>
                  <a:cubicBezTo>
                    <a:pt x="1011154" y="1985591"/>
                    <a:pt x="1009415" y="1977474"/>
                    <a:pt x="1003286" y="1973498"/>
                  </a:cubicBezTo>
                  <a:cubicBezTo>
                    <a:pt x="1000139" y="1971428"/>
                    <a:pt x="996494" y="1970765"/>
                    <a:pt x="993181" y="1971510"/>
                  </a:cubicBezTo>
                  <a:close/>
                  <a:moveTo>
                    <a:pt x="944231" y="2042161"/>
                  </a:moveTo>
                  <a:cubicBezTo>
                    <a:pt x="940835" y="2042575"/>
                    <a:pt x="937522" y="2044314"/>
                    <a:pt x="935286" y="2047213"/>
                  </a:cubicBezTo>
                  <a:cubicBezTo>
                    <a:pt x="931310" y="2052348"/>
                    <a:pt x="921537" y="2064358"/>
                    <a:pt x="920957" y="2065104"/>
                  </a:cubicBezTo>
                  <a:cubicBezTo>
                    <a:pt x="916153" y="2070653"/>
                    <a:pt x="916567" y="2079350"/>
                    <a:pt x="922116" y="2084154"/>
                  </a:cubicBezTo>
                  <a:cubicBezTo>
                    <a:pt x="927666" y="2088958"/>
                    <a:pt x="935948" y="2088129"/>
                    <a:pt x="940752" y="2082580"/>
                  </a:cubicBezTo>
                  <a:cubicBezTo>
                    <a:pt x="941498" y="2081669"/>
                    <a:pt x="943071" y="2079930"/>
                    <a:pt x="945059" y="2077528"/>
                  </a:cubicBezTo>
                  <a:cubicBezTo>
                    <a:pt x="948372" y="2073552"/>
                    <a:pt x="952182" y="2068914"/>
                    <a:pt x="956324" y="2063530"/>
                  </a:cubicBezTo>
                  <a:cubicBezTo>
                    <a:pt x="960796" y="2057732"/>
                    <a:pt x="959802" y="2049367"/>
                    <a:pt x="954004" y="2044894"/>
                  </a:cubicBezTo>
                  <a:cubicBezTo>
                    <a:pt x="951023" y="2042658"/>
                    <a:pt x="947627" y="2041747"/>
                    <a:pt x="944231" y="204216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1"/>
            <p:cNvSpPr/>
            <p:nvPr/>
          </p:nvSpPr>
          <p:spPr>
            <a:xfrm>
              <a:off x="9957722" y="5866392"/>
              <a:ext cx="1942036" cy="689129"/>
            </a:xfrm>
            <a:custGeom>
              <a:avLst/>
              <a:gdLst/>
              <a:ahLst/>
              <a:cxnLst/>
              <a:rect l="l" t="t" r="r" b="b"/>
              <a:pathLst>
                <a:path w="1942036" h="689129" extrusionOk="0">
                  <a:moveTo>
                    <a:pt x="408585" y="252"/>
                  </a:moveTo>
                  <a:cubicBezTo>
                    <a:pt x="401213" y="418"/>
                    <a:pt x="395167" y="6547"/>
                    <a:pt x="395415" y="13835"/>
                  </a:cubicBezTo>
                  <a:cubicBezTo>
                    <a:pt x="395581" y="21124"/>
                    <a:pt x="401710" y="26839"/>
                    <a:pt x="408999" y="26674"/>
                  </a:cubicBezTo>
                  <a:cubicBezTo>
                    <a:pt x="417116" y="26425"/>
                    <a:pt x="425233" y="26674"/>
                    <a:pt x="433101" y="27088"/>
                  </a:cubicBezTo>
                  <a:cubicBezTo>
                    <a:pt x="440473" y="27419"/>
                    <a:pt x="446768" y="21621"/>
                    <a:pt x="447099" y="14250"/>
                  </a:cubicBezTo>
                  <a:cubicBezTo>
                    <a:pt x="447430" y="6961"/>
                    <a:pt x="441632" y="583"/>
                    <a:pt x="434261" y="252"/>
                  </a:cubicBezTo>
                  <a:cubicBezTo>
                    <a:pt x="425730" y="-162"/>
                    <a:pt x="417364" y="4"/>
                    <a:pt x="408585" y="252"/>
                  </a:cubicBezTo>
                  <a:close/>
                  <a:moveTo>
                    <a:pt x="344478" y="7209"/>
                  </a:moveTo>
                  <a:cubicBezTo>
                    <a:pt x="335946" y="8949"/>
                    <a:pt x="327498" y="11434"/>
                    <a:pt x="319215" y="13835"/>
                  </a:cubicBezTo>
                  <a:cubicBezTo>
                    <a:pt x="312175" y="15906"/>
                    <a:pt x="308200" y="23112"/>
                    <a:pt x="310270" y="30152"/>
                  </a:cubicBezTo>
                  <a:cubicBezTo>
                    <a:pt x="312341" y="37192"/>
                    <a:pt x="319961" y="41168"/>
                    <a:pt x="327001" y="39098"/>
                  </a:cubicBezTo>
                  <a:cubicBezTo>
                    <a:pt x="334538" y="36861"/>
                    <a:pt x="342075" y="34874"/>
                    <a:pt x="349944" y="33300"/>
                  </a:cubicBezTo>
                  <a:cubicBezTo>
                    <a:pt x="357150" y="31809"/>
                    <a:pt x="361871" y="24934"/>
                    <a:pt x="360380" y="17728"/>
                  </a:cubicBezTo>
                  <a:cubicBezTo>
                    <a:pt x="358972" y="10523"/>
                    <a:pt x="351683" y="5719"/>
                    <a:pt x="344478" y="7209"/>
                  </a:cubicBezTo>
                  <a:close/>
                  <a:moveTo>
                    <a:pt x="498617" y="9943"/>
                  </a:moveTo>
                  <a:cubicBezTo>
                    <a:pt x="491494" y="8038"/>
                    <a:pt x="484205" y="12593"/>
                    <a:pt x="482300" y="19633"/>
                  </a:cubicBezTo>
                  <a:cubicBezTo>
                    <a:pt x="480395" y="26757"/>
                    <a:pt x="484536" y="34045"/>
                    <a:pt x="491576" y="35950"/>
                  </a:cubicBezTo>
                  <a:cubicBezTo>
                    <a:pt x="499197" y="37938"/>
                    <a:pt x="506734" y="40257"/>
                    <a:pt x="514105" y="42907"/>
                  </a:cubicBezTo>
                  <a:cubicBezTo>
                    <a:pt x="520980" y="45393"/>
                    <a:pt x="528683" y="41665"/>
                    <a:pt x="531167" y="34791"/>
                  </a:cubicBezTo>
                  <a:cubicBezTo>
                    <a:pt x="533652" y="27916"/>
                    <a:pt x="530256" y="20627"/>
                    <a:pt x="523382" y="18060"/>
                  </a:cubicBezTo>
                  <a:cubicBezTo>
                    <a:pt x="515347" y="15161"/>
                    <a:pt x="507065" y="12179"/>
                    <a:pt x="498617" y="9943"/>
                  </a:cubicBezTo>
                  <a:close/>
                  <a:moveTo>
                    <a:pt x="269188" y="37110"/>
                  </a:moveTo>
                  <a:cubicBezTo>
                    <a:pt x="265958" y="36116"/>
                    <a:pt x="262314" y="36530"/>
                    <a:pt x="259083" y="38269"/>
                  </a:cubicBezTo>
                  <a:cubicBezTo>
                    <a:pt x="251463" y="42328"/>
                    <a:pt x="243844" y="46469"/>
                    <a:pt x="236555" y="51107"/>
                  </a:cubicBezTo>
                  <a:cubicBezTo>
                    <a:pt x="230343" y="55083"/>
                    <a:pt x="228686" y="63531"/>
                    <a:pt x="232662" y="69743"/>
                  </a:cubicBezTo>
                  <a:cubicBezTo>
                    <a:pt x="236638" y="75955"/>
                    <a:pt x="244755" y="77612"/>
                    <a:pt x="250884" y="73636"/>
                  </a:cubicBezTo>
                  <a:cubicBezTo>
                    <a:pt x="257593" y="69329"/>
                    <a:pt x="264467" y="65271"/>
                    <a:pt x="271425" y="61626"/>
                  </a:cubicBezTo>
                  <a:cubicBezTo>
                    <a:pt x="277885" y="58148"/>
                    <a:pt x="280287" y="50279"/>
                    <a:pt x="276891" y="43736"/>
                  </a:cubicBezTo>
                  <a:cubicBezTo>
                    <a:pt x="275235" y="40506"/>
                    <a:pt x="272419" y="38104"/>
                    <a:pt x="269188" y="37110"/>
                  </a:cubicBezTo>
                  <a:close/>
                  <a:moveTo>
                    <a:pt x="571587" y="45310"/>
                  </a:moveTo>
                  <a:cubicBezTo>
                    <a:pt x="568273" y="46055"/>
                    <a:pt x="565457" y="48043"/>
                    <a:pt x="563469" y="51107"/>
                  </a:cubicBezTo>
                  <a:cubicBezTo>
                    <a:pt x="559494" y="57237"/>
                    <a:pt x="561150" y="65353"/>
                    <a:pt x="567362" y="69329"/>
                  </a:cubicBezTo>
                  <a:cubicBezTo>
                    <a:pt x="573905" y="73553"/>
                    <a:pt x="580366" y="78026"/>
                    <a:pt x="586744" y="82913"/>
                  </a:cubicBezTo>
                  <a:cubicBezTo>
                    <a:pt x="592624" y="87385"/>
                    <a:pt x="600907" y="86391"/>
                    <a:pt x="605380" y="80594"/>
                  </a:cubicBezTo>
                  <a:cubicBezTo>
                    <a:pt x="609852" y="74713"/>
                    <a:pt x="608527" y="66430"/>
                    <a:pt x="602646" y="61958"/>
                  </a:cubicBezTo>
                  <a:cubicBezTo>
                    <a:pt x="595689" y="56657"/>
                    <a:pt x="588897" y="51853"/>
                    <a:pt x="581691" y="47215"/>
                  </a:cubicBezTo>
                  <a:cubicBezTo>
                    <a:pt x="578627" y="45227"/>
                    <a:pt x="574982" y="44564"/>
                    <a:pt x="571587" y="45310"/>
                  </a:cubicBezTo>
                  <a:close/>
                  <a:moveTo>
                    <a:pt x="1931673" y="67010"/>
                  </a:moveTo>
                  <a:cubicBezTo>
                    <a:pt x="1924551" y="65436"/>
                    <a:pt x="1917759" y="69909"/>
                    <a:pt x="1916103" y="77115"/>
                  </a:cubicBezTo>
                  <a:cubicBezTo>
                    <a:pt x="1915854" y="78109"/>
                    <a:pt x="1911630" y="94177"/>
                    <a:pt x="1909891" y="100803"/>
                  </a:cubicBezTo>
                  <a:cubicBezTo>
                    <a:pt x="1907985" y="107843"/>
                    <a:pt x="1912127" y="115215"/>
                    <a:pt x="1919167" y="117120"/>
                  </a:cubicBezTo>
                  <a:cubicBezTo>
                    <a:pt x="1926207" y="119025"/>
                    <a:pt x="1933579" y="114469"/>
                    <a:pt x="1935484" y="107429"/>
                  </a:cubicBezTo>
                  <a:cubicBezTo>
                    <a:pt x="1937306" y="100555"/>
                    <a:pt x="1941447" y="84155"/>
                    <a:pt x="1941696" y="82995"/>
                  </a:cubicBezTo>
                  <a:cubicBezTo>
                    <a:pt x="1943352" y="75790"/>
                    <a:pt x="1938797" y="68584"/>
                    <a:pt x="1931673" y="67010"/>
                  </a:cubicBezTo>
                  <a:close/>
                  <a:moveTo>
                    <a:pt x="195059" y="87634"/>
                  </a:moveTo>
                  <a:cubicBezTo>
                    <a:pt x="191663" y="87551"/>
                    <a:pt x="188019" y="88628"/>
                    <a:pt x="185368" y="91112"/>
                  </a:cubicBezTo>
                  <a:cubicBezTo>
                    <a:pt x="179156" y="96910"/>
                    <a:pt x="173441" y="103039"/>
                    <a:pt x="167478" y="109334"/>
                  </a:cubicBezTo>
                  <a:cubicBezTo>
                    <a:pt x="162425" y="114718"/>
                    <a:pt x="162508" y="122918"/>
                    <a:pt x="167892" y="127970"/>
                  </a:cubicBezTo>
                  <a:cubicBezTo>
                    <a:pt x="173193" y="133022"/>
                    <a:pt x="181475" y="132939"/>
                    <a:pt x="186528" y="127556"/>
                  </a:cubicBezTo>
                  <a:cubicBezTo>
                    <a:pt x="192077" y="121675"/>
                    <a:pt x="197792" y="115877"/>
                    <a:pt x="203590" y="110494"/>
                  </a:cubicBezTo>
                  <a:cubicBezTo>
                    <a:pt x="208974" y="105524"/>
                    <a:pt x="209388" y="97241"/>
                    <a:pt x="204335" y="91858"/>
                  </a:cubicBezTo>
                  <a:cubicBezTo>
                    <a:pt x="201851" y="89207"/>
                    <a:pt x="198455" y="87717"/>
                    <a:pt x="195059" y="87634"/>
                  </a:cubicBezTo>
                  <a:close/>
                  <a:moveTo>
                    <a:pt x="641078" y="100803"/>
                  </a:moveTo>
                  <a:cubicBezTo>
                    <a:pt x="637682" y="100720"/>
                    <a:pt x="634369" y="101714"/>
                    <a:pt x="631801" y="104282"/>
                  </a:cubicBezTo>
                  <a:cubicBezTo>
                    <a:pt x="626500" y="109334"/>
                    <a:pt x="626334" y="118031"/>
                    <a:pt x="631387" y="123332"/>
                  </a:cubicBezTo>
                  <a:cubicBezTo>
                    <a:pt x="636854" y="129047"/>
                    <a:pt x="642237" y="134928"/>
                    <a:pt x="647704" y="141222"/>
                  </a:cubicBezTo>
                  <a:cubicBezTo>
                    <a:pt x="652590" y="146689"/>
                    <a:pt x="660873" y="147186"/>
                    <a:pt x="666340" y="142382"/>
                  </a:cubicBezTo>
                  <a:cubicBezTo>
                    <a:pt x="671889" y="137578"/>
                    <a:pt x="672717" y="128881"/>
                    <a:pt x="667913" y="123332"/>
                  </a:cubicBezTo>
                  <a:cubicBezTo>
                    <a:pt x="662198" y="116789"/>
                    <a:pt x="656235" y="110659"/>
                    <a:pt x="650437" y="104696"/>
                  </a:cubicBezTo>
                  <a:cubicBezTo>
                    <a:pt x="647869" y="102045"/>
                    <a:pt x="644556" y="100886"/>
                    <a:pt x="641078" y="100803"/>
                  </a:cubicBezTo>
                  <a:close/>
                  <a:moveTo>
                    <a:pt x="1909145" y="150913"/>
                  </a:moveTo>
                  <a:cubicBezTo>
                    <a:pt x="1902187" y="148594"/>
                    <a:pt x="1894733" y="152487"/>
                    <a:pt x="1892414" y="159444"/>
                  </a:cubicBezTo>
                  <a:cubicBezTo>
                    <a:pt x="1889929" y="167147"/>
                    <a:pt x="1887362" y="174932"/>
                    <a:pt x="1884628" y="182718"/>
                  </a:cubicBezTo>
                  <a:cubicBezTo>
                    <a:pt x="1882227" y="189676"/>
                    <a:pt x="1885871" y="197378"/>
                    <a:pt x="1892746" y="199780"/>
                  </a:cubicBezTo>
                  <a:cubicBezTo>
                    <a:pt x="1899703" y="202182"/>
                    <a:pt x="1906991" y="198538"/>
                    <a:pt x="1909476" y="191663"/>
                  </a:cubicBezTo>
                  <a:cubicBezTo>
                    <a:pt x="1912292" y="183629"/>
                    <a:pt x="1915026" y="175429"/>
                    <a:pt x="1917593" y="167561"/>
                  </a:cubicBezTo>
                  <a:cubicBezTo>
                    <a:pt x="1919995" y="160603"/>
                    <a:pt x="1916103" y="153149"/>
                    <a:pt x="1909145" y="150913"/>
                  </a:cubicBezTo>
                  <a:close/>
                  <a:moveTo>
                    <a:pt x="135590" y="153232"/>
                  </a:moveTo>
                  <a:cubicBezTo>
                    <a:pt x="132277" y="153812"/>
                    <a:pt x="129130" y="155717"/>
                    <a:pt x="127059" y="158699"/>
                  </a:cubicBezTo>
                  <a:cubicBezTo>
                    <a:pt x="122172" y="165573"/>
                    <a:pt x="117700" y="172448"/>
                    <a:pt x="113061" y="179653"/>
                  </a:cubicBezTo>
                  <a:cubicBezTo>
                    <a:pt x="109085" y="185865"/>
                    <a:pt x="110742" y="193982"/>
                    <a:pt x="116954" y="197875"/>
                  </a:cubicBezTo>
                  <a:cubicBezTo>
                    <a:pt x="123166" y="201851"/>
                    <a:pt x="131283" y="200194"/>
                    <a:pt x="135176" y="193982"/>
                  </a:cubicBezTo>
                  <a:cubicBezTo>
                    <a:pt x="139565" y="187108"/>
                    <a:pt x="144121" y="180316"/>
                    <a:pt x="148759" y="173773"/>
                  </a:cubicBezTo>
                  <a:cubicBezTo>
                    <a:pt x="152983" y="167809"/>
                    <a:pt x="151658" y="159775"/>
                    <a:pt x="145612" y="155551"/>
                  </a:cubicBezTo>
                  <a:cubicBezTo>
                    <a:pt x="142713" y="153398"/>
                    <a:pt x="138985" y="152652"/>
                    <a:pt x="135590" y="153232"/>
                  </a:cubicBezTo>
                  <a:close/>
                  <a:moveTo>
                    <a:pt x="698973" y="167975"/>
                  </a:moveTo>
                  <a:cubicBezTo>
                    <a:pt x="695577" y="167478"/>
                    <a:pt x="691850" y="168472"/>
                    <a:pt x="688868" y="170708"/>
                  </a:cubicBezTo>
                  <a:cubicBezTo>
                    <a:pt x="682988" y="175098"/>
                    <a:pt x="681745" y="183050"/>
                    <a:pt x="686135" y="188930"/>
                  </a:cubicBezTo>
                  <a:cubicBezTo>
                    <a:pt x="690856" y="195308"/>
                    <a:pt x="695577" y="202182"/>
                    <a:pt x="700464" y="209139"/>
                  </a:cubicBezTo>
                  <a:cubicBezTo>
                    <a:pt x="704688" y="215103"/>
                    <a:pt x="713136" y="216511"/>
                    <a:pt x="719100" y="212287"/>
                  </a:cubicBezTo>
                  <a:cubicBezTo>
                    <a:pt x="725063" y="208063"/>
                    <a:pt x="726471" y="199615"/>
                    <a:pt x="722247" y="193651"/>
                  </a:cubicBezTo>
                  <a:cubicBezTo>
                    <a:pt x="717277" y="186528"/>
                    <a:pt x="712308" y="179985"/>
                    <a:pt x="707504" y="173441"/>
                  </a:cubicBezTo>
                  <a:cubicBezTo>
                    <a:pt x="705350" y="170460"/>
                    <a:pt x="702369" y="168472"/>
                    <a:pt x="698973" y="167975"/>
                  </a:cubicBezTo>
                  <a:close/>
                  <a:moveTo>
                    <a:pt x="89042" y="228935"/>
                  </a:moveTo>
                  <a:cubicBezTo>
                    <a:pt x="85811" y="230012"/>
                    <a:pt x="82913" y="232248"/>
                    <a:pt x="81256" y="235561"/>
                  </a:cubicBezTo>
                  <a:cubicBezTo>
                    <a:pt x="77529" y="243098"/>
                    <a:pt x="73884" y="250718"/>
                    <a:pt x="70406" y="258504"/>
                  </a:cubicBezTo>
                  <a:cubicBezTo>
                    <a:pt x="67341" y="265213"/>
                    <a:pt x="70323" y="272916"/>
                    <a:pt x="77032" y="275980"/>
                  </a:cubicBezTo>
                  <a:cubicBezTo>
                    <a:pt x="83741" y="279045"/>
                    <a:pt x="91858" y="276063"/>
                    <a:pt x="94922" y="269354"/>
                  </a:cubicBezTo>
                  <a:cubicBezTo>
                    <a:pt x="98318" y="261900"/>
                    <a:pt x="101797" y="254446"/>
                    <a:pt x="105441" y="247240"/>
                  </a:cubicBezTo>
                  <a:cubicBezTo>
                    <a:pt x="108671" y="240696"/>
                    <a:pt x="105773" y="232662"/>
                    <a:pt x="99229" y="229349"/>
                  </a:cubicBezTo>
                  <a:cubicBezTo>
                    <a:pt x="95833" y="227692"/>
                    <a:pt x="92272" y="227858"/>
                    <a:pt x="89042" y="228935"/>
                  </a:cubicBezTo>
                  <a:close/>
                  <a:moveTo>
                    <a:pt x="1879990" y="232828"/>
                  </a:moveTo>
                  <a:cubicBezTo>
                    <a:pt x="1873198" y="230095"/>
                    <a:pt x="1865661" y="233407"/>
                    <a:pt x="1862928" y="240199"/>
                  </a:cubicBezTo>
                  <a:cubicBezTo>
                    <a:pt x="1859863" y="247819"/>
                    <a:pt x="1856882" y="255605"/>
                    <a:pt x="1853651" y="263142"/>
                  </a:cubicBezTo>
                  <a:cubicBezTo>
                    <a:pt x="1850753" y="269851"/>
                    <a:pt x="1853900" y="277720"/>
                    <a:pt x="1860609" y="280618"/>
                  </a:cubicBezTo>
                  <a:cubicBezTo>
                    <a:pt x="1867318" y="283518"/>
                    <a:pt x="1874772" y="280370"/>
                    <a:pt x="1877671" y="273661"/>
                  </a:cubicBezTo>
                  <a:cubicBezTo>
                    <a:pt x="1880984" y="265958"/>
                    <a:pt x="1884214" y="258090"/>
                    <a:pt x="1887362" y="250387"/>
                  </a:cubicBezTo>
                  <a:cubicBezTo>
                    <a:pt x="1890178" y="243512"/>
                    <a:pt x="1886782" y="235561"/>
                    <a:pt x="1879990" y="232828"/>
                  </a:cubicBezTo>
                  <a:close/>
                  <a:moveTo>
                    <a:pt x="749083" y="239371"/>
                  </a:moveTo>
                  <a:cubicBezTo>
                    <a:pt x="745770" y="238708"/>
                    <a:pt x="742043" y="239288"/>
                    <a:pt x="738978" y="241276"/>
                  </a:cubicBezTo>
                  <a:cubicBezTo>
                    <a:pt x="732849" y="245334"/>
                    <a:pt x="731027" y="253783"/>
                    <a:pt x="735085" y="259912"/>
                  </a:cubicBezTo>
                  <a:cubicBezTo>
                    <a:pt x="739226" y="266124"/>
                    <a:pt x="743865" y="272585"/>
                    <a:pt x="749083" y="280453"/>
                  </a:cubicBezTo>
                  <a:cubicBezTo>
                    <a:pt x="753058" y="286582"/>
                    <a:pt x="761176" y="288321"/>
                    <a:pt x="767305" y="284346"/>
                  </a:cubicBezTo>
                  <a:cubicBezTo>
                    <a:pt x="773434" y="280370"/>
                    <a:pt x="775173" y="272253"/>
                    <a:pt x="771197" y="266124"/>
                  </a:cubicBezTo>
                  <a:cubicBezTo>
                    <a:pt x="765979" y="258172"/>
                    <a:pt x="761755" y="251463"/>
                    <a:pt x="757614" y="245169"/>
                  </a:cubicBezTo>
                  <a:cubicBezTo>
                    <a:pt x="755543" y="242187"/>
                    <a:pt x="752396" y="240116"/>
                    <a:pt x="749083" y="239371"/>
                  </a:cubicBezTo>
                  <a:close/>
                  <a:moveTo>
                    <a:pt x="63780" y="308862"/>
                  </a:moveTo>
                  <a:cubicBezTo>
                    <a:pt x="56905" y="306377"/>
                    <a:pt x="49202" y="310104"/>
                    <a:pt x="46718" y="316979"/>
                  </a:cubicBezTo>
                  <a:cubicBezTo>
                    <a:pt x="43901" y="324848"/>
                    <a:pt x="41168" y="332633"/>
                    <a:pt x="38600" y="340667"/>
                  </a:cubicBezTo>
                  <a:cubicBezTo>
                    <a:pt x="36281" y="347625"/>
                    <a:pt x="40174" y="355079"/>
                    <a:pt x="47132" y="357398"/>
                  </a:cubicBezTo>
                  <a:cubicBezTo>
                    <a:pt x="54089" y="359717"/>
                    <a:pt x="61543" y="355825"/>
                    <a:pt x="63780" y="348867"/>
                  </a:cubicBezTo>
                  <a:cubicBezTo>
                    <a:pt x="66347" y="341081"/>
                    <a:pt x="69163" y="333627"/>
                    <a:pt x="71979" y="326007"/>
                  </a:cubicBezTo>
                  <a:cubicBezTo>
                    <a:pt x="74464" y="319050"/>
                    <a:pt x="70654" y="311347"/>
                    <a:pt x="63780" y="308862"/>
                  </a:cubicBezTo>
                  <a:close/>
                  <a:moveTo>
                    <a:pt x="1835347" y="312009"/>
                  </a:moveTo>
                  <a:cubicBezTo>
                    <a:pt x="1832117" y="313086"/>
                    <a:pt x="1829632" y="315737"/>
                    <a:pt x="1827976" y="318967"/>
                  </a:cubicBezTo>
                  <a:cubicBezTo>
                    <a:pt x="1824331" y="326339"/>
                    <a:pt x="1820521" y="333461"/>
                    <a:pt x="1816711" y="340667"/>
                  </a:cubicBezTo>
                  <a:cubicBezTo>
                    <a:pt x="1813315" y="347128"/>
                    <a:pt x="1815635" y="355162"/>
                    <a:pt x="1822178" y="358558"/>
                  </a:cubicBezTo>
                  <a:cubicBezTo>
                    <a:pt x="1828638" y="361954"/>
                    <a:pt x="1837003" y="359634"/>
                    <a:pt x="1840399" y="353091"/>
                  </a:cubicBezTo>
                  <a:cubicBezTo>
                    <a:pt x="1844292" y="345720"/>
                    <a:pt x="1847936" y="338100"/>
                    <a:pt x="1851664" y="330563"/>
                  </a:cubicBezTo>
                  <a:cubicBezTo>
                    <a:pt x="1854894" y="323936"/>
                    <a:pt x="1851995" y="315902"/>
                    <a:pt x="1845452" y="312672"/>
                  </a:cubicBezTo>
                  <a:cubicBezTo>
                    <a:pt x="1842138" y="311181"/>
                    <a:pt x="1838577" y="310933"/>
                    <a:pt x="1835347" y="312009"/>
                  </a:cubicBezTo>
                  <a:close/>
                  <a:moveTo>
                    <a:pt x="796791" y="312424"/>
                  </a:moveTo>
                  <a:cubicBezTo>
                    <a:pt x="793477" y="311761"/>
                    <a:pt x="789750" y="312341"/>
                    <a:pt x="786686" y="314329"/>
                  </a:cubicBezTo>
                  <a:cubicBezTo>
                    <a:pt x="780557" y="318387"/>
                    <a:pt x="779149" y="326504"/>
                    <a:pt x="783207" y="332551"/>
                  </a:cubicBezTo>
                  <a:cubicBezTo>
                    <a:pt x="788094" y="339839"/>
                    <a:pt x="792318" y="346962"/>
                    <a:pt x="796791" y="353505"/>
                  </a:cubicBezTo>
                  <a:cubicBezTo>
                    <a:pt x="800932" y="359552"/>
                    <a:pt x="809380" y="361126"/>
                    <a:pt x="815427" y="356984"/>
                  </a:cubicBezTo>
                  <a:cubicBezTo>
                    <a:pt x="821473" y="352843"/>
                    <a:pt x="823046" y="344395"/>
                    <a:pt x="818905" y="338348"/>
                  </a:cubicBezTo>
                  <a:cubicBezTo>
                    <a:pt x="814516" y="331805"/>
                    <a:pt x="810126" y="325428"/>
                    <a:pt x="805322" y="318139"/>
                  </a:cubicBezTo>
                  <a:cubicBezTo>
                    <a:pt x="803334" y="315157"/>
                    <a:pt x="800103" y="313086"/>
                    <a:pt x="796791" y="312424"/>
                  </a:cubicBezTo>
                  <a:close/>
                  <a:moveTo>
                    <a:pt x="845741" y="383820"/>
                  </a:moveTo>
                  <a:cubicBezTo>
                    <a:pt x="842345" y="383323"/>
                    <a:pt x="839032" y="383985"/>
                    <a:pt x="836050" y="386139"/>
                  </a:cubicBezTo>
                  <a:cubicBezTo>
                    <a:pt x="830086" y="390446"/>
                    <a:pt x="828596" y="398894"/>
                    <a:pt x="832903" y="404775"/>
                  </a:cubicBezTo>
                  <a:cubicBezTo>
                    <a:pt x="837955" y="411649"/>
                    <a:pt x="843090" y="418441"/>
                    <a:pt x="848060" y="424984"/>
                  </a:cubicBezTo>
                  <a:cubicBezTo>
                    <a:pt x="852532" y="430865"/>
                    <a:pt x="860898" y="432190"/>
                    <a:pt x="866696" y="427718"/>
                  </a:cubicBezTo>
                  <a:cubicBezTo>
                    <a:pt x="872494" y="423245"/>
                    <a:pt x="873488" y="414963"/>
                    <a:pt x="869015" y="409082"/>
                  </a:cubicBezTo>
                  <a:cubicBezTo>
                    <a:pt x="864128" y="402704"/>
                    <a:pt x="859158" y="395995"/>
                    <a:pt x="854272" y="389286"/>
                  </a:cubicBezTo>
                  <a:cubicBezTo>
                    <a:pt x="852118" y="386305"/>
                    <a:pt x="849054" y="384317"/>
                    <a:pt x="845741" y="383820"/>
                  </a:cubicBezTo>
                  <a:close/>
                  <a:moveTo>
                    <a:pt x="1795010" y="388127"/>
                  </a:moveTo>
                  <a:cubicBezTo>
                    <a:pt x="1791698" y="388955"/>
                    <a:pt x="1788798" y="391192"/>
                    <a:pt x="1786894" y="394338"/>
                  </a:cubicBezTo>
                  <a:cubicBezTo>
                    <a:pt x="1782669" y="401379"/>
                    <a:pt x="1778114" y="408088"/>
                    <a:pt x="1773725" y="414880"/>
                  </a:cubicBezTo>
                  <a:cubicBezTo>
                    <a:pt x="1769749" y="421009"/>
                    <a:pt x="1771488" y="429126"/>
                    <a:pt x="1777617" y="433102"/>
                  </a:cubicBezTo>
                  <a:cubicBezTo>
                    <a:pt x="1783746" y="437077"/>
                    <a:pt x="1792278" y="435337"/>
                    <a:pt x="1796253" y="429208"/>
                  </a:cubicBezTo>
                  <a:cubicBezTo>
                    <a:pt x="1800808" y="422168"/>
                    <a:pt x="1805115" y="415045"/>
                    <a:pt x="1809423" y="407839"/>
                  </a:cubicBezTo>
                  <a:cubicBezTo>
                    <a:pt x="1813232" y="401545"/>
                    <a:pt x="1811079" y="393427"/>
                    <a:pt x="1804784" y="389618"/>
                  </a:cubicBezTo>
                  <a:cubicBezTo>
                    <a:pt x="1801554" y="387795"/>
                    <a:pt x="1798324" y="387298"/>
                    <a:pt x="1795010" y="388127"/>
                  </a:cubicBezTo>
                  <a:close/>
                  <a:moveTo>
                    <a:pt x="37358" y="391606"/>
                  </a:moveTo>
                  <a:cubicBezTo>
                    <a:pt x="30235" y="389783"/>
                    <a:pt x="22864" y="393842"/>
                    <a:pt x="21041" y="400882"/>
                  </a:cubicBezTo>
                  <a:cubicBezTo>
                    <a:pt x="18971" y="409082"/>
                    <a:pt x="17066" y="417613"/>
                    <a:pt x="15244" y="425730"/>
                  </a:cubicBezTo>
                  <a:cubicBezTo>
                    <a:pt x="13587" y="432853"/>
                    <a:pt x="18225" y="439645"/>
                    <a:pt x="25348" y="441301"/>
                  </a:cubicBezTo>
                  <a:cubicBezTo>
                    <a:pt x="32471" y="442958"/>
                    <a:pt x="39677" y="438734"/>
                    <a:pt x="41251" y="431610"/>
                  </a:cubicBezTo>
                  <a:cubicBezTo>
                    <a:pt x="43073" y="423742"/>
                    <a:pt x="44647" y="415542"/>
                    <a:pt x="46718" y="407508"/>
                  </a:cubicBezTo>
                  <a:cubicBezTo>
                    <a:pt x="48540" y="400385"/>
                    <a:pt x="44481" y="393427"/>
                    <a:pt x="37358" y="391606"/>
                  </a:cubicBezTo>
                  <a:close/>
                  <a:moveTo>
                    <a:pt x="898501" y="451737"/>
                  </a:moveTo>
                  <a:cubicBezTo>
                    <a:pt x="895105" y="451489"/>
                    <a:pt x="891544" y="452400"/>
                    <a:pt x="888810" y="454884"/>
                  </a:cubicBezTo>
                  <a:cubicBezTo>
                    <a:pt x="883261" y="459688"/>
                    <a:pt x="882433" y="468385"/>
                    <a:pt x="887237" y="473935"/>
                  </a:cubicBezTo>
                  <a:cubicBezTo>
                    <a:pt x="892786" y="480395"/>
                    <a:pt x="898667" y="486442"/>
                    <a:pt x="904299" y="492571"/>
                  </a:cubicBezTo>
                  <a:cubicBezTo>
                    <a:pt x="909268" y="497954"/>
                    <a:pt x="917551" y="498286"/>
                    <a:pt x="922935" y="493316"/>
                  </a:cubicBezTo>
                  <a:cubicBezTo>
                    <a:pt x="928319" y="488346"/>
                    <a:pt x="928650" y="480064"/>
                    <a:pt x="923680" y="474680"/>
                  </a:cubicBezTo>
                  <a:cubicBezTo>
                    <a:pt x="918214" y="468800"/>
                    <a:pt x="912747" y="462670"/>
                    <a:pt x="907363" y="456458"/>
                  </a:cubicBezTo>
                  <a:cubicBezTo>
                    <a:pt x="905044" y="453642"/>
                    <a:pt x="901897" y="451986"/>
                    <a:pt x="898501" y="451737"/>
                  </a:cubicBezTo>
                  <a:close/>
                  <a:moveTo>
                    <a:pt x="1747220" y="459937"/>
                  </a:moveTo>
                  <a:cubicBezTo>
                    <a:pt x="1743824" y="460434"/>
                    <a:pt x="1740925" y="462091"/>
                    <a:pt x="1738689" y="464989"/>
                  </a:cubicBezTo>
                  <a:cubicBezTo>
                    <a:pt x="1733719" y="471532"/>
                    <a:pt x="1728667" y="478159"/>
                    <a:pt x="1723532" y="484371"/>
                  </a:cubicBezTo>
                  <a:cubicBezTo>
                    <a:pt x="1718893" y="490085"/>
                    <a:pt x="1719805" y="498368"/>
                    <a:pt x="1725437" y="503007"/>
                  </a:cubicBezTo>
                  <a:cubicBezTo>
                    <a:pt x="1731152" y="507645"/>
                    <a:pt x="1739434" y="506734"/>
                    <a:pt x="1744073" y="501018"/>
                  </a:cubicBezTo>
                  <a:cubicBezTo>
                    <a:pt x="1749374" y="494558"/>
                    <a:pt x="1754509" y="488015"/>
                    <a:pt x="1759644" y="481223"/>
                  </a:cubicBezTo>
                  <a:cubicBezTo>
                    <a:pt x="1764116" y="475343"/>
                    <a:pt x="1763123" y="466977"/>
                    <a:pt x="1757325" y="462588"/>
                  </a:cubicBezTo>
                  <a:cubicBezTo>
                    <a:pt x="1754426" y="460434"/>
                    <a:pt x="1750616" y="459440"/>
                    <a:pt x="1747220" y="459937"/>
                  </a:cubicBezTo>
                  <a:close/>
                  <a:moveTo>
                    <a:pt x="18391" y="476585"/>
                  </a:moveTo>
                  <a:cubicBezTo>
                    <a:pt x="11185" y="475426"/>
                    <a:pt x="4393" y="480230"/>
                    <a:pt x="3234" y="487435"/>
                  </a:cubicBezTo>
                  <a:cubicBezTo>
                    <a:pt x="1577" y="497871"/>
                    <a:pt x="666" y="506237"/>
                    <a:pt x="86" y="511538"/>
                  </a:cubicBezTo>
                  <a:cubicBezTo>
                    <a:pt x="-742" y="518826"/>
                    <a:pt x="4476" y="525121"/>
                    <a:pt x="11765" y="525866"/>
                  </a:cubicBezTo>
                  <a:cubicBezTo>
                    <a:pt x="19053" y="526695"/>
                    <a:pt x="25679" y="521560"/>
                    <a:pt x="26508" y="514188"/>
                  </a:cubicBezTo>
                  <a:cubicBezTo>
                    <a:pt x="27005" y="509301"/>
                    <a:pt x="28082" y="501764"/>
                    <a:pt x="29655" y="491659"/>
                  </a:cubicBezTo>
                  <a:cubicBezTo>
                    <a:pt x="30732" y="484536"/>
                    <a:pt x="25597" y="477744"/>
                    <a:pt x="18391" y="476585"/>
                  </a:cubicBezTo>
                  <a:close/>
                  <a:moveTo>
                    <a:pt x="957556" y="514271"/>
                  </a:moveTo>
                  <a:cubicBezTo>
                    <a:pt x="954160" y="514436"/>
                    <a:pt x="951096" y="515845"/>
                    <a:pt x="948611" y="518578"/>
                  </a:cubicBezTo>
                  <a:cubicBezTo>
                    <a:pt x="943724" y="524044"/>
                    <a:pt x="943972" y="532658"/>
                    <a:pt x="949356" y="537628"/>
                  </a:cubicBezTo>
                  <a:cubicBezTo>
                    <a:pt x="955651" y="543343"/>
                    <a:pt x="962277" y="548561"/>
                    <a:pt x="968738" y="553945"/>
                  </a:cubicBezTo>
                  <a:cubicBezTo>
                    <a:pt x="974370" y="558666"/>
                    <a:pt x="982652" y="558003"/>
                    <a:pt x="987374" y="552371"/>
                  </a:cubicBezTo>
                  <a:cubicBezTo>
                    <a:pt x="992094" y="546739"/>
                    <a:pt x="991100" y="538456"/>
                    <a:pt x="985468" y="533735"/>
                  </a:cubicBezTo>
                  <a:cubicBezTo>
                    <a:pt x="979256" y="528600"/>
                    <a:pt x="973293" y="523299"/>
                    <a:pt x="967246" y="517832"/>
                  </a:cubicBezTo>
                  <a:cubicBezTo>
                    <a:pt x="964514" y="515348"/>
                    <a:pt x="960952" y="514105"/>
                    <a:pt x="957556" y="514271"/>
                  </a:cubicBezTo>
                  <a:close/>
                  <a:moveTo>
                    <a:pt x="1692141" y="525949"/>
                  </a:moveTo>
                  <a:cubicBezTo>
                    <a:pt x="1688745" y="525949"/>
                    <a:pt x="1685432" y="527192"/>
                    <a:pt x="1682864" y="529842"/>
                  </a:cubicBezTo>
                  <a:cubicBezTo>
                    <a:pt x="1677149" y="535640"/>
                    <a:pt x="1671268" y="541438"/>
                    <a:pt x="1665388" y="546904"/>
                  </a:cubicBezTo>
                  <a:cubicBezTo>
                    <a:pt x="1660004" y="551874"/>
                    <a:pt x="1659590" y="560156"/>
                    <a:pt x="1664642" y="565540"/>
                  </a:cubicBezTo>
                  <a:cubicBezTo>
                    <a:pt x="1669612" y="570924"/>
                    <a:pt x="1677895" y="571255"/>
                    <a:pt x="1683278" y="566286"/>
                  </a:cubicBezTo>
                  <a:cubicBezTo>
                    <a:pt x="1689490" y="560570"/>
                    <a:pt x="1695537" y="554524"/>
                    <a:pt x="1701500" y="548395"/>
                  </a:cubicBezTo>
                  <a:cubicBezTo>
                    <a:pt x="1706635" y="543177"/>
                    <a:pt x="1706718" y="534895"/>
                    <a:pt x="1701500" y="529759"/>
                  </a:cubicBezTo>
                  <a:cubicBezTo>
                    <a:pt x="1698849" y="527192"/>
                    <a:pt x="1695537" y="525949"/>
                    <a:pt x="1692141" y="525949"/>
                  </a:cubicBezTo>
                  <a:close/>
                  <a:moveTo>
                    <a:pt x="1024314" y="568273"/>
                  </a:moveTo>
                  <a:cubicBezTo>
                    <a:pt x="1021001" y="568936"/>
                    <a:pt x="1018185" y="570676"/>
                    <a:pt x="1016197" y="573740"/>
                  </a:cubicBezTo>
                  <a:cubicBezTo>
                    <a:pt x="1012139" y="579869"/>
                    <a:pt x="1013546" y="588318"/>
                    <a:pt x="1019675" y="592376"/>
                  </a:cubicBezTo>
                  <a:cubicBezTo>
                    <a:pt x="1026716" y="597097"/>
                    <a:pt x="1034170" y="601570"/>
                    <a:pt x="1041376" y="605960"/>
                  </a:cubicBezTo>
                  <a:cubicBezTo>
                    <a:pt x="1047671" y="609686"/>
                    <a:pt x="1055870" y="607616"/>
                    <a:pt x="1059598" y="601321"/>
                  </a:cubicBezTo>
                  <a:cubicBezTo>
                    <a:pt x="1063325" y="595026"/>
                    <a:pt x="1061254" y="586827"/>
                    <a:pt x="1054960" y="583099"/>
                  </a:cubicBezTo>
                  <a:cubicBezTo>
                    <a:pt x="1048002" y="578958"/>
                    <a:pt x="1041128" y="574734"/>
                    <a:pt x="1034336" y="570262"/>
                  </a:cubicBezTo>
                  <a:cubicBezTo>
                    <a:pt x="1031354" y="568191"/>
                    <a:pt x="1027627" y="567528"/>
                    <a:pt x="1024314" y="568273"/>
                  </a:cubicBezTo>
                  <a:close/>
                  <a:moveTo>
                    <a:pt x="1628447" y="582603"/>
                  </a:moveTo>
                  <a:cubicBezTo>
                    <a:pt x="1625052" y="582023"/>
                    <a:pt x="1621738" y="582768"/>
                    <a:pt x="1618757" y="584921"/>
                  </a:cubicBezTo>
                  <a:cubicBezTo>
                    <a:pt x="1612214" y="589643"/>
                    <a:pt x="1605256" y="594612"/>
                    <a:pt x="1598547" y="598919"/>
                  </a:cubicBezTo>
                  <a:cubicBezTo>
                    <a:pt x="1592418" y="602895"/>
                    <a:pt x="1590679" y="611012"/>
                    <a:pt x="1594654" y="617141"/>
                  </a:cubicBezTo>
                  <a:cubicBezTo>
                    <a:pt x="1598630" y="623270"/>
                    <a:pt x="1606747" y="625009"/>
                    <a:pt x="1612876" y="621034"/>
                  </a:cubicBezTo>
                  <a:cubicBezTo>
                    <a:pt x="1619999" y="616478"/>
                    <a:pt x="1627288" y="611675"/>
                    <a:pt x="1634245" y="606622"/>
                  </a:cubicBezTo>
                  <a:cubicBezTo>
                    <a:pt x="1640208" y="602315"/>
                    <a:pt x="1641285" y="593950"/>
                    <a:pt x="1636979" y="587986"/>
                  </a:cubicBezTo>
                  <a:cubicBezTo>
                    <a:pt x="1634825" y="585087"/>
                    <a:pt x="1631761" y="583182"/>
                    <a:pt x="1628447" y="582603"/>
                  </a:cubicBezTo>
                  <a:close/>
                  <a:moveTo>
                    <a:pt x="1098443" y="610598"/>
                  </a:moveTo>
                  <a:cubicBezTo>
                    <a:pt x="1095296" y="611840"/>
                    <a:pt x="1092562" y="614242"/>
                    <a:pt x="1091072" y="617555"/>
                  </a:cubicBezTo>
                  <a:cubicBezTo>
                    <a:pt x="1088090" y="624264"/>
                    <a:pt x="1090989" y="632049"/>
                    <a:pt x="1097698" y="635031"/>
                  </a:cubicBezTo>
                  <a:cubicBezTo>
                    <a:pt x="1105401" y="638510"/>
                    <a:pt x="1113104" y="641989"/>
                    <a:pt x="1120972" y="645136"/>
                  </a:cubicBezTo>
                  <a:cubicBezTo>
                    <a:pt x="1127763" y="647870"/>
                    <a:pt x="1135715" y="644556"/>
                    <a:pt x="1138448" y="637764"/>
                  </a:cubicBezTo>
                  <a:cubicBezTo>
                    <a:pt x="1141181" y="630973"/>
                    <a:pt x="1137537" y="623022"/>
                    <a:pt x="1130663" y="620288"/>
                  </a:cubicBezTo>
                  <a:cubicBezTo>
                    <a:pt x="1123125" y="617307"/>
                    <a:pt x="1115836" y="614242"/>
                    <a:pt x="1108548" y="611012"/>
                  </a:cubicBezTo>
                  <a:cubicBezTo>
                    <a:pt x="1105235" y="609438"/>
                    <a:pt x="1101674" y="609355"/>
                    <a:pt x="1098443" y="610598"/>
                  </a:cubicBezTo>
                  <a:close/>
                  <a:moveTo>
                    <a:pt x="1555809" y="627246"/>
                  </a:moveTo>
                  <a:cubicBezTo>
                    <a:pt x="1552662" y="626086"/>
                    <a:pt x="1549017" y="626086"/>
                    <a:pt x="1545704" y="627660"/>
                  </a:cubicBezTo>
                  <a:cubicBezTo>
                    <a:pt x="1538415" y="630973"/>
                    <a:pt x="1531044" y="634120"/>
                    <a:pt x="1523590" y="636936"/>
                  </a:cubicBezTo>
                  <a:cubicBezTo>
                    <a:pt x="1516715" y="639587"/>
                    <a:pt x="1513568" y="647207"/>
                    <a:pt x="1516218" y="653999"/>
                  </a:cubicBezTo>
                  <a:cubicBezTo>
                    <a:pt x="1518869" y="660873"/>
                    <a:pt x="1526488" y="664352"/>
                    <a:pt x="1533280" y="661784"/>
                  </a:cubicBezTo>
                  <a:cubicBezTo>
                    <a:pt x="1541232" y="658720"/>
                    <a:pt x="1549183" y="655241"/>
                    <a:pt x="1556968" y="651679"/>
                  </a:cubicBezTo>
                  <a:cubicBezTo>
                    <a:pt x="1563677" y="648615"/>
                    <a:pt x="1566576" y="640912"/>
                    <a:pt x="1563594" y="634203"/>
                  </a:cubicBezTo>
                  <a:cubicBezTo>
                    <a:pt x="1562103" y="630890"/>
                    <a:pt x="1559039" y="628405"/>
                    <a:pt x="1555809" y="627246"/>
                  </a:cubicBezTo>
                  <a:close/>
                  <a:moveTo>
                    <a:pt x="1188558" y="639670"/>
                  </a:moveTo>
                  <a:cubicBezTo>
                    <a:pt x="1181435" y="637764"/>
                    <a:pt x="1174146" y="641906"/>
                    <a:pt x="1172241" y="648946"/>
                  </a:cubicBezTo>
                  <a:cubicBezTo>
                    <a:pt x="1170336" y="655986"/>
                    <a:pt x="1174477" y="663275"/>
                    <a:pt x="1181518" y="665263"/>
                  </a:cubicBezTo>
                  <a:cubicBezTo>
                    <a:pt x="1189635" y="667499"/>
                    <a:pt x="1198083" y="669570"/>
                    <a:pt x="1206366" y="671475"/>
                  </a:cubicBezTo>
                  <a:cubicBezTo>
                    <a:pt x="1213489" y="673131"/>
                    <a:pt x="1220612" y="668493"/>
                    <a:pt x="1222268" y="661370"/>
                  </a:cubicBezTo>
                  <a:cubicBezTo>
                    <a:pt x="1223925" y="654247"/>
                    <a:pt x="1219287" y="647124"/>
                    <a:pt x="1212163" y="645467"/>
                  </a:cubicBezTo>
                  <a:cubicBezTo>
                    <a:pt x="1204295" y="643645"/>
                    <a:pt x="1196261" y="641823"/>
                    <a:pt x="1188558" y="639670"/>
                  </a:cubicBezTo>
                  <a:close/>
                  <a:moveTo>
                    <a:pt x="1465777" y="654081"/>
                  </a:moveTo>
                  <a:cubicBezTo>
                    <a:pt x="1457991" y="655738"/>
                    <a:pt x="1450040" y="657229"/>
                    <a:pt x="1442089" y="658388"/>
                  </a:cubicBezTo>
                  <a:cubicBezTo>
                    <a:pt x="1434800" y="659465"/>
                    <a:pt x="1429748" y="666257"/>
                    <a:pt x="1430824" y="673545"/>
                  </a:cubicBezTo>
                  <a:cubicBezTo>
                    <a:pt x="1431901" y="680834"/>
                    <a:pt x="1438693" y="685886"/>
                    <a:pt x="1445982" y="684810"/>
                  </a:cubicBezTo>
                  <a:cubicBezTo>
                    <a:pt x="1454512" y="683568"/>
                    <a:pt x="1462878" y="681911"/>
                    <a:pt x="1471244" y="680171"/>
                  </a:cubicBezTo>
                  <a:cubicBezTo>
                    <a:pt x="1478449" y="678681"/>
                    <a:pt x="1482839" y="671806"/>
                    <a:pt x="1481348" y="664600"/>
                  </a:cubicBezTo>
                  <a:cubicBezTo>
                    <a:pt x="1479774" y="657394"/>
                    <a:pt x="1472900" y="652508"/>
                    <a:pt x="1465777" y="654081"/>
                  </a:cubicBezTo>
                  <a:close/>
                  <a:moveTo>
                    <a:pt x="1272047" y="656400"/>
                  </a:moveTo>
                  <a:cubicBezTo>
                    <a:pt x="1264758" y="655489"/>
                    <a:pt x="1258297" y="660376"/>
                    <a:pt x="1257304" y="667665"/>
                  </a:cubicBezTo>
                  <a:cubicBezTo>
                    <a:pt x="1256310" y="674953"/>
                    <a:pt x="1261279" y="681828"/>
                    <a:pt x="1268568" y="682822"/>
                  </a:cubicBezTo>
                  <a:cubicBezTo>
                    <a:pt x="1276850" y="683899"/>
                    <a:pt x="1285299" y="684727"/>
                    <a:pt x="1293830" y="685555"/>
                  </a:cubicBezTo>
                  <a:cubicBezTo>
                    <a:pt x="1301119" y="686218"/>
                    <a:pt x="1307496" y="680834"/>
                    <a:pt x="1308242" y="673545"/>
                  </a:cubicBezTo>
                  <a:cubicBezTo>
                    <a:pt x="1308904" y="666257"/>
                    <a:pt x="1303935" y="659879"/>
                    <a:pt x="1296563" y="659217"/>
                  </a:cubicBezTo>
                  <a:cubicBezTo>
                    <a:pt x="1288280" y="658306"/>
                    <a:pt x="1279998" y="657394"/>
                    <a:pt x="1272047" y="656400"/>
                  </a:cubicBezTo>
                  <a:close/>
                  <a:moveTo>
                    <a:pt x="1357441" y="662612"/>
                  </a:moveTo>
                  <a:cubicBezTo>
                    <a:pt x="1350069" y="662529"/>
                    <a:pt x="1343940" y="668079"/>
                    <a:pt x="1343857" y="675450"/>
                  </a:cubicBezTo>
                  <a:cubicBezTo>
                    <a:pt x="1343691" y="682739"/>
                    <a:pt x="1349738" y="688951"/>
                    <a:pt x="1357027" y="689034"/>
                  </a:cubicBezTo>
                  <a:cubicBezTo>
                    <a:pt x="1365309" y="689200"/>
                    <a:pt x="1373757" y="689117"/>
                    <a:pt x="1382288" y="689034"/>
                  </a:cubicBezTo>
                  <a:cubicBezTo>
                    <a:pt x="1389660" y="688951"/>
                    <a:pt x="1395540" y="683154"/>
                    <a:pt x="1395457" y="675865"/>
                  </a:cubicBezTo>
                  <a:cubicBezTo>
                    <a:pt x="1395375" y="668576"/>
                    <a:pt x="1389163" y="662612"/>
                    <a:pt x="1381874" y="662695"/>
                  </a:cubicBezTo>
                  <a:cubicBezTo>
                    <a:pt x="1373674" y="662695"/>
                    <a:pt x="1365474" y="662695"/>
                    <a:pt x="1357441" y="66261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1"/>
            <p:cNvSpPr/>
            <p:nvPr/>
          </p:nvSpPr>
          <p:spPr>
            <a:xfrm rot="10800000" flipH="1">
              <a:off x="5799505" y="6451623"/>
              <a:ext cx="1831556" cy="282380"/>
            </a:xfrm>
            <a:custGeom>
              <a:avLst/>
              <a:gdLst/>
              <a:ahLst/>
              <a:cxnLst/>
              <a:rect l="l" t="t" r="r" b="b"/>
              <a:pathLst>
                <a:path w="1831556" h="282380" extrusionOk="0">
                  <a:moveTo>
                    <a:pt x="409531" y="1"/>
                  </a:moveTo>
                  <a:cubicBezTo>
                    <a:pt x="401165" y="84"/>
                    <a:pt x="392800" y="1"/>
                    <a:pt x="384269" y="415"/>
                  </a:cubicBezTo>
                  <a:cubicBezTo>
                    <a:pt x="376980" y="746"/>
                    <a:pt x="371099" y="7041"/>
                    <a:pt x="371431" y="14413"/>
                  </a:cubicBezTo>
                  <a:cubicBezTo>
                    <a:pt x="371762" y="21701"/>
                    <a:pt x="378057" y="27582"/>
                    <a:pt x="385428" y="27251"/>
                  </a:cubicBezTo>
                  <a:cubicBezTo>
                    <a:pt x="393628" y="26919"/>
                    <a:pt x="401828" y="26588"/>
                    <a:pt x="409862" y="26505"/>
                  </a:cubicBezTo>
                  <a:cubicBezTo>
                    <a:pt x="417234" y="26422"/>
                    <a:pt x="422783" y="20210"/>
                    <a:pt x="422700" y="12922"/>
                  </a:cubicBezTo>
                  <a:cubicBezTo>
                    <a:pt x="422617" y="5467"/>
                    <a:pt x="416820" y="-82"/>
                    <a:pt x="409531" y="1"/>
                  </a:cubicBezTo>
                  <a:close/>
                  <a:moveTo>
                    <a:pt x="472810" y="1575"/>
                  </a:moveTo>
                  <a:cubicBezTo>
                    <a:pt x="465521" y="1078"/>
                    <a:pt x="458978" y="6710"/>
                    <a:pt x="458481" y="13999"/>
                  </a:cubicBezTo>
                  <a:cubicBezTo>
                    <a:pt x="457984" y="21287"/>
                    <a:pt x="463616" y="27499"/>
                    <a:pt x="470905" y="27996"/>
                  </a:cubicBezTo>
                  <a:cubicBezTo>
                    <a:pt x="479105" y="28576"/>
                    <a:pt x="487056" y="29487"/>
                    <a:pt x="495007" y="30315"/>
                  </a:cubicBezTo>
                  <a:cubicBezTo>
                    <a:pt x="502296" y="31144"/>
                    <a:pt x="509005" y="25594"/>
                    <a:pt x="509750" y="18305"/>
                  </a:cubicBezTo>
                  <a:cubicBezTo>
                    <a:pt x="510579" y="11017"/>
                    <a:pt x="505361" y="4722"/>
                    <a:pt x="498072" y="3977"/>
                  </a:cubicBezTo>
                  <a:cubicBezTo>
                    <a:pt x="489789" y="2983"/>
                    <a:pt x="481341" y="2154"/>
                    <a:pt x="472810" y="1575"/>
                  </a:cubicBezTo>
                  <a:close/>
                  <a:moveTo>
                    <a:pt x="320244" y="8118"/>
                  </a:moveTo>
                  <a:cubicBezTo>
                    <a:pt x="311962" y="9940"/>
                    <a:pt x="303762" y="12259"/>
                    <a:pt x="295396" y="14744"/>
                  </a:cubicBezTo>
                  <a:cubicBezTo>
                    <a:pt x="288356" y="16815"/>
                    <a:pt x="284380" y="24020"/>
                    <a:pt x="286451" y="31061"/>
                  </a:cubicBezTo>
                  <a:cubicBezTo>
                    <a:pt x="288522" y="38101"/>
                    <a:pt x="295728" y="42077"/>
                    <a:pt x="302768" y="40006"/>
                  </a:cubicBezTo>
                  <a:cubicBezTo>
                    <a:pt x="310554" y="37770"/>
                    <a:pt x="318422" y="35865"/>
                    <a:pt x="326042" y="34208"/>
                  </a:cubicBezTo>
                  <a:cubicBezTo>
                    <a:pt x="333248" y="32634"/>
                    <a:pt x="337720" y="25429"/>
                    <a:pt x="336147" y="18305"/>
                  </a:cubicBezTo>
                  <a:cubicBezTo>
                    <a:pt x="334573" y="11100"/>
                    <a:pt x="327367" y="6627"/>
                    <a:pt x="320244" y="8118"/>
                  </a:cubicBezTo>
                  <a:close/>
                  <a:moveTo>
                    <a:pt x="560937" y="13999"/>
                  </a:moveTo>
                  <a:cubicBezTo>
                    <a:pt x="553814" y="12342"/>
                    <a:pt x="546608" y="16980"/>
                    <a:pt x="545034" y="24103"/>
                  </a:cubicBezTo>
                  <a:cubicBezTo>
                    <a:pt x="543378" y="31226"/>
                    <a:pt x="548016" y="38432"/>
                    <a:pt x="555139" y="40006"/>
                  </a:cubicBezTo>
                  <a:cubicBezTo>
                    <a:pt x="563090" y="41828"/>
                    <a:pt x="570876" y="43650"/>
                    <a:pt x="578413" y="45804"/>
                  </a:cubicBezTo>
                  <a:cubicBezTo>
                    <a:pt x="585453" y="47792"/>
                    <a:pt x="592742" y="43899"/>
                    <a:pt x="594730" y="36859"/>
                  </a:cubicBezTo>
                  <a:cubicBezTo>
                    <a:pt x="596718" y="29818"/>
                    <a:pt x="592825" y="22530"/>
                    <a:pt x="585785" y="20542"/>
                  </a:cubicBezTo>
                  <a:cubicBezTo>
                    <a:pt x="577751" y="18305"/>
                    <a:pt x="569385" y="15904"/>
                    <a:pt x="560937" y="13999"/>
                  </a:cubicBezTo>
                  <a:close/>
                  <a:moveTo>
                    <a:pt x="785727" y="27582"/>
                  </a:moveTo>
                  <a:cubicBezTo>
                    <a:pt x="778355" y="27416"/>
                    <a:pt x="772309" y="33049"/>
                    <a:pt x="772143" y="40420"/>
                  </a:cubicBezTo>
                  <a:cubicBezTo>
                    <a:pt x="771978" y="47792"/>
                    <a:pt x="778024" y="53838"/>
                    <a:pt x="785313" y="54004"/>
                  </a:cubicBezTo>
                  <a:cubicBezTo>
                    <a:pt x="792933" y="54169"/>
                    <a:pt x="800719" y="54749"/>
                    <a:pt x="809001" y="55577"/>
                  </a:cubicBezTo>
                  <a:cubicBezTo>
                    <a:pt x="816290" y="56323"/>
                    <a:pt x="822667" y="50856"/>
                    <a:pt x="823413" y="43567"/>
                  </a:cubicBezTo>
                  <a:cubicBezTo>
                    <a:pt x="824158" y="36279"/>
                    <a:pt x="819023" y="29901"/>
                    <a:pt x="811734" y="29239"/>
                  </a:cubicBezTo>
                  <a:cubicBezTo>
                    <a:pt x="802789" y="28245"/>
                    <a:pt x="794010" y="27748"/>
                    <a:pt x="785727" y="27582"/>
                  </a:cubicBezTo>
                  <a:close/>
                  <a:moveTo>
                    <a:pt x="720129" y="34954"/>
                  </a:moveTo>
                  <a:cubicBezTo>
                    <a:pt x="711266" y="37438"/>
                    <a:pt x="702901" y="40503"/>
                    <a:pt x="694867" y="44230"/>
                  </a:cubicBezTo>
                  <a:cubicBezTo>
                    <a:pt x="688241" y="47377"/>
                    <a:pt x="685590" y="55412"/>
                    <a:pt x="688655" y="62120"/>
                  </a:cubicBezTo>
                  <a:cubicBezTo>
                    <a:pt x="691802" y="68747"/>
                    <a:pt x="699505" y="71480"/>
                    <a:pt x="706131" y="68332"/>
                  </a:cubicBezTo>
                  <a:cubicBezTo>
                    <a:pt x="712840" y="65185"/>
                    <a:pt x="720046" y="62700"/>
                    <a:pt x="727500" y="60547"/>
                  </a:cubicBezTo>
                  <a:cubicBezTo>
                    <a:pt x="734540" y="58559"/>
                    <a:pt x="738433" y="51270"/>
                    <a:pt x="736445" y="44230"/>
                  </a:cubicBezTo>
                  <a:cubicBezTo>
                    <a:pt x="734458" y="37190"/>
                    <a:pt x="727169" y="32966"/>
                    <a:pt x="720129" y="34954"/>
                  </a:cubicBezTo>
                  <a:close/>
                  <a:moveTo>
                    <a:pt x="245287" y="36859"/>
                  </a:moveTo>
                  <a:cubicBezTo>
                    <a:pt x="242139" y="35699"/>
                    <a:pt x="238495" y="35699"/>
                    <a:pt x="235182" y="37273"/>
                  </a:cubicBezTo>
                  <a:cubicBezTo>
                    <a:pt x="227562" y="40751"/>
                    <a:pt x="219942" y="44561"/>
                    <a:pt x="212239" y="48537"/>
                  </a:cubicBezTo>
                  <a:cubicBezTo>
                    <a:pt x="205696" y="51933"/>
                    <a:pt x="203045" y="59884"/>
                    <a:pt x="206441" y="66427"/>
                  </a:cubicBezTo>
                  <a:cubicBezTo>
                    <a:pt x="209837" y="72971"/>
                    <a:pt x="217788" y="75207"/>
                    <a:pt x="224332" y="71894"/>
                  </a:cubicBezTo>
                  <a:cubicBezTo>
                    <a:pt x="231620" y="68167"/>
                    <a:pt x="238826" y="64688"/>
                    <a:pt x="246032" y="61375"/>
                  </a:cubicBezTo>
                  <a:cubicBezTo>
                    <a:pt x="252741" y="58310"/>
                    <a:pt x="255640" y="50608"/>
                    <a:pt x="252658" y="43899"/>
                  </a:cubicBezTo>
                  <a:cubicBezTo>
                    <a:pt x="251167" y="40503"/>
                    <a:pt x="248517" y="38101"/>
                    <a:pt x="245287" y="36859"/>
                  </a:cubicBezTo>
                  <a:close/>
                  <a:moveTo>
                    <a:pt x="875014" y="40006"/>
                  </a:moveTo>
                  <a:cubicBezTo>
                    <a:pt x="867890" y="38349"/>
                    <a:pt x="860767" y="42574"/>
                    <a:pt x="859111" y="49697"/>
                  </a:cubicBezTo>
                  <a:cubicBezTo>
                    <a:pt x="857454" y="56820"/>
                    <a:pt x="861678" y="63943"/>
                    <a:pt x="868802" y="65599"/>
                  </a:cubicBezTo>
                  <a:cubicBezTo>
                    <a:pt x="876421" y="67421"/>
                    <a:pt x="884373" y="69575"/>
                    <a:pt x="892490" y="71811"/>
                  </a:cubicBezTo>
                  <a:cubicBezTo>
                    <a:pt x="899530" y="73716"/>
                    <a:pt x="906901" y="69575"/>
                    <a:pt x="908806" y="62452"/>
                  </a:cubicBezTo>
                  <a:cubicBezTo>
                    <a:pt x="910712" y="55412"/>
                    <a:pt x="906570" y="48040"/>
                    <a:pt x="899530" y="46135"/>
                  </a:cubicBezTo>
                  <a:cubicBezTo>
                    <a:pt x="891082" y="43899"/>
                    <a:pt x="882965" y="41828"/>
                    <a:pt x="875014" y="40006"/>
                  </a:cubicBezTo>
                  <a:close/>
                  <a:moveTo>
                    <a:pt x="636226" y="42739"/>
                  </a:moveTo>
                  <a:cubicBezTo>
                    <a:pt x="632996" y="43899"/>
                    <a:pt x="630014" y="46052"/>
                    <a:pt x="628440" y="49365"/>
                  </a:cubicBezTo>
                  <a:cubicBezTo>
                    <a:pt x="625293" y="55991"/>
                    <a:pt x="628026" y="64025"/>
                    <a:pt x="634652" y="67256"/>
                  </a:cubicBezTo>
                  <a:cubicBezTo>
                    <a:pt x="641941" y="70734"/>
                    <a:pt x="648981" y="74544"/>
                    <a:pt x="655607" y="78520"/>
                  </a:cubicBezTo>
                  <a:cubicBezTo>
                    <a:pt x="661902" y="82247"/>
                    <a:pt x="670102" y="80177"/>
                    <a:pt x="673829" y="73882"/>
                  </a:cubicBezTo>
                  <a:cubicBezTo>
                    <a:pt x="677556" y="67587"/>
                    <a:pt x="675485" y="59387"/>
                    <a:pt x="669191" y="55660"/>
                  </a:cubicBezTo>
                  <a:cubicBezTo>
                    <a:pt x="661902" y="51353"/>
                    <a:pt x="654282" y="47046"/>
                    <a:pt x="646331" y="43236"/>
                  </a:cubicBezTo>
                  <a:cubicBezTo>
                    <a:pt x="643100" y="41497"/>
                    <a:pt x="639456" y="41580"/>
                    <a:pt x="636226" y="42739"/>
                  </a:cubicBezTo>
                  <a:close/>
                  <a:moveTo>
                    <a:pt x="959662" y="64854"/>
                  </a:moveTo>
                  <a:cubicBezTo>
                    <a:pt x="952704" y="62535"/>
                    <a:pt x="945250" y="66427"/>
                    <a:pt x="943014" y="73385"/>
                  </a:cubicBezTo>
                  <a:cubicBezTo>
                    <a:pt x="940695" y="80342"/>
                    <a:pt x="944587" y="87797"/>
                    <a:pt x="951545" y="90116"/>
                  </a:cubicBezTo>
                  <a:cubicBezTo>
                    <a:pt x="959165" y="92600"/>
                    <a:pt x="967033" y="95168"/>
                    <a:pt x="975233" y="97901"/>
                  </a:cubicBezTo>
                  <a:cubicBezTo>
                    <a:pt x="982190" y="100220"/>
                    <a:pt x="989645" y="96742"/>
                    <a:pt x="991964" y="89784"/>
                  </a:cubicBezTo>
                  <a:cubicBezTo>
                    <a:pt x="994283" y="82827"/>
                    <a:pt x="990390" y="75041"/>
                    <a:pt x="983433" y="72722"/>
                  </a:cubicBezTo>
                  <a:cubicBezTo>
                    <a:pt x="975150" y="69823"/>
                    <a:pt x="967282" y="67339"/>
                    <a:pt x="959662" y="64854"/>
                  </a:cubicBezTo>
                  <a:close/>
                  <a:moveTo>
                    <a:pt x="167264" y="78437"/>
                  </a:moveTo>
                  <a:cubicBezTo>
                    <a:pt x="163951" y="77692"/>
                    <a:pt x="160638" y="78354"/>
                    <a:pt x="157574" y="80342"/>
                  </a:cubicBezTo>
                  <a:cubicBezTo>
                    <a:pt x="150534" y="84898"/>
                    <a:pt x="143576" y="89867"/>
                    <a:pt x="136619" y="94671"/>
                  </a:cubicBezTo>
                  <a:cubicBezTo>
                    <a:pt x="130655" y="98895"/>
                    <a:pt x="128916" y="106929"/>
                    <a:pt x="133140" y="112893"/>
                  </a:cubicBezTo>
                  <a:cubicBezTo>
                    <a:pt x="137364" y="118856"/>
                    <a:pt x="145813" y="120596"/>
                    <a:pt x="151776" y="116372"/>
                  </a:cubicBezTo>
                  <a:cubicBezTo>
                    <a:pt x="158485" y="111650"/>
                    <a:pt x="165194" y="106847"/>
                    <a:pt x="171986" y="102374"/>
                  </a:cubicBezTo>
                  <a:cubicBezTo>
                    <a:pt x="178115" y="98398"/>
                    <a:pt x="179854" y="90281"/>
                    <a:pt x="175878" y="84152"/>
                  </a:cubicBezTo>
                  <a:cubicBezTo>
                    <a:pt x="173808" y="81170"/>
                    <a:pt x="170577" y="79100"/>
                    <a:pt x="167264" y="78437"/>
                  </a:cubicBezTo>
                  <a:close/>
                  <a:moveTo>
                    <a:pt x="650223" y="80342"/>
                  </a:moveTo>
                  <a:cubicBezTo>
                    <a:pt x="646828" y="80508"/>
                    <a:pt x="643432" y="81916"/>
                    <a:pt x="640947" y="84649"/>
                  </a:cubicBezTo>
                  <a:cubicBezTo>
                    <a:pt x="635232" y="90861"/>
                    <a:pt x="629765" y="97570"/>
                    <a:pt x="624216" y="104859"/>
                  </a:cubicBezTo>
                  <a:cubicBezTo>
                    <a:pt x="619826" y="110739"/>
                    <a:pt x="621069" y="119105"/>
                    <a:pt x="626949" y="123495"/>
                  </a:cubicBezTo>
                  <a:cubicBezTo>
                    <a:pt x="632830" y="127884"/>
                    <a:pt x="641195" y="126642"/>
                    <a:pt x="645585" y="120761"/>
                  </a:cubicBezTo>
                  <a:cubicBezTo>
                    <a:pt x="650555" y="114218"/>
                    <a:pt x="655276" y="108006"/>
                    <a:pt x="660328" y="102540"/>
                  </a:cubicBezTo>
                  <a:cubicBezTo>
                    <a:pt x="665298" y="97156"/>
                    <a:pt x="664884" y="88873"/>
                    <a:pt x="659583" y="83904"/>
                  </a:cubicBezTo>
                  <a:cubicBezTo>
                    <a:pt x="656849" y="81336"/>
                    <a:pt x="653619" y="80259"/>
                    <a:pt x="650223" y="80342"/>
                  </a:cubicBezTo>
                  <a:close/>
                  <a:moveTo>
                    <a:pt x="1821550" y="83490"/>
                  </a:moveTo>
                  <a:cubicBezTo>
                    <a:pt x="1818237" y="82661"/>
                    <a:pt x="1814593" y="83158"/>
                    <a:pt x="1811445" y="85063"/>
                  </a:cubicBezTo>
                  <a:cubicBezTo>
                    <a:pt x="1808215" y="86968"/>
                    <a:pt x="1802831" y="89950"/>
                    <a:pt x="1794715" y="94009"/>
                  </a:cubicBezTo>
                  <a:cubicBezTo>
                    <a:pt x="1788171" y="97322"/>
                    <a:pt x="1785189" y="105273"/>
                    <a:pt x="1788503" y="111899"/>
                  </a:cubicBezTo>
                  <a:cubicBezTo>
                    <a:pt x="1791815" y="118442"/>
                    <a:pt x="1799850" y="121010"/>
                    <a:pt x="1806393" y="117697"/>
                  </a:cubicBezTo>
                  <a:cubicBezTo>
                    <a:pt x="1815089" y="113390"/>
                    <a:pt x="1821301" y="109828"/>
                    <a:pt x="1825029" y="107592"/>
                  </a:cubicBezTo>
                  <a:cubicBezTo>
                    <a:pt x="1831324" y="103865"/>
                    <a:pt x="1833477" y="95665"/>
                    <a:pt x="1829667" y="89370"/>
                  </a:cubicBezTo>
                  <a:cubicBezTo>
                    <a:pt x="1827845" y="86140"/>
                    <a:pt x="1824863" y="84318"/>
                    <a:pt x="1821550" y="83490"/>
                  </a:cubicBezTo>
                  <a:close/>
                  <a:moveTo>
                    <a:pt x="711598" y="92021"/>
                  </a:moveTo>
                  <a:cubicBezTo>
                    <a:pt x="708202" y="91938"/>
                    <a:pt x="704557" y="93015"/>
                    <a:pt x="701907" y="95499"/>
                  </a:cubicBezTo>
                  <a:cubicBezTo>
                    <a:pt x="696606" y="100552"/>
                    <a:pt x="696440" y="108834"/>
                    <a:pt x="701493" y="114135"/>
                  </a:cubicBezTo>
                  <a:cubicBezTo>
                    <a:pt x="706876" y="119767"/>
                    <a:pt x="711763" y="125814"/>
                    <a:pt x="716236" y="132026"/>
                  </a:cubicBezTo>
                  <a:cubicBezTo>
                    <a:pt x="720543" y="137989"/>
                    <a:pt x="728908" y="139397"/>
                    <a:pt x="734872" y="135090"/>
                  </a:cubicBezTo>
                  <a:cubicBezTo>
                    <a:pt x="740835" y="130783"/>
                    <a:pt x="742243" y="122418"/>
                    <a:pt x="738019" y="116454"/>
                  </a:cubicBezTo>
                  <a:cubicBezTo>
                    <a:pt x="732884" y="109331"/>
                    <a:pt x="727086" y="102374"/>
                    <a:pt x="720957" y="95914"/>
                  </a:cubicBezTo>
                  <a:cubicBezTo>
                    <a:pt x="718389" y="93263"/>
                    <a:pt x="714993" y="92104"/>
                    <a:pt x="711598" y="92021"/>
                  </a:cubicBezTo>
                  <a:close/>
                  <a:moveTo>
                    <a:pt x="1042405" y="92435"/>
                  </a:moveTo>
                  <a:cubicBezTo>
                    <a:pt x="1035448" y="90116"/>
                    <a:pt x="1027993" y="94009"/>
                    <a:pt x="1025674" y="100966"/>
                  </a:cubicBezTo>
                  <a:cubicBezTo>
                    <a:pt x="1023355" y="107923"/>
                    <a:pt x="1026834" y="115378"/>
                    <a:pt x="1033791" y="117697"/>
                  </a:cubicBezTo>
                  <a:cubicBezTo>
                    <a:pt x="1042653" y="120679"/>
                    <a:pt x="1050356" y="123080"/>
                    <a:pt x="1057479" y="125482"/>
                  </a:cubicBezTo>
                  <a:cubicBezTo>
                    <a:pt x="1064437" y="127802"/>
                    <a:pt x="1071891" y="123909"/>
                    <a:pt x="1074210" y="116951"/>
                  </a:cubicBezTo>
                  <a:cubicBezTo>
                    <a:pt x="1076529" y="109994"/>
                    <a:pt x="1073051" y="102540"/>
                    <a:pt x="1066093" y="100303"/>
                  </a:cubicBezTo>
                  <a:cubicBezTo>
                    <a:pt x="1058970" y="97819"/>
                    <a:pt x="1051185" y="95334"/>
                    <a:pt x="1042405" y="92435"/>
                  </a:cubicBezTo>
                  <a:close/>
                  <a:moveTo>
                    <a:pt x="1738889" y="118028"/>
                  </a:moveTo>
                  <a:cubicBezTo>
                    <a:pt x="1731435" y="120844"/>
                    <a:pt x="1723815" y="123495"/>
                    <a:pt x="1715947" y="126145"/>
                  </a:cubicBezTo>
                  <a:cubicBezTo>
                    <a:pt x="1708989" y="128547"/>
                    <a:pt x="1705428" y="136250"/>
                    <a:pt x="1707830" y="143207"/>
                  </a:cubicBezTo>
                  <a:cubicBezTo>
                    <a:pt x="1710149" y="150165"/>
                    <a:pt x="1717603" y="153726"/>
                    <a:pt x="1724561" y="151407"/>
                  </a:cubicBezTo>
                  <a:cubicBezTo>
                    <a:pt x="1732677" y="148674"/>
                    <a:pt x="1740546" y="145775"/>
                    <a:pt x="1748249" y="142876"/>
                  </a:cubicBezTo>
                  <a:cubicBezTo>
                    <a:pt x="1755123" y="140308"/>
                    <a:pt x="1758602" y="132688"/>
                    <a:pt x="1756034" y="125814"/>
                  </a:cubicBezTo>
                  <a:cubicBezTo>
                    <a:pt x="1753384" y="118939"/>
                    <a:pt x="1745764" y="115460"/>
                    <a:pt x="1738889" y="118028"/>
                  </a:cubicBezTo>
                  <a:close/>
                  <a:moveTo>
                    <a:pt x="1124651" y="119188"/>
                  </a:moveTo>
                  <a:cubicBezTo>
                    <a:pt x="1117611" y="117034"/>
                    <a:pt x="1110157" y="121093"/>
                    <a:pt x="1107921" y="128133"/>
                  </a:cubicBezTo>
                  <a:cubicBezTo>
                    <a:pt x="1105767" y="135090"/>
                    <a:pt x="1109825" y="142627"/>
                    <a:pt x="1116866" y="144781"/>
                  </a:cubicBezTo>
                  <a:cubicBezTo>
                    <a:pt x="1125231" y="147349"/>
                    <a:pt x="1133265" y="149502"/>
                    <a:pt x="1140968" y="151738"/>
                  </a:cubicBezTo>
                  <a:cubicBezTo>
                    <a:pt x="1148008" y="153809"/>
                    <a:pt x="1155214" y="149833"/>
                    <a:pt x="1157285" y="142793"/>
                  </a:cubicBezTo>
                  <a:cubicBezTo>
                    <a:pt x="1159355" y="135753"/>
                    <a:pt x="1155380" y="128547"/>
                    <a:pt x="1148340" y="126476"/>
                  </a:cubicBezTo>
                  <a:cubicBezTo>
                    <a:pt x="1140802" y="124323"/>
                    <a:pt x="1132934" y="121755"/>
                    <a:pt x="1124651" y="119188"/>
                  </a:cubicBezTo>
                  <a:close/>
                  <a:moveTo>
                    <a:pt x="95786" y="129707"/>
                  </a:moveTo>
                  <a:cubicBezTo>
                    <a:pt x="92390" y="129375"/>
                    <a:pt x="88911" y="130452"/>
                    <a:pt x="86095" y="132771"/>
                  </a:cubicBezTo>
                  <a:cubicBezTo>
                    <a:pt x="79552" y="138155"/>
                    <a:pt x="73340" y="143621"/>
                    <a:pt x="67045" y="149088"/>
                  </a:cubicBezTo>
                  <a:cubicBezTo>
                    <a:pt x="61496" y="153892"/>
                    <a:pt x="60667" y="162174"/>
                    <a:pt x="65471" y="167724"/>
                  </a:cubicBezTo>
                  <a:cubicBezTo>
                    <a:pt x="70275" y="173273"/>
                    <a:pt x="78972" y="174101"/>
                    <a:pt x="84521" y="169297"/>
                  </a:cubicBezTo>
                  <a:cubicBezTo>
                    <a:pt x="90650" y="163997"/>
                    <a:pt x="96779" y="158613"/>
                    <a:pt x="103157" y="153395"/>
                  </a:cubicBezTo>
                  <a:cubicBezTo>
                    <a:pt x="108789" y="148757"/>
                    <a:pt x="109369" y="140391"/>
                    <a:pt x="104731" y="134759"/>
                  </a:cubicBezTo>
                  <a:cubicBezTo>
                    <a:pt x="102412" y="131860"/>
                    <a:pt x="99181" y="130038"/>
                    <a:pt x="95786" y="129707"/>
                  </a:cubicBezTo>
                  <a:close/>
                  <a:moveTo>
                    <a:pt x="1207726" y="142462"/>
                  </a:moveTo>
                  <a:cubicBezTo>
                    <a:pt x="1200603" y="140722"/>
                    <a:pt x="1193563" y="145444"/>
                    <a:pt x="1191823" y="152567"/>
                  </a:cubicBezTo>
                  <a:cubicBezTo>
                    <a:pt x="1190084" y="159690"/>
                    <a:pt x="1194391" y="166730"/>
                    <a:pt x="1201514" y="168469"/>
                  </a:cubicBezTo>
                  <a:cubicBezTo>
                    <a:pt x="1209796" y="170457"/>
                    <a:pt x="1217831" y="172196"/>
                    <a:pt x="1225948" y="173936"/>
                  </a:cubicBezTo>
                  <a:cubicBezTo>
                    <a:pt x="1233154" y="175427"/>
                    <a:pt x="1240359" y="171037"/>
                    <a:pt x="1241850" y="163831"/>
                  </a:cubicBezTo>
                  <a:cubicBezTo>
                    <a:pt x="1243341" y="156625"/>
                    <a:pt x="1238537" y="149419"/>
                    <a:pt x="1231331" y="147928"/>
                  </a:cubicBezTo>
                  <a:cubicBezTo>
                    <a:pt x="1223546" y="146272"/>
                    <a:pt x="1215843" y="144450"/>
                    <a:pt x="1207726" y="142462"/>
                  </a:cubicBezTo>
                  <a:close/>
                  <a:moveTo>
                    <a:pt x="1657389" y="143621"/>
                  </a:moveTo>
                  <a:cubicBezTo>
                    <a:pt x="1649520" y="145609"/>
                    <a:pt x="1641735" y="147266"/>
                    <a:pt x="1633701" y="149088"/>
                  </a:cubicBezTo>
                  <a:cubicBezTo>
                    <a:pt x="1626577" y="150662"/>
                    <a:pt x="1621691" y="157867"/>
                    <a:pt x="1623264" y="164990"/>
                  </a:cubicBezTo>
                  <a:cubicBezTo>
                    <a:pt x="1624838" y="172196"/>
                    <a:pt x="1632044" y="176669"/>
                    <a:pt x="1639167" y="175095"/>
                  </a:cubicBezTo>
                  <a:cubicBezTo>
                    <a:pt x="1647450" y="173273"/>
                    <a:pt x="1655566" y="171285"/>
                    <a:pt x="1663601" y="169297"/>
                  </a:cubicBezTo>
                  <a:cubicBezTo>
                    <a:pt x="1670724" y="167558"/>
                    <a:pt x="1675114" y="160518"/>
                    <a:pt x="1673291" y="153395"/>
                  </a:cubicBezTo>
                  <a:cubicBezTo>
                    <a:pt x="1671469" y="146272"/>
                    <a:pt x="1664429" y="141882"/>
                    <a:pt x="1657389" y="143621"/>
                  </a:cubicBezTo>
                  <a:close/>
                  <a:moveTo>
                    <a:pt x="608727" y="153395"/>
                  </a:moveTo>
                  <a:cubicBezTo>
                    <a:pt x="601605" y="151573"/>
                    <a:pt x="594647" y="155631"/>
                    <a:pt x="592825" y="162671"/>
                  </a:cubicBezTo>
                  <a:cubicBezTo>
                    <a:pt x="590340" y="172114"/>
                    <a:pt x="589098" y="181639"/>
                    <a:pt x="589346" y="190998"/>
                  </a:cubicBezTo>
                  <a:cubicBezTo>
                    <a:pt x="589512" y="198369"/>
                    <a:pt x="595641" y="204333"/>
                    <a:pt x="602930" y="204167"/>
                  </a:cubicBezTo>
                  <a:cubicBezTo>
                    <a:pt x="610301" y="204002"/>
                    <a:pt x="616265" y="197872"/>
                    <a:pt x="616099" y="190584"/>
                  </a:cubicBezTo>
                  <a:cubicBezTo>
                    <a:pt x="615934" y="183626"/>
                    <a:pt x="616596" y="176669"/>
                    <a:pt x="618418" y="169629"/>
                  </a:cubicBezTo>
                  <a:cubicBezTo>
                    <a:pt x="620240" y="162589"/>
                    <a:pt x="615768" y="155217"/>
                    <a:pt x="608727" y="153395"/>
                  </a:cubicBezTo>
                  <a:close/>
                  <a:moveTo>
                    <a:pt x="1292043" y="158447"/>
                  </a:moveTo>
                  <a:cubicBezTo>
                    <a:pt x="1284754" y="157453"/>
                    <a:pt x="1277880" y="162837"/>
                    <a:pt x="1276886" y="170126"/>
                  </a:cubicBezTo>
                  <a:cubicBezTo>
                    <a:pt x="1275892" y="177414"/>
                    <a:pt x="1281275" y="183875"/>
                    <a:pt x="1288564" y="184869"/>
                  </a:cubicBezTo>
                  <a:cubicBezTo>
                    <a:pt x="1296764" y="186028"/>
                    <a:pt x="1304964" y="187105"/>
                    <a:pt x="1313412" y="188016"/>
                  </a:cubicBezTo>
                  <a:cubicBezTo>
                    <a:pt x="1320701" y="188762"/>
                    <a:pt x="1327410" y="183709"/>
                    <a:pt x="1328155" y="176338"/>
                  </a:cubicBezTo>
                  <a:cubicBezTo>
                    <a:pt x="1328900" y="169049"/>
                    <a:pt x="1323434" y="162340"/>
                    <a:pt x="1316145" y="161595"/>
                  </a:cubicBezTo>
                  <a:cubicBezTo>
                    <a:pt x="1307863" y="160684"/>
                    <a:pt x="1299994" y="159524"/>
                    <a:pt x="1292043" y="158447"/>
                  </a:cubicBezTo>
                  <a:close/>
                  <a:moveTo>
                    <a:pt x="1573486" y="159938"/>
                  </a:moveTo>
                  <a:cubicBezTo>
                    <a:pt x="1565452" y="161098"/>
                    <a:pt x="1557169" y="161760"/>
                    <a:pt x="1549052" y="162671"/>
                  </a:cubicBezTo>
                  <a:cubicBezTo>
                    <a:pt x="1541763" y="163500"/>
                    <a:pt x="1536628" y="170126"/>
                    <a:pt x="1537374" y="177414"/>
                  </a:cubicBezTo>
                  <a:cubicBezTo>
                    <a:pt x="1538202" y="184703"/>
                    <a:pt x="1544828" y="189838"/>
                    <a:pt x="1552117" y="189093"/>
                  </a:cubicBezTo>
                  <a:cubicBezTo>
                    <a:pt x="1560565" y="188182"/>
                    <a:pt x="1568682" y="187105"/>
                    <a:pt x="1576964" y="185945"/>
                  </a:cubicBezTo>
                  <a:cubicBezTo>
                    <a:pt x="1584253" y="184952"/>
                    <a:pt x="1589223" y="178491"/>
                    <a:pt x="1588229" y="171202"/>
                  </a:cubicBezTo>
                  <a:cubicBezTo>
                    <a:pt x="1587235" y="163997"/>
                    <a:pt x="1580775" y="158944"/>
                    <a:pt x="1573486" y="159938"/>
                  </a:cubicBezTo>
                  <a:close/>
                  <a:moveTo>
                    <a:pt x="1377436" y="166150"/>
                  </a:moveTo>
                  <a:cubicBezTo>
                    <a:pt x="1370148" y="165819"/>
                    <a:pt x="1363770" y="171285"/>
                    <a:pt x="1363439" y="178574"/>
                  </a:cubicBezTo>
                  <a:cubicBezTo>
                    <a:pt x="1363108" y="185945"/>
                    <a:pt x="1368574" y="192240"/>
                    <a:pt x="1375863" y="192572"/>
                  </a:cubicBezTo>
                  <a:cubicBezTo>
                    <a:pt x="1383980" y="192986"/>
                    <a:pt x="1392511" y="193483"/>
                    <a:pt x="1401125" y="193731"/>
                  </a:cubicBezTo>
                  <a:cubicBezTo>
                    <a:pt x="1408496" y="193980"/>
                    <a:pt x="1414460" y="187850"/>
                    <a:pt x="1414708" y="180562"/>
                  </a:cubicBezTo>
                  <a:cubicBezTo>
                    <a:pt x="1414957" y="173273"/>
                    <a:pt x="1409242" y="167227"/>
                    <a:pt x="1401870" y="166978"/>
                  </a:cubicBezTo>
                  <a:cubicBezTo>
                    <a:pt x="1393505" y="166730"/>
                    <a:pt x="1385388" y="166564"/>
                    <a:pt x="1377436" y="166150"/>
                  </a:cubicBezTo>
                  <a:close/>
                  <a:moveTo>
                    <a:pt x="1488092" y="167310"/>
                  </a:moveTo>
                  <a:cubicBezTo>
                    <a:pt x="1479975" y="167558"/>
                    <a:pt x="1471775" y="167641"/>
                    <a:pt x="1463658" y="167724"/>
                  </a:cubicBezTo>
                  <a:cubicBezTo>
                    <a:pt x="1456370" y="167807"/>
                    <a:pt x="1450406" y="173604"/>
                    <a:pt x="1450489" y="180893"/>
                  </a:cubicBezTo>
                  <a:cubicBezTo>
                    <a:pt x="1450572" y="188182"/>
                    <a:pt x="1456370" y="194145"/>
                    <a:pt x="1463658" y="194062"/>
                  </a:cubicBezTo>
                  <a:cubicBezTo>
                    <a:pt x="1472107" y="193980"/>
                    <a:pt x="1480555" y="193980"/>
                    <a:pt x="1488920" y="193648"/>
                  </a:cubicBezTo>
                  <a:cubicBezTo>
                    <a:pt x="1496292" y="193400"/>
                    <a:pt x="1502007" y="187354"/>
                    <a:pt x="1501759" y="180065"/>
                  </a:cubicBezTo>
                  <a:cubicBezTo>
                    <a:pt x="1501427" y="172859"/>
                    <a:pt x="1495381" y="167061"/>
                    <a:pt x="1488092" y="167310"/>
                  </a:cubicBezTo>
                  <a:close/>
                  <a:moveTo>
                    <a:pt x="750774" y="168469"/>
                  </a:moveTo>
                  <a:cubicBezTo>
                    <a:pt x="743651" y="170291"/>
                    <a:pt x="739593" y="177249"/>
                    <a:pt x="741498" y="184372"/>
                  </a:cubicBezTo>
                  <a:cubicBezTo>
                    <a:pt x="743486" y="192157"/>
                    <a:pt x="744480" y="199612"/>
                    <a:pt x="744645" y="206072"/>
                  </a:cubicBezTo>
                  <a:cubicBezTo>
                    <a:pt x="744811" y="213361"/>
                    <a:pt x="750940" y="218993"/>
                    <a:pt x="758229" y="218910"/>
                  </a:cubicBezTo>
                  <a:cubicBezTo>
                    <a:pt x="765600" y="218745"/>
                    <a:pt x="771150" y="213030"/>
                    <a:pt x="771067" y="205741"/>
                  </a:cubicBezTo>
                  <a:cubicBezTo>
                    <a:pt x="770901" y="197044"/>
                    <a:pt x="769741" y="187519"/>
                    <a:pt x="767174" y="177746"/>
                  </a:cubicBezTo>
                  <a:cubicBezTo>
                    <a:pt x="765269" y="170705"/>
                    <a:pt x="757897" y="166647"/>
                    <a:pt x="750774" y="168469"/>
                  </a:cubicBezTo>
                  <a:close/>
                  <a:moveTo>
                    <a:pt x="30187" y="188265"/>
                  </a:moveTo>
                  <a:cubicBezTo>
                    <a:pt x="26791" y="188265"/>
                    <a:pt x="23478" y="189507"/>
                    <a:pt x="20911" y="192157"/>
                  </a:cubicBezTo>
                  <a:cubicBezTo>
                    <a:pt x="15941" y="197127"/>
                    <a:pt x="11386" y="201765"/>
                    <a:pt x="7741" y="205741"/>
                  </a:cubicBezTo>
                  <a:cubicBezTo>
                    <a:pt x="5505" y="208143"/>
                    <a:pt x="4345" y="209882"/>
                    <a:pt x="3517" y="210793"/>
                  </a:cubicBezTo>
                  <a:cubicBezTo>
                    <a:pt x="-1370" y="216260"/>
                    <a:pt x="-1204" y="224542"/>
                    <a:pt x="4263" y="229429"/>
                  </a:cubicBezTo>
                  <a:cubicBezTo>
                    <a:pt x="9729" y="234316"/>
                    <a:pt x="18426" y="233736"/>
                    <a:pt x="23313" y="228270"/>
                  </a:cubicBezTo>
                  <a:cubicBezTo>
                    <a:pt x="23975" y="227524"/>
                    <a:pt x="25135" y="225868"/>
                    <a:pt x="27206" y="223631"/>
                  </a:cubicBezTo>
                  <a:cubicBezTo>
                    <a:pt x="30767" y="219821"/>
                    <a:pt x="35240" y="215597"/>
                    <a:pt x="40043" y="210793"/>
                  </a:cubicBezTo>
                  <a:cubicBezTo>
                    <a:pt x="45179" y="205575"/>
                    <a:pt x="44848" y="197293"/>
                    <a:pt x="39629" y="192157"/>
                  </a:cubicBezTo>
                  <a:cubicBezTo>
                    <a:pt x="36896" y="189590"/>
                    <a:pt x="33583" y="188265"/>
                    <a:pt x="30187" y="188265"/>
                  </a:cubicBezTo>
                  <a:close/>
                  <a:moveTo>
                    <a:pt x="626949" y="236055"/>
                  </a:moveTo>
                  <a:cubicBezTo>
                    <a:pt x="623553" y="235890"/>
                    <a:pt x="619909" y="237049"/>
                    <a:pt x="617259" y="239534"/>
                  </a:cubicBezTo>
                  <a:cubicBezTo>
                    <a:pt x="611875" y="244504"/>
                    <a:pt x="611544" y="252786"/>
                    <a:pt x="616513" y="258170"/>
                  </a:cubicBezTo>
                  <a:cubicBezTo>
                    <a:pt x="623305" y="265541"/>
                    <a:pt x="631256" y="271836"/>
                    <a:pt x="639456" y="276392"/>
                  </a:cubicBezTo>
                  <a:cubicBezTo>
                    <a:pt x="645834" y="280036"/>
                    <a:pt x="653702" y="277717"/>
                    <a:pt x="657347" y="271339"/>
                  </a:cubicBezTo>
                  <a:cubicBezTo>
                    <a:pt x="660908" y="264962"/>
                    <a:pt x="658672" y="256679"/>
                    <a:pt x="652294" y="253117"/>
                  </a:cubicBezTo>
                  <a:cubicBezTo>
                    <a:pt x="646579" y="249887"/>
                    <a:pt x="641278" y="245663"/>
                    <a:pt x="636391" y="240279"/>
                  </a:cubicBezTo>
                  <a:cubicBezTo>
                    <a:pt x="633741" y="237629"/>
                    <a:pt x="630345" y="236221"/>
                    <a:pt x="626949" y="236055"/>
                  </a:cubicBezTo>
                  <a:close/>
                  <a:moveTo>
                    <a:pt x="732553" y="246574"/>
                  </a:moveTo>
                  <a:cubicBezTo>
                    <a:pt x="729240" y="245746"/>
                    <a:pt x="725595" y="246243"/>
                    <a:pt x="722448" y="248148"/>
                  </a:cubicBezTo>
                  <a:cubicBezTo>
                    <a:pt x="716816" y="251544"/>
                    <a:pt x="710272" y="254029"/>
                    <a:pt x="703067" y="255934"/>
                  </a:cubicBezTo>
                  <a:cubicBezTo>
                    <a:pt x="695943" y="257756"/>
                    <a:pt x="691554" y="265127"/>
                    <a:pt x="693376" y="272250"/>
                  </a:cubicBezTo>
                  <a:cubicBezTo>
                    <a:pt x="695198" y="279373"/>
                    <a:pt x="702570" y="283846"/>
                    <a:pt x="709692" y="281941"/>
                  </a:cubicBezTo>
                  <a:cubicBezTo>
                    <a:pt x="719383" y="279456"/>
                    <a:pt x="728163" y="275480"/>
                    <a:pt x="736114" y="270677"/>
                  </a:cubicBezTo>
                  <a:cubicBezTo>
                    <a:pt x="742409" y="266867"/>
                    <a:pt x="744562" y="258750"/>
                    <a:pt x="740752" y="252455"/>
                  </a:cubicBezTo>
                  <a:cubicBezTo>
                    <a:pt x="738847" y="249225"/>
                    <a:pt x="735866" y="247402"/>
                    <a:pt x="732553" y="24657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1"/>
            <p:cNvSpPr/>
            <p:nvPr/>
          </p:nvSpPr>
          <p:spPr>
            <a:xfrm rot="-7674005">
              <a:off x="4711181" y="-81884"/>
              <a:ext cx="807607" cy="1663630"/>
            </a:xfrm>
            <a:custGeom>
              <a:avLst/>
              <a:gdLst/>
              <a:ahLst/>
              <a:cxnLst/>
              <a:rect l="l" t="t" r="r" b="b"/>
              <a:pathLst>
                <a:path w="806670" h="1661699" extrusionOk="0">
                  <a:moveTo>
                    <a:pt x="590412" y="181"/>
                  </a:moveTo>
                  <a:cubicBezTo>
                    <a:pt x="587099" y="-399"/>
                    <a:pt x="583703" y="429"/>
                    <a:pt x="580721" y="2500"/>
                  </a:cubicBezTo>
                  <a:cubicBezTo>
                    <a:pt x="574675" y="6724"/>
                    <a:pt x="573019" y="14758"/>
                    <a:pt x="577242" y="20721"/>
                  </a:cubicBezTo>
                  <a:cubicBezTo>
                    <a:pt x="581715" y="27182"/>
                    <a:pt x="586519" y="33808"/>
                    <a:pt x="591240" y="40931"/>
                  </a:cubicBezTo>
                  <a:cubicBezTo>
                    <a:pt x="595298" y="47060"/>
                    <a:pt x="603747" y="48882"/>
                    <a:pt x="609876" y="44824"/>
                  </a:cubicBezTo>
                  <a:cubicBezTo>
                    <a:pt x="616005" y="40765"/>
                    <a:pt x="617413" y="32234"/>
                    <a:pt x="613355" y="26188"/>
                  </a:cubicBezTo>
                  <a:cubicBezTo>
                    <a:pt x="608551" y="18982"/>
                    <a:pt x="603581" y="12190"/>
                    <a:pt x="599026" y="5564"/>
                  </a:cubicBezTo>
                  <a:cubicBezTo>
                    <a:pt x="596790" y="2582"/>
                    <a:pt x="593725" y="760"/>
                    <a:pt x="590412" y="181"/>
                  </a:cubicBezTo>
                  <a:close/>
                  <a:moveTo>
                    <a:pt x="638534" y="73150"/>
                  </a:moveTo>
                  <a:cubicBezTo>
                    <a:pt x="635221" y="72322"/>
                    <a:pt x="631576" y="72819"/>
                    <a:pt x="628429" y="74724"/>
                  </a:cubicBezTo>
                  <a:cubicBezTo>
                    <a:pt x="622134" y="78534"/>
                    <a:pt x="620395" y="86734"/>
                    <a:pt x="624122" y="92946"/>
                  </a:cubicBezTo>
                  <a:cubicBezTo>
                    <a:pt x="628346" y="99903"/>
                    <a:pt x="632405" y="106778"/>
                    <a:pt x="636546" y="113901"/>
                  </a:cubicBezTo>
                  <a:cubicBezTo>
                    <a:pt x="640273" y="120195"/>
                    <a:pt x="648473" y="122597"/>
                    <a:pt x="654768" y="118953"/>
                  </a:cubicBezTo>
                  <a:cubicBezTo>
                    <a:pt x="661145" y="115309"/>
                    <a:pt x="663133" y="107026"/>
                    <a:pt x="659406" y="100731"/>
                  </a:cubicBezTo>
                  <a:cubicBezTo>
                    <a:pt x="655182" y="93443"/>
                    <a:pt x="650875" y="86071"/>
                    <a:pt x="646568" y="79031"/>
                  </a:cubicBezTo>
                  <a:cubicBezTo>
                    <a:pt x="644746" y="75883"/>
                    <a:pt x="641847" y="73978"/>
                    <a:pt x="638534" y="73150"/>
                  </a:cubicBezTo>
                  <a:close/>
                  <a:moveTo>
                    <a:pt x="682018" y="149268"/>
                  </a:moveTo>
                  <a:cubicBezTo>
                    <a:pt x="678787" y="148273"/>
                    <a:pt x="675143" y="148356"/>
                    <a:pt x="671913" y="150013"/>
                  </a:cubicBezTo>
                  <a:cubicBezTo>
                    <a:pt x="665452" y="153409"/>
                    <a:pt x="663051" y="161360"/>
                    <a:pt x="666446" y="167903"/>
                  </a:cubicBezTo>
                  <a:cubicBezTo>
                    <a:pt x="670256" y="175192"/>
                    <a:pt x="673652" y="182315"/>
                    <a:pt x="677296" y="189604"/>
                  </a:cubicBezTo>
                  <a:cubicBezTo>
                    <a:pt x="680527" y="196147"/>
                    <a:pt x="688561" y="199046"/>
                    <a:pt x="695187" y="195816"/>
                  </a:cubicBezTo>
                  <a:cubicBezTo>
                    <a:pt x="701730" y="192585"/>
                    <a:pt x="704629" y="184551"/>
                    <a:pt x="701399" y="177925"/>
                  </a:cubicBezTo>
                  <a:cubicBezTo>
                    <a:pt x="697672" y="170471"/>
                    <a:pt x="693613" y="162851"/>
                    <a:pt x="689720" y="155397"/>
                  </a:cubicBezTo>
                  <a:cubicBezTo>
                    <a:pt x="688064" y="152249"/>
                    <a:pt x="685248" y="150261"/>
                    <a:pt x="682018" y="149268"/>
                  </a:cubicBezTo>
                  <a:close/>
                  <a:moveTo>
                    <a:pt x="710344" y="228118"/>
                  </a:moveTo>
                  <a:cubicBezTo>
                    <a:pt x="703635" y="231017"/>
                    <a:pt x="700819" y="238885"/>
                    <a:pt x="703718" y="245594"/>
                  </a:cubicBezTo>
                  <a:cubicBezTo>
                    <a:pt x="707031" y="253131"/>
                    <a:pt x="709930" y="260917"/>
                    <a:pt x="712994" y="268537"/>
                  </a:cubicBezTo>
                  <a:cubicBezTo>
                    <a:pt x="715811" y="275329"/>
                    <a:pt x="723679" y="278310"/>
                    <a:pt x="730471" y="275494"/>
                  </a:cubicBezTo>
                  <a:cubicBezTo>
                    <a:pt x="737262" y="272678"/>
                    <a:pt x="740659" y="265224"/>
                    <a:pt x="737842" y="258432"/>
                  </a:cubicBezTo>
                  <a:cubicBezTo>
                    <a:pt x="734695" y="250729"/>
                    <a:pt x="731133" y="242861"/>
                    <a:pt x="727738" y="235158"/>
                  </a:cubicBezTo>
                  <a:cubicBezTo>
                    <a:pt x="724921" y="228366"/>
                    <a:pt x="717053" y="225136"/>
                    <a:pt x="710344" y="228118"/>
                  </a:cubicBezTo>
                  <a:close/>
                  <a:moveTo>
                    <a:pt x="743309" y="308873"/>
                  </a:moveTo>
                  <a:cubicBezTo>
                    <a:pt x="736351" y="311275"/>
                    <a:pt x="732376" y="318647"/>
                    <a:pt x="734778" y="325521"/>
                  </a:cubicBezTo>
                  <a:cubicBezTo>
                    <a:pt x="737428" y="333307"/>
                    <a:pt x="740079" y="341093"/>
                    <a:pt x="742563" y="348796"/>
                  </a:cubicBezTo>
                  <a:cubicBezTo>
                    <a:pt x="744800" y="355753"/>
                    <a:pt x="752254" y="359563"/>
                    <a:pt x="759212" y="357327"/>
                  </a:cubicBezTo>
                  <a:cubicBezTo>
                    <a:pt x="766169" y="355090"/>
                    <a:pt x="769979" y="347636"/>
                    <a:pt x="767742" y="340596"/>
                  </a:cubicBezTo>
                  <a:cubicBezTo>
                    <a:pt x="765175" y="332644"/>
                    <a:pt x="762773" y="324859"/>
                    <a:pt x="759957" y="316907"/>
                  </a:cubicBezTo>
                  <a:cubicBezTo>
                    <a:pt x="757638" y="310033"/>
                    <a:pt x="750266" y="306471"/>
                    <a:pt x="743309" y="308873"/>
                  </a:cubicBezTo>
                  <a:close/>
                  <a:moveTo>
                    <a:pt x="768985" y="391534"/>
                  </a:moveTo>
                  <a:cubicBezTo>
                    <a:pt x="761862" y="393273"/>
                    <a:pt x="757555" y="400727"/>
                    <a:pt x="759294" y="407850"/>
                  </a:cubicBezTo>
                  <a:cubicBezTo>
                    <a:pt x="761282" y="415802"/>
                    <a:pt x="763021" y="423587"/>
                    <a:pt x="764761" y="431539"/>
                  </a:cubicBezTo>
                  <a:cubicBezTo>
                    <a:pt x="766252" y="438745"/>
                    <a:pt x="773126" y="443549"/>
                    <a:pt x="780332" y="441975"/>
                  </a:cubicBezTo>
                  <a:cubicBezTo>
                    <a:pt x="787538" y="440484"/>
                    <a:pt x="792342" y="433195"/>
                    <a:pt x="790851" y="426072"/>
                  </a:cubicBezTo>
                  <a:cubicBezTo>
                    <a:pt x="789112" y="417872"/>
                    <a:pt x="787041" y="409838"/>
                    <a:pt x="785053" y="401638"/>
                  </a:cubicBezTo>
                  <a:cubicBezTo>
                    <a:pt x="783148" y="394515"/>
                    <a:pt x="776108" y="389794"/>
                    <a:pt x="768985" y="391534"/>
                  </a:cubicBezTo>
                  <a:close/>
                  <a:moveTo>
                    <a:pt x="786461" y="477342"/>
                  </a:moveTo>
                  <a:cubicBezTo>
                    <a:pt x="779172" y="478252"/>
                    <a:pt x="773872" y="484796"/>
                    <a:pt x="774783" y="492085"/>
                  </a:cubicBezTo>
                  <a:cubicBezTo>
                    <a:pt x="775777" y="500202"/>
                    <a:pt x="776771" y="508484"/>
                    <a:pt x="777516" y="516518"/>
                  </a:cubicBezTo>
                  <a:cubicBezTo>
                    <a:pt x="778179" y="523807"/>
                    <a:pt x="784556" y="529191"/>
                    <a:pt x="791845" y="528528"/>
                  </a:cubicBezTo>
                  <a:cubicBezTo>
                    <a:pt x="799134" y="527866"/>
                    <a:pt x="804517" y="521074"/>
                    <a:pt x="803855" y="513785"/>
                  </a:cubicBezTo>
                  <a:cubicBezTo>
                    <a:pt x="803109" y="505420"/>
                    <a:pt x="802198" y="497386"/>
                    <a:pt x="801122" y="488937"/>
                  </a:cubicBezTo>
                  <a:cubicBezTo>
                    <a:pt x="800293" y="481731"/>
                    <a:pt x="793750" y="476431"/>
                    <a:pt x="786461" y="477342"/>
                  </a:cubicBezTo>
                  <a:close/>
                  <a:moveTo>
                    <a:pt x="793419" y="563895"/>
                  </a:moveTo>
                  <a:cubicBezTo>
                    <a:pt x="786047" y="563812"/>
                    <a:pt x="779918" y="569775"/>
                    <a:pt x="779835" y="577064"/>
                  </a:cubicBezTo>
                  <a:cubicBezTo>
                    <a:pt x="779752" y="585181"/>
                    <a:pt x="779504" y="593133"/>
                    <a:pt x="779089" y="601167"/>
                  </a:cubicBezTo>
                  <a:cubicBezTo>
                    <a:pt x="778675" y="608455"/>
                    <a:pt x="784556" y="614750"/>
                    <a:pt x="791928" y="615164"/>
                  </a:cubicBezTo>
                  <a:cubicBezTo>
                    <a:pt x="799299" y="615578"/>
                    <a:pt x="805511" y="610029"/>
                    <a:pt x="805926" y="602740"/>
                  </a:cubicBezTo>
                  <a:cubicBezTo>
                    <a:pt x="806423" y="594292"/>
                    <a:pt x="806588" y="586009"/>
                    <a:pt x="806671" y="577478"/>
                  </a:cubicBezTo>
                  <a:cubicBezTo>
                    <a:pt x="806671" y="570190"/>
                    <a:pt x="800790" y="563978"/>
                    <a:pt x="793419" y="563895"/>
                  </a:cubicBezTo>
                  <a:close/>
                  <a:moveTo>
                    <a:pt x="787621" y="650862"/>
                  </a:moveTo>
                  <a:cubicBezTo>
                    <a:pt x="780415" y="649620"/>
                    <a:pt x="773706" y="654507"/>
                    <a:pt x="772464" y="661712"/>
                  </a:cubicBezTo>
                  <a:cubicBezTo>
                    <a:pt x="771056" y="669664"/>
                    <a:pt x="769565" y="677532"/>
                    <a:pt x="767825" y="685401"/>
                  </a:cubicBezTo>
                  <a:cubicBezTo>
                    <a:pt x="766169" y="692524"/>
                    <a:pt x="770393" y="699730"/>
                    <a:pt x="777516" y="701303"/>
                  </a:cubicBezTo>
                  <a:cubicBezTo>
                    <a:pt x="784639" y="702960"/>
                    <a:pt x="791845" y="698321"/>
                    <a:pt x="793419" y="691199"/>
                  </a:cubicBezTo>
                  <a:cubicBezTo>
                    <a:pt x="795324" y="682916"/>
                    <a:pt x="796980" y="674799"/>
                    <a:pt x="798471" y="666351"/>
                  </a:cubicBezTo>
                  <a:cubicBezTo>
                    <a:pt x="799714" y="659228"/>
                    <a:pt x="794827" y="652187"/>
                    <a:pt x="787621" y="650862"/>
                  </a:cubicBezTo>
                  <a:close/>
                  <a:moveTo>
                    <a:pt x="768157" y="735511"/>
                  </a:moveTo>
                  <a:cubicBezTo>
                    <a:pt x="761116" y="733605"/>
                    <a:pt x="753828" y="737747"/>
                    <a:pt x="751840" y="744787"/>
                  </a:cubicBezTo>
                  <a:cubicBezTo>
                    <a:pt x="749603" y="752738"/>
                    <a:pt x="747450" y="760938"/>
                    <a:pt x="745214" y="768889"/>
                  </a:cubicBezTo>
                  <a:cubicBezTo>
                    <a:pt x="743226" y="775929"/>
                    <a:pt x="747450" y="783218"/>
                    <a:pt x="754490" y="785206"/>
                  </a:cubicBezTo>
                  <a:cubicBezTo>
                    <a:pt x="761530" y="787194"/>
                    <a:pt x="768819" y="782970"/>
                    <a:pt x="770807" y="775929"/>
                  </a:cubicBezTo>
                  <a:cubicBezTo>
                    <a:pt x="773043" y="767978"/>
                    <a:pt x="775197" y="759944"/>
                    <a:pt x="777433" y="751827"/>
                  </a:cubicBezTo>
                  <a:cubicBezTo>
                    <a:pt x="779504" y="744787"/>
                    <a:pt x="775280" y="737498"/>
                    <a:pt x="768157" y="735511"/>
                  </a:cubicBezTo>
                  <a:close/>
                  <a:moveTo>
                    <a:pt x="744551" y="819413"/>
                  </a:moveTo>
                  <a:cubicBezTo>
                    <a:pt x="737511" y="817260"/>
                    <a:pt x="729974" y="821318"/>
                    <a:pt x="727820" y="828359"/>
                  </a:cubicBezTo>
                  <a:cubicBezTo>
                    <a:pt x="725418" y="836227"/>
                    <a:pt x="723265" y="844095"/>
                    <a:pt x="720863" y="852047"/>
                  </a:cubicBezTo>
                  <a:cubicBezTo>
                    <a:pt x="718709" y="859087"/>
                    <a:pt x="722354" y="866541"/>
                    <a:pt x="729394" y="868778"/>
                  </a:cubicBezTo>
                  <a:cubicBezTo>
                    <a:pt x="736434" y="870931"/>
                    <a:pt x="743888" y="866873"/>
                    <a:pt x="746125" y="859832"/>
                  </a:cubicBezTo>
                  <a:cubicBezTo>
                    <a:pt x="748610" y="851881"/>
                    <a:pt x="751095" y="844095"/>
                    <a:pt x="753497" y="836144"/>
                  </a:cubicBezTo>
                  <a:cubicBezTo>
                    <a:pt x="755567" y="829104"/>
                    <a:pt x="751509" y="821484"/>
                    <a:pt x="744551" y="819413"/>
                  </a:cubicBezTo>
                  <a:close/>
                  <a:moveTo>
                    <a:pt x="718461" y="902488"/>
                  </a:moveTo>
                  <a:cubicBezTo>
                    <a:pt x="711504" y="900252"/>
                    <a:pt x="704049" y="904061"/>
                    <a:pt x="701730" y="911019"/>
                  </a:cubicBezTo>
                  <a:cubicBezTo>
                    <a:pt x="699246" y="918722"/>
                    <a:pt x="696678" y="926590"/>
                    <a:pt x="693945" y="934707"/>
                  </a:cubicBezTo>
                  <a:cubicBezTo>
                    <a:pt x="691625" y="941665"/>
                    <a:pt x="695518" y="949119"/>
                    <a:pt x="702475" y="951355"/>
                  </a:cubicBezTo>
                  <a:cubicBezTo>
                    <a:pt x="709433" y="953674"/>
                    <a:pt x="716888" y="949782"/>
                    <a:pt x="719206" y="942824"/>
                  </a:cubicBezTo>
                  <a:cubicBezTo>
                    <a:pt x="721857" y="934707"/>
                    <a:pt x="724424" y="926839"/>
                    <a:pt x="726992" y="919136"/>
                  </a:cubicBezTo>
                  <a:cubicBezTo>
                    <a:pt x="729311" y="912179"/>
                    <a:pt x="725501" y="904724"/>
                    <a:pt x="718461" y="902488"/>
                  </a:cubicBezTo>
                  <a:close/>
                  <a:moveTo>
                    <a:pt x="691294" y="985148"/>
                  </a:moveTo>
                  <a:cubicBezTo>
                    <a:pt x="684336" y="982829"/>
                    <a:pt x="676551" y="986391"/>
                    <a:pt x="674232" y="993265"/>
                  </a:cubicBezTo>
                  <a:cubicBezTo>
                    <a:pt x="670836" y="1003453"/>
                    <a:pt x="668683" y="1010245"/>
                    <a:pt x="666446" y="1016953"/>
                  </a:cubicBezTo>
                  <a:cubicBezTo>
                    <a:pt x="664127" y="1023911"/>
                    <a:pt x="668020" y="1031282"/>
                    <a:pt x="674978" y="1033602"/>
                  </a:cubicBezTo>
                  <a:cubicBezTo>
                    <a:pt x="681935" y="1035921"/>
                    <a:pt x="689306" y="1032442"/>
                    <a:pt x="691708" y="1025485"/>
                  </a:cubicBezTo>
                  <a:cubicBezTo>
                    <a:pt x="693945" y="1018776"/>
                    <a:pt x="696098" y="1011901"/>
                    <a:pt x="699494" y="1001796"/>
                  </a:cubicBezTo>
                  <a:cubicBezTo>
                    <a:pt x="701813" y="994922"/>
                    <a:pt x="698252" y="987467"/>
                    <a:pt x="691294" y="985148"/>
                  </a:cubicBezTo>
                  <a:close/>
                  <a:moveTo>
                    <a:pt x="663796" y="1067477"/>
                  </a:moveTo>
                  <a:cubicBezTo>
                    <a:pt x="656839" y="1065241"/>
                    <a:pt x="649301" y="1069051"/>
                    <a:pt x="647065" y="1076009"/>
                  </a:cubicBezTo>
                  <a:cubicBezTo>
                    <a:pt x="644415" y="1084374"/>
                    <a:pt x="642012" y="1092408"/>
                    <a:pt x="639694" y="1100111"/>
                  </a:cubicBezTo>
                  <a:cubicBezTo>
                    <a:pt x="637623" y="1107151"/>
                    <a:pt x="641598" y="1114357"/>
                    <a:pt x="648638" y="1116428"/>
                  </a:cubicBezTo>
                  <a:cubicBezTo>
                    <a:pt x="655679" y="1118498"/>
                    <a:pt x="663216" y="1114523"/>
                    <a:pt x="665369" y="1107482"/>
                  </a:cubicBezTo>
                  <a:cubicBezTo>
                    <a:pt x="667606" y="1099945"/>
                    <a:pt x="669759" y="1092408"/>
                    <a:pt x="672327" y="1084208"/>
                  </a:cubicBezTo>
                  <a:cubicBezTo>
                    <a:pt x="674481" y="1077168"/>
                    <a:pt x="670753" y="1069714"/>
                    <a:pt x="663796" y="1067477"/>
                  </a:cubicBezTo>
                  <a:close/>
                  <a:moveTo>
                    <a:pt x="639280" y="1150552"/>
                  </a:moveTo>
                  <a:cubicBezTo>
                    <a:pt x="632156" y="1148895"/>
                    <a:pt x="625033" y="1153534"/>
                    <a:pt x="623377" y="1160657"/>
                  </a:cubicBezTo>
                  <a:cubicBezTo>
                    <a:pt x="621389" y="1169105"/>
                    <a:pt x="619567" y="1177388"/>
                    <a:pt x="617910" y="1185505"/>
                  </a:cubicBezTo>
                  <a:cubicBezTo>
                    <a:pt x="616502" y="1192710"/>
                    <a:pt x="621223" y="1199585"/>
                    <a:pt x="628429" y="1201076"/>
                  </a:cubicBezTo>
                  <a:cubicBezTo>
                    <a:pt x="635635" y="1202484"/>
                    <a:pt x="642923" y="1197763"/>
                    <a:pt x="644332" y="1190557"/>
                  </a:cubicBezTo>
                  <a:cubicBezTo>
                    <a:pt x="645906" y="1182771"/>
                    <a:pt x="647479" y="1174986"/>
                    <a:pt x="649384" y="1166869"/>
                  </a:cubicBezTo>
                  <a:cubicBezTo>
                    <a:pt x="651041" y="1159746"/>
                    <a:pt x="646402" y="1152209"/>
                    <a:pt x="639280" y="1150552"/>
                  </a:cubicBezTo>
                  <a:close/>
                  <a:moveTo>
                    <a:pt x="456813" y="1182440"/>
                  </a:moveTo>
                  <a:cubicBezTo>
                    <a:pt x="449442" y="1182440"/>
                    <a:pt x="443561" y="1188735"/>
                    <a:pt x="443644" y="1196023"/>
                  </a:cubicBezTo>
                  <a:cubicBezTo>
                    <a:pt x="443644" y="1203395"/>
                    <a:pt x="449856" y="1209276"/>
                    <a:pt x="457227" y="1209193"/>
                  </a:cubicBezTo>
                  <a:cubicBezTo>
                    <a:pt x="465345" y="1209193"/>
                    <a:pt x="473296" y="1209193"/>
                    <a:pt x="481330" y="1209607"/>
                  </a:cubicBezTo>
                  <a:cubicBezTo>
                    <a:pt x="488701" y="1209938"/>
                    <a:pt x="494996" y="1204140"/>
                    <a:pt x="495328" y="1196769"/>
                  </a:cubicBezTo>
                  <a:cubicBezTo>
                    <a:pt x="495659" y="1189480"/>
                    <a:pt x="489861" y="1183517"/>
                    <a:pt x="482489" y="1183185"/>
                  </a:cubicBezTo>
                  <a:cubicBezTo>
                    <a:pt x="473958" y="1182771"/>
                    <a:pt x="465345" y="1182357"/>
                    <a:pt x="456813" y="1182440"/>
                  </a:cubicBezTo>
                  <a:close/>
                  <a:moveTo>
                    <a:pt x="393120" y="1186664"/>
                  </a:moveTo>
                  <a:cubicBezTo>
                    <a:pt x="384672" y="1187741"/>
                    <a:pt x="376224" y="1189066"/>
                    <a:pt x="367858" y="1190557"/>
                  </a:cubicBezTo>
                  <a:cubicBezTo>
                    <a:pt x="360652" y="1191882"/>
                    <a:pt x="356097" y="1198839"/>
                    <a:pt x="357422" y="1206128"/>
                  </a:cubicBezTo>
                  <a:cubicBezTo>
                    <a:pt x="358747" y="1213334"/>
                    <a:pt x="365705" y="1218304"/>
                    <a:pt x="372993" y="1216978"/>
                  </a:cubicBezTo>
                  <a:cubicBezTo>
                    <a:pt x="380862" y="1215571"/>
                    <a:pt x="388648" y="1214162"/>
                    <a:pt x="396682" y="1213086"/>
                  </a:cubicBezTo>
                  <a:cubicBezTo>
                    <a:pt x="403970" y="1212175"/>
                    <a:pt x="409271" y="1205631"/>
                    <a:pt x="408360" y="1198343"/>
                  </a:cubicBezTo>
                  <a:cubicBezTo>
                    <a:pt x="407366" y="1191054"/>
                    <a:pt x="400409" y="1185753"/>
                    <a:pt x="393120" y="1186664"/>
                  </a:cubicBezTo>
                  <a:close/>
                  <a:moveTo>
                    <a:pt x="546100" y="1189811"/>
                  </a:moveTo>
                  <a:cubicBezTo>
                    <a:pt x="538894" y="1188569"/>
                    <a:pt x="531771" y="1193456"/>
                    <a:pt x="530529" y="1200662"/>
                  </a:cubicBezTo>
                  <a:cubicBezTo>
                    <a:pt x="529286" y="1207868"/>
                    <a:pt x="534173" y="1214991"/>
                    <a:pt x="541379" y="1216233"/>
                  </a:cubicBezTo>
                  <a:cubicBezTo>
                    <a:pt x="549413" y="1217558"/>
                    <a:pt x="557281" y="1219132"/>
                    <a:pt x="565067" y="1220871"/>
                  </a:cubicBezTo>
                  <a:cubicBezTo>
                    <a:pt x="572190" y="1222528"/>
                    <a:pt x="579396" y="1217890"/>
                    <a:pt x="580970" y="1210766"/>
                  </a:cubicBezTo>
                  <a:cubicBezTo>
                    <a:pt x="582626" y="1203644"/>
                    <a:pt x="577988" y="1196438"/>
                    <a:pt x="570865" y="1194864"/>
                  </a:cubicBezTo>
                  <a:cubicBezTo>
                    <a:pt x="562748" y="1192959"/>
                    <a:pt x="554631" y="1191220"/>
                    <a:pt x="546100" y="1189811"/>
                  </a:cubicBezTo>
                  <a:close/>
                  <a:moveTo>
                    <a:pt x="305822" y="1206460"/>
                  </a:moveTo>
                  <a:cubicBezTo>
                    <a:pt x="297704" y="1209110"/>
                    <a:pt x="289670" y="1211843"/>
                    <a:pt x="281719" y="1214991"/>
                  </a:cubicBezTo>
                  <a:cubicBezTo>
                    <a:pt x="274927" y="1217724"/>
                    <a:pt x="271614" y="1225675"/>
                    <a:pt x="274347" y="1232467"/>
                  </a:cubicBezTo>
                  <a:cubicBezTo>
                    <a:pt x="277081" y="1239259"/>
                    <a:pt x="284618" y="1242572"/>
                    <a:pt x="291410" y="1239839"/>
                  </a:cubicBezTo>
                  <a:cubicBezTo>
                    <a:pt x="298864" y="1236940"/>
                    <a:pt x="306236" y="1234206"/>
                    <a:pt x="313938" y="1231721"/>
                  </a:cubicBezTo>
                  <a:cubicBezTo>
                    <a:pt x="320896" y="1229402"/>
                    <a:pt x="324789" y="1222031"/>
                    <a:pt x="322470" y="1214991"/>
                  </a:cubicBezTo>
                  <a:cubicBezTo>
                    <a:pt x="320150" y="1208033"/>
                    <a:pt x="312779" y="1204140"/>
                    <a:pt x="305822" y="1206460"/>
                  </a:cubicBezTo>
                  <a:close/>
                  <a:moveTo>
                    <a:pt x="622217" y="1213500"/>
                  </a:moveTo>
                  <a:cubicBezTo>
                    <a:pt x="619070" y="1214825"/>
                    <a:pt x="616585" y="1217475"/>
                    <a:pt x="615260" y="1220871"/>
                  </a:cubicBezTo>
                  <a:cubicBezTo>
                    <a:pt x="612775" y="1227332"/>
                    <a:pt x="615757" y="1234123"/>
                    <a:pt x="621886" y="1237188"/>
                  </a:cubicBezTo>
                  <a:cubicBezTo>
                    <a:pt x="615343" y="1237519"/>
                    <a:pt x="609628" y="1242075"/>
                    <a:pt x="609048" y="1248867"/>
                  </a:cubicBezTo>
                  <a:cubicBezTo>
                    <a:pt x="608385" y="1257398"/>
                    <a:pt x="608137" y="1266012"/>
                    <a:pt x="607888" y="1274460"/>
                  </a:cubicBezTo>
                  <a:cubicBezTo>
                    <a:pt x="607640" y="1281831"/>
                    <a:pt x="613355" y="1287795"/>
                    <a:pt x="620726" y="1288043"/>
                  </a:cubicBezTo>
                  <a:cubicBezTo>
                    <a:pt x="628098" y="1288292"/>
                    <a:pt x="634061" y="1282577"/>
                    <a:pt x="634310" y="1275205"/>
                  </a:cubicBezTo>
                  <a:cubicBezTo>
                    <a:pt x="634558" y="1267171"/>
                    <a:pt x="634807" y="1259220"/>
                    <a:pt x="635469" y="1251103"/>
                  </a:cubicBezTo>
                  <a:cubicBezTo>
                    <a:pt x="635718" y="1247790"/>
                    <a:pt x="634558" y="1244643"/>
                    <a:pt x="632736" y="1242158"/>
                  </a:cubicBezTo>
                  <a:cubicBezTo>
                    <a:pt x="636711" y="1243897"/>
                    <a:pt x="640936" y="1245802"/>
                    <a:pt x="644746" y="1247624"/>
                  </a:cubicBezTo>
                  <a:cubicBezTo>
                    <a:pt x="651372" y="1250772"/>
                    <a:pt x="659075" y="1248038"/>
                    <a:pt x="662222" y="1241412"/>
                  </a:cubicBezTo>
                  <a:cubicBezTo>
                    <a:pt x="665369" y="1234786"/>
                    <a:pt x="662636" y="1226752"/>
                    <a:pt x="656010" y="1223522"/>
                  </a:cubicBezTo>
                  <a:cubicBezTo>
                    <a:pt x="648390" y="1219877"/>
                    <a:pt x="640522" y="1216647"/>
                    <a:pt x="632322" y="1213417"/>
                  </a:cubicBezTo>
                  <a:cubicBezTo>
                    <a:pt x="628926" y="1212092"/>
                    <a:pt x="625364" y="1212092"/>
                    <a:pt x="622217" y="1213500"/>
                  </a:cubicBezTo>
                  <a:close/>
                  <a:moveTo>
                    <a:pt x="233597" y="1242572"/>
                  </a:moveTo>
                  <a:cubicBezTo>
                    <a:pt x="230284" y="1241826"/>
                    <a:pt x="226557" y="1242572"/>
                    <a:pt x="223492" y="1244477"/>
                  </a:cubicBezTo>
                  <a:cubicBezTo>
                    <a:pt x="216287" y="1249115"/>
                    <a:pt x="209495" y="1253919"/>
                    <a:pt x="202537" y="1259220"/>
                  </a:cubicBezTo>
                  <a:cubicBezTo>
                    <a:pt x="196739" y="1263692"/>
                    <a:pt x="195745" y="1272058"/>
                    <a:pt x="200218" y="1277856"/>
                  </a:cubicBezTo>
                  <a:cubicBezTo>
                    <a:pt x="204691" y="1283654"/>
                    <a:pt x="212642" y="1284647"/>
                    <a:pt x="218440" y="1280175"/>
                  </a:cubicBezTo>
                  <a:cubicBezTo>
                    <a:pt x="224817" y="1275288"/>
                    <a:pt x="231278" y="1270815"/>
                    <a:pt x="237821" y="1266591"/>
                  </a:cubicBezTo>
                  <a:cubicBezTo>
                    <a:pt x="243950" y="1262616"/>
                    <a:pt x="246021" y="1254499"/>
                    <a:pt x="242045" y="1248370"/>
                  </a:cubicBezTo>
                  <a:cubicBezTo>
                    <a:pt x="240141" y="1245305"/>
                    <a:pt x="236910" y="1243317"/>
                    <a:pt x="233597" y="1242572"/>
                  </a:cubicBezTo>
                  <a:close/>
                  <a:moveTo>
                    <a:pt x="702558" y="1255741"/>
                  </a:moveTo>
                  <a:cubicBezTo>
                    <a:pt x="699163" y="1256072"/>
                    <a:pt x="695601" y="1257646"/>
                    <a:pt x="693282" y="1260379"/>
                  </a:cubicBezTo>
                  <a:cubicBezTo>
                    <a:pt x="688561" y="1266012"/>
                    <a:pt x="689637" y="1274294"/>
                    <a:pt x="695187" y="1279015"/>
                  </a:cubicBezTo>
                  <a:cubicBezTo>
                    <a:pt x="701316" y="1284151"/>
                    <a:pt x="706700" y="1289866"/>
                    <a:pt x="711504" y="1295332"/>
                  </a:cubicBezTo>
                  <a:cubicBezTo>
                    <a:pt x="716308" y="1300881"/>
                    <a:pt x="724590" y="1301296"/>
                    <a:pt x="730139" y="1296492"/>
                  </a:cubicBezTo>
                  <a:cubicBezTo>
                    <a:pt x="735606" y="1291688"/>
                    <a:pt x="736103" y="1282991"/>
                    <a:pt x="731299" y="1277442"/>
                  </a:cubicBezTo>
                  <a:cubicBezTo>
                    <a:pt x="725584" y="1270981"/>
                    <a:pt x="719372" y="1264769"/>
                    <a:pt x="712249" y="1258806"/>
                  </a:cubicBezTo>
                  <a:cubicBezTo>
                    <a:pt x="709516" y="1256487"/>
                    <a:pt x="705954" y="1255493"/>
                    <a:pt x="702558" y="1255741"/>
                  </a:cubicBezTo>
                  <a:close/>
                  <a:moveTo>
                    <a:pt x="164437" y="1298894"/>
                  </a:moveTo>
                  <a:cubicBezTo>
                    <a:pt x="161041" y="1299059"/>
                    <a:pt x="157563" y="1300467"/>
                    <a:pt x="155161" y="1303200"/>
                  </a:cubicBezTo>
                  <a:cubicBezTo>
                    <a:pt x="149529" y="1309495"/>
                    <a:pt x="143896" y="1315873"/>
                    <a:pt x="138513" y="1322582"/>
                  </a:cubicBezTo>
                  <a:cubicBezTo>
                    <a:pt x="133957" y="1328297"/>
                    <a:pt x="135117" y="1336994"/>
                    <a:pt x="140832" y="1341632"/>
                  </a:cubicBezTo>
                  <a:cubicBezTo>
                    <a:pt x="146547" y="1346187"/>
                    <a:pt x="154912" y="1345028"/>
                    <a:pt x="159468" y="1339313"/>
                  </a:cubicBezTo>
                  <a:cubicBezTo>
                    <a:pt x="164603" y="1332935"/>
                    <a:pt x="169655" y="1326889"/>
                    <a:pt x="175039" y="1321091"/>
                  </a:cubicBezTo>
                  <a:cubicBezTo>
                    <a:pt x="179926" y="1315624"/>
                    <a:pt x="179346" y="1307342"/>
                    <a:pt x="173880" y="1302455"/>
                  </a:cubicBezTo>
                  <a:cubicBezTo>
                    <a:pt x="171063" y="1299887"/>
                    <a:pt x="167833" y="1298728"/>
                    <a:pt x="164437" y="1298894"/>
                  </a:cubicBezTo>
                  <a:close/>
                  <a:moveTo>
                    <a:pt x="621472" y="1323741"/>
                  </a:moveTo>
                  <a:cubicBezTo>
                    <a:pt x="614183" y="1324652"/>
                    <a:pt x="608965" y="1331196"/>
                    <a:pt x="609793" y="1338484"/>
                  </a:cubicBezTo>
                  <a:cubicBezTo>
                    <a:pt x="610953" y="1348424"/>
                    <a:pt x="613437" y="1357286"/>
                    <a:pt x="616751" y="1365651"/>
                  </a:cubicBezTo>
                  <a:cubicBezTo>
                    <a:pt x="619484" y="1372443"/>
                    <a:pt x="627021" y="1375756"/>
                    <a:pt x="633813" y="1373023"/>
                  </a:cubicBezTo>
                  <a:cubicBezTo>
                    <a:pt x="640605" y="1370290"/>
                    <a:pt x="643918" y="1362752"/>
                    <a:pt x="641184" y="1355961"/>
                  </a:cubicBezTo>
                  <a:cubicBezTo>
                    <a:pt x="638700" y="1349749"/>
                    <a:pt x="637043" y="1343040"/>
                    <a:pt x="636132" y="1335420"/>
                  </a:cubicBezTo>
                  <a:cubicBezTo>
                    <a:pt x="635304" y="1328131"/>
                    <a:pt x="628678" y="1322830"/>
                    <a:pt x="621472" y="1323741"/>
                  </a:cubicBezTo>
                  <a:close/>
                  <a:moveTo>
                    <a:pt x="746456" y="1327966"/>
                  </a:moveTo>
                  <a:cubicBezTo>
                    <a:pt x="739168" y="1328877"/>
                    <a:pt x="733867" y="1335834"/>
                    <a:pt x="734778" y="1343123"/>
                  </a:cubicBezTo>
                  <a:cubicBezTo>
                    <a:pt x="735689" y="1350246"/>
                    <a:pt x="735275" y="1356789"/>
                    <a:pt x="733618" y="1362504"/>
                  </a:cubicBezTo>
                  <a:cubicBezTo>
                    <a:pt x="731547" y="1369544"/>
                    <a:pt x="735523" y="1376750"/>
                    <a:pt x="742563" y="1378821"/>
                  </a:cubicBezTo>
                  <a:cubicBezTo>
                    <a:pt x="749603" y="1380891"/>
                    <a:pt x="757224" y="1376916"/>
                    <a:pt x="759212" y="1369876"/>
                  </a:cubicBezTo>
                  <a:cubicBezTo>
                    <a:pt x="761945" y="1360516"/>
                    <a:pt x="762524" y="1350328"/>
                    <a:pt x="761199" y="1339561"/>
                  </a:cubicBezTo>
                  <a:cubicBezTo>
                    <a:pt x="760288" y="1332355"/>
                    <a:pt x="753745" y="1327054"/>
                    <a:pt x="746456" y="1327966"/>
                  </a:cubicBezTo>
                  <a:close/>
                  <a:moveTo>
                    <a:pt x="110103" y="1369130"/>
                  </a:moveTo>
                  <a:cubicBezTo>
                    <a:pt x="106790" y="1369958"/>
                    <a:pt x="103892" y="1372195"/>
                    <a:pt x="101986" y="1375342"/>
                  </a:cubicBezTo>
                  <a:cubicBezTo>
                    <a:pt x="97597" y="1382465"/>
                    <a:pt x="93372" y="1389588"/>
                    <a:pt x="89148" y="1397043"/>
                  </a:cubicBezTo>
                  <a:cubicBezTo>
                    <a:pt x="85587" y="1403420"/>
                    <a:pt x="87823" y="1411703"/>
                    <a:pt x="94201" y="1415264"/>
                  </a:cubicBezTo>
                  <a:cubicBezTo>
                    <a:pt x="100578" y="1418826"/>
                    <a:pt x="108530" y="1416258"/>
                    <a:pt x="112091" y="1409798"/>
                  </a:cubicBezTo>
                  <a:cubicBezTo>
                    <a:pt x="116067" y="1402675"/>
                    <a:pt x="120291" y="1395634"/>
                    <a:pt x="124515" y="1388843"/>
                  </a:cubicBezTo>
                  <a:cubicBezTo>
                    <a:pt x="128325" y="1382631"/>
                    <a:pt x="126503" y="1374431"/>
                    <a:pt x="120208" y="1370621"/>
                  </a:cubicBezTo>
                  <a:cubicBezTo>
                    <a:pt x="117061" y="1368799"/>
                    <a:pt x="113416" y="1368385"/>
                    <a:pt x="110103" y="1369130"/>
                  </a:cubicBezTo>
                  <a:close/>
                  <a:moveTo>
                    <a:pt x="677710" y="1389339"/>
                  </a:moveTo>
                  <a:cubicBezTo>
                    <a:pt x="670588" y="1387518"/>
                    <a:pt x="663630" y="1391576"/>
                    <a:pt x="661808" y="1398616"/>
                  </a:cubicBezTo>
                  <a:cubicBezTo>
                    <a:pt x="659986" y="1405739"/>
                    <a:pt x="664044" y="1413111"/>
                    <a:pt x="671084" y="1414933"/>
                  </a:cubicBezTo>
                  <a:cubicBezTo>
                    <a:pt x="680775" y="1417418"/>
                    <a:pt x="691128" y="1418080"/>
                    <a:pt x="700985" y="1416838"/>
                  </a:cubicBezTo>
                  <a:cubicBezTo>
                    <a:pt x="708273" y="1415927"/>
                    <a:pt x="713160" y="1409384"/>
                    <a:pt x="712249" y="1402095"/>
                  </a:cubicBezTo>
                  <a:cubicBezTo>
                    <a:pt x="711338" y="1394806"/>
                    <a:pt x="704795" y="1389505"/>
                    <a:pt x="697506" y="1390416"/>
                  </a:cubicBezTo>
                  <a:cubicBezTo>
                    <a:pt x="690963" y="1391327"/>
                    <a:pt x="684254" y="1390996"/>
                    <a:pt x="677710" y="1389339"/>
                  </a:cubicBezTo>
                  <a:close/>
                  <a:moveTo>
                    <a:pt x="68194" y="1446821"/>
                  </a:moveTo>
                  <a:cubicBezTo>
                    <a:pt x="65046" y="1448063"/>
                    <a:pt x="62313" y="1450465"/>
                    <a:pt x="60822" y="1453778"/>
                  </a:cubicBezTo>
                  <a:cubicBezTo>
                    <a:pt x="57426" y="1461398"/>
                    <a:pt x="53947" y="1469267"/>
                    <a:pt x="50717" y="1477053"/>
                  </a:cubicBezTo>
                  <a:cubicBezTo>
                    <a:pt x="47984" y="1483844"/>
                    <a:pt x="51297" y="1491713"/>
                    <a:pt x="58088" y="1494529"/>
                  </a:cubicBezTo>
                  <a:cubicBezTo>
                    <a:pt x="64880" y="1497262"/>
                    <a:pt x="72749" y="1493949"/>
                    <a:pt x="75565" y="1487157"/>
                  </a:cubicBezTo>
                  <a:cubicBezTo>
                    <a:pt x="78630" y="1479537"/>
                    <a:pt x="81611" y="1472083"/>
                    <a:pt x="84842" y="1464629"/>
                  </a:cubicBezTo>
                  <a:cubicBezTo>
                    <a:pt x="87823" y="1457920"/>
                    <a:pt x="84924" y="1450134"/>
                    <a:pt x="78215" y="1447152"/>
                  </a:cubicBezTo>
                  <a:cubicBezTo>
                    <a:pt x="74902" y="1445661"/>
                    <a:pt x="71341" y="1445578"/>
                    <a:pt x="68194" y="1446821"/>
                  </a:cubicBezTo>
                  <a:close/>
                  <a:moveTo>
                    <a:pt x="46079" y="1527908"/>
                  </a:moveTo>
                  <a:cubicBezTo>
                    <a:pt x="39121" y="1525589"/>
                    <a:pt x="31253" y="1529067"/>
                    <a:pt x="29016" y="1536025"/>
                  </a:cubicBezTo>
                  <a:cubicBezTo>
                    <a:pt x="26366" y="1544059"/>
                    <a:pt x="24047" y="1552093"/>
                    <a:pt x="21645" y="1560127"/>
                  </a:cubicBezTo>
                  <a:cubicBezTo>
                    <a:pt x="19575" y="1567167"/>
                    <a:pt x="23550" y="1574704"/>
                    <a:pt x="30590" y="1576858"/>
                  </a:cubicBezTo>
                  <a:cubicBezTo>
                    <a:pt x="37631" y="1578929"/>
                    <a:pt x="44754" y="1574953"/>
                    <a:pt x="46907" y="1567913"/>
                  </a:cubicBezTo>
                  <a:cubicBezTo>
                    <a:pt x="49226" y="1560127"/>
                    <a:pt x="51711" y="1552424"/>
                    <a:pt x="54279" y="1544638"/>
                  </a:cubicBezTo>
                  <a:cubicBezTo>
                    <a:pt x="56515" y="1537681"/>
                    <a:pt x="53036" y="1530227"/>
                    <a:pt x="46079" y="1527908"/>
                  </a:cubicBezTo>
                  <a:close/>
                  <a:moveTo>
                    <a:pt x="21231" y="1611065"/>
                  </a:moveTo>
                  <a:cubicBezTo>
                    <a:pt x="14108" y="1609408"/>
                    <a:pt x="7316" y="1614047"/>
                    <a:pt x="5660" y="1621170"/>
                  </a:cubicBezTo>
                  <a:cubicBezTo>
                    <a:pt x="4086" y="1628044"/>
                    <a:pt x="2844" y="1634091"/>
                    <a:pt x="1767" y="1639391"/>
                  </a:cubicBezTo>
                  <a:cubicBezTo>
                    <a:pt x="1104" y="1642622"/>
                    <a:pt x="442" y="1645189"/>
                    <a:pt x="193" y="1646349"/>
                  </a:cubicBezTo>
                  <a:cubicBezTo>
                    <a:pt x="-1049" y="1653555"/>
                    <a:pt x="3837" y="1660264"/>
                    <a:pt x="11043" y="1661506"/>
                  </a:cubicBezTo>
                  <a:cubicBezTo>
                    <a:pt x="18249" y="1662748"/>
                    <a:pt x="25372" y="1657862"/>
                    <a:pt x="26615" y="1650656"/>
                  </a:cubicBezTo>
                  <a:cubicBezTo>
                    <a:pt x="26780" y="1649662"/>
                    <a:pt x="27194" y="1647840"/>
                    <a:pt x="27774" y="1644858"/>
                  </a:cubicBezTo>
                  <a:cubicBezTo>
                    <a:pt x="28768" y="1639806"/>
                    <a:pt x="29762" y="1633594"/>
                    <a:pt x="31253" y="1626968"/>
                  </a:cubicBezTo>
                  <a:cubicBezTo>
                    <a:pt x="32910" y="1619762"/>
                    <a:pt x="28354" y="1612639"/>
                    <a:pt x="21231" y="161106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1"/>
            <p:cNvSpPr/>
            <p:nvPr/>
          </p:nvSpPr>
          <p:spPr>
            <a:xfrm rot="6601188">
              <a:off x="8609824" y="26718"/>
              <a:ext cx="557254" cy="875583"/>
            </a:xfrm>
            <a:custGeom>
              <a:avLst/>
              <a:gdLst/>
              <a:ahLst/>
              <a:cxnLst/>
              <a:rect l="l" t="t" r="r" b="b"/>
              <a:pathLst>
                <a:path w="557002" h="875187" extrusionOk="0">
                  <a:moveTo>
                    <a:pt x="180202" y="4"/>
                  </a:moveTo>
                  <a:cubicBezTo>
                    <a:pt x="172914" y="-162"/>
                    <a:pt x="166784" y="5470"/>
                    <a:pt x="166619" y="12842"/>
                  </a:cubicBezTo>
                  <a:cubicBezTo>
                    <a:pt x="166453" y="20130"/>
                    <a:pt x="172499" y="26259"/>
                    <a:pt x="179788" y="26425"/>
                  </a:cubicBezTo>
                  <a:cubicBezTo>
                    <a:pt x="187657" y="26591"/>
                    <a:pt x="195277" y="27088"/>
                    <a:pt x="203062" y="27999"/>
                  </a:cubicBezTo>
                  <a:cubicBezTo>
                    <a:pt x="210351" y="28827"/>
                    <a:pt x="216977" y="23609"/>
                    <a:pt x="217805" y="16321"/>
                  </a:cubicBezTo>
                  <a:cubicBezTo>
                    <a:pt x="218634" y="9032"/>
                    <a:pt x="213416" y="2820"/>
                    <a:pt x="206127" y="1908"/>
                  </a:cubicBezTo>
                  <a:cubicBezTo>
                    <a:pt x="197596" y="997"/>
                    <a:pt x="188899" y="252"/>
                    <a:pt x="180202" y="4"/>
                  </a:cubicBezTo>
                  <a:close/>
                  <a:moveTo>
                    <a:pt x="115764" y="5470"/>
                  </a:moveTo>
                  <a:cubicBezTo>
                    <a:pt x="107315" y="7044"/>
                    <a:pt x="98784" y="9115"/>
                    <a:pt x="90502" y="11268"/>
                  </a:cubicBezTo>
                  <a:cubicBezTo>
                    <a:pt x="83379" y="13173"/>
                    <a:pt x="78906" y="20462"/>
                    <a:pt x="80811" y="27585"/>
                  </a:cubicBezTo>
                  <a:cubicBezTo>
                    <a:pt x="82716" y="34708"/>
                    <a:pt x="90005" y="38766"/>
                    <a:pt x="97128" y="36861"/>
                  </a:cubicBezTo>
                  <a:cubicBezTo>
                    <a:pt x="104831" y="34791"/>
                    <a:pt x="112616" y="32886"/>
                    <a:pt x="120402" y="31394"/>
                  </a:cubicBezTo>
                  <a:cubicBezTo>
                    <a:pt x="127608" y="30069"/>
                    <a:pt x="132660" y="23029"/>
                    <a:pt x="131252" y="15824"/>
                  </a:cubicBezTo>
                  <a:cubicBezTo>
                    <a:pt x="129844" y="8617"/>
                    <a:pt x="122970" y="4062"/>
                    <a:pt x="115764" y="5470"/>
                  </a:cubicBezTo>
                  <a:close/>
                  <a:moveTo>
                    <a:pt x="270317" y="17480"/>
                  </a:moveTo>
                  <a:cubicBezTo>
                    <a:pt x="263443" y="14829"/>
                    <a:pt x="255906" y="18391"/>
                    <a:pt x="253255" y="25265"/>
                  </a:cubicBezTo>
                  <a:cubicBezTo>
                    <a:pt x="250605" y="32140"/>
                    <a:pt x="254166" y="39760"/>
                    <a:pt x="261041" y="42328"/>
                  </a:cubicBezTo>
                  <a:cubicBezTo>
                    <a:pt x="268330" y="45144"/>
                    <a:pt x="275370" y="48126"/>
                    <a:pt x="282410" y="51604"/>
                  </a:cubicBezTo>
                  <a:cubicBezTo>
                    <a:pt x="288953" y="54917"/>
                    <a:pt x="296987" y="52350"/>
                    <a:pt x="300300" y="45807"/>
                  </a:cubicBezTo>
                  <a:cubicBezTo>
                    <a:pt x="303613" y="39263"/>
                    <a:pt x="301045" y="31229"/>
                    <a:pt x="294502" y="27916"/>
                  </a:cubicBezTo>
                  <a:cubicBezTo>
                    <a:pt x="286468" y="24023"/>
                    <a:pt x="278351" y="20627"/>
                    <a:pt x="270317" y="17480"/>
                  </a:cubicBezTo>
                  <a:close/>
                  <a:moveTo>
                    <a:pt x="40061" y="32637"/>
                  </a:moveTo>
                  <a:cubicBezTo>
                    <a:pt x="36830" y="31477"/>
                    <a:pt x="33269" y="31477"/>
                    <a:pt x="29956" y="33051"/>
                  </a:cubicBezTo>
                  <a:cubicBezTo>
                    <a:pt x="18940" y="38186"/>
                    <a:pt x="10740" y="42410"/>
                    <a:pt x="6268" y="45061"/>
                  </a:cubicBezTo>
                  <a:cubicBezTo>
                    <a:pt x="56" y="48871"/>
                    <a:pt x="-1849" y="57071"/>
                    <a:pt x="1961" y="63283"/>
                  </a:cubicBezTo>
                  <a:cubicBezTo>
                    <a:pt x="5771" y="69495"/>
                    <a:pt x="13970" y="71731"/>
                    <a:pt x="20182" y="67921"/>
                  </a:cubicBezTo>
                  <a:cubicBezTo>
                    <a:pt x="21011" y="67424"/>
                    <a:pt x="22584" y="66264"/>
                    <a:pt x="25235" y="64774"/>
                  </a:cubicBezTo>
                  <a:cubicBezTo>
                    <a:pt x="29707" y="62372"/>
                    <a:pt x="34925" y="59721"/>
                    <a:pt x="40806" y="56988"/>
                  </a:cubicBezTo>
                  <a:cubicBezTo>
                    <a:pt x="47432" y="53923"/>
                    <a:pt x="50497" y="46138"/>
                    <a:pt x="47432" y="39512"/>
                  </a:cubicBezTo>
                  <a:cubicBezTo>
                    <a:pt x="45859" y="36281"/>
                    <a:pt x="43291" y="33797"/>
                    <a:pt x="40061" y="32637"/>
                  </a:cubicBezTo>
                  <a:close/>
                  <a:moveTo>
                    <a:pt x="338649" y="60963"/>
                  </a:moveTo>
                  <a:cubicBezTo>
                    <a:pt x="335253" y="61295"/>
                    <a:pt x="332105" y="62786"/>
                    <a:pt x="329703" y="65602"/>
                  </a:cubicBezTo>
                  <a:cubicBezTo>
                    <a:pt x="324982" y="71234"/>
                    <a:pt x="325645" y="79517"/>
                    <a:pt x="331277" y="84238"/>
                  </a:cubicBezTo>
                  <a:cubicBezTo>
                    <a:pt x="337240" y="89207"/>
                    <a:pt x="343038" y="94508"/>
                    <a:pt x="348753" y="100141"/>
                  </a:cubicBezTo>
                  <a:cubicBezTo>
                    <a:pt x="353971" y="105276"/>
                    <a:pt x="362585" y="105359"/>
                    <a:pt x="367803" y="100141"/>
                  </a:cubicBezTo>
                  <a:cubicBezTo>
                    <a:pt x="372938" y="94922"/>
                    <a:pt x="372607" y="86226"/>
                    <a:pt x="367389" y="81090"/>
                  </a:cubicBezTo>
                  <a:cubicBezTo>
                    <a:pt x="361094" y="74878"/>
                    <a:pt x="354882" y="69081"/>
                    <a:pt x="348339" y="63614"/>
                  </a:cubicBezTo>
                  <a:cubicBezTo>
                    <a:pt x="345523" y="61295"/>
                    <a:pt x="342044" y="60715"/>
                    <a:pt x="338649" y="60963"/>
                  </a:cubicBezTo>
                  <a:close/>
                  <a:moveTo>
                    <a:pt x="400768" y="125402"/>
                  </a:moveTo>
                  <a:cubicBezTo>
                    <a:pt x="397372" y="124823"/>
                    <a:pt x="393645" y="125568"/>
                    <a:pt x="390663" y="127721"/>
                  </a:cubicBezTo>
                  <a:cubicBezTo>
                    <a:pt x="384700" y="131945"/>
                    <a:pt x="383292" y="139980"/>
                    <a:pt x="387516" y="145943"/>
                  </a:cubicBezTo>
                  <a:cubicBezTo>
                    <a:pt x="389835" y="149256"/>
                    <a:pt x="392237" y="152652"/>
                    <a:pt x="394474" y="156048"/>
                  </a:cubicBezTo>
                  <a:cubicBezTo>
                    <a:pt x="396710" y="159361"/>
                    <a:pt x="398698" y="162840"/>
                    <a:pt x="400686" y="166153"/>
                  </a:cubicBezTo>
                  <a:cubicBezTo>
                    <a:pt x="404495" y="172448"/>
                    <a:pt x="412695" y="174269"/>
                    <a:pt x="418907" y="170460"/>
                  </a:cubicBezTo>
                  <a:cubicBezTo>
                    <a:pt x="425202" y="166650"/>
                    <a:pt x="427355" y="158450"/>
                    <a:pt x="423546" y="152238"/>
                  </a:cubicBezTo>
                  <a:cubicBezTo>
                    <a:pt x="421309" y="148594"/>
                    <a:pt x="418990" y="145032"/>
                    <a:pt x="416588" y="141388"/>
                  </a:cubicBezTo>
                  <a:cubicBezTo>
                    <a:pt x="414186" y="137743"/>
                    <a:pt x="411702" y="134430"/>
                    <a:pt x="409216" y="130869"/>
                  </a:cubicBezTo>
                  <a:cubicBezTo>
                    <a:pt x="407146" y="127887"/>
                    <a:pt x="404081" y="125982"/>
                    <a:pt x="400768" y="125402"/>
                  </a:cubicBezTo>
                  <a:close/>
                  <a:moveTo>
                    <a:pt x="434147" y="203093"/>
                  </a:moveTo>
                  <a:cubicBezTo>
                    <a:pt x="427107" y="205247"/>
                    <a:pt x="423049" y="212784"/>
                    <a:pt x="425202" y="219824"/>
                  </a:cubicBezTo>
                  <a:cubicBezTo>
                    <a:pt x="427521" y="227278"/>
                    <a:pt x="429509" y="234650"/>
                    <a:pt x="431000" y="242353"/>
                  </a:cubicBezTo>
                  <a:cubicBezTo>
                    <a:pt x="432408" y="249559"/>
                    <a:pt x="439696" y="254280"/>
                    <a:pt x="446903" y="252872"/>
                  </a:cubicBezTo>
                  <a:cubicBezTo>
                    <a:pt x="454108" y="251381"/>
                    <a:pt x="458415" y="244506"/>
                    <a:pt x="457007" y="237301"/>
                  </a:cubicBezTo>
                  <a:cubicBezTo>
                    <a:pt x="455268" y="228769"/>
                    <a:pt x="453446" y="220073"/>
                    <a:pt x="450795" y="211707"/>
                  </a:cubicBezTo>
                  <a:cubicBezTo>
                    <a:pt x="448642" y="204584"/>
                    <a:pt x="441105" y="200857"/>
                    <a:pt x="434147" y="203093"/>
                  </a:cubicBezTo>
                  <a:close/>
                  <a:moveTo>
                    <a:pt x="449304" y="288901"/>
                  </a:moveTo>
                  <a:cubicBezTo>
                    <a:pt x="442016" y="288570"/>
                    <a:pt x="436052" y="294036"/>
                    <a:pt x="435721" y="301325"/>
                  </a:cubicBezTo>
                  <a:cubicBezTo>
                    <a:pt x="435390" y="309111"/>
                    <a:pt x="434396" y="316979"/>
                    <a:pt x="433402" y="325013"/>
                  </a:cubicBezTo>
                  <a:cubicBezTo>
                    <a:pt x="432490" y="332302"/>
                    <a:pt x="437791" y="339259"/>
                    <a:pt x="445080" y="340170"/>
                  </a:cubicBezTo>
                  <a:cubicBezTo>
                    <a:pt x="452369" y="341081"/>
                    <a:pt x="458912" y="335780"/>
                    <a:pt x="459823" y="328492"/>
                  </a:cubicBezTo>
                  <a:cubicBezTo>
                    <a:pt x="460900" y="319795"/>
                    <a:pt x="461811" y="311015"/>
                    <a:pt x="462142" y="302485"/>
                  </a:cubicBezTo>
                  <a:cubicBezTo>
                    <a:pt x="462391" y="295113"/>
                    <a:pt x="456593" y="289150"/>
                    <a:pt x="449304" y="288901"/>
                  </a:cubicBezTo>
                  <a:close/>
                  <a:moveTo>
                    <a:pt x="437626" y="375040"/>
                  </a:moveTo>
                  <a:cubicBezTo>
                    <a:pt x="430586" y="373052"/>
                    <a:pt x="423297" y="377276"/>
                    <a:pt x="421309" y="384317"/>
                  </a:cubicBezTo>
                  <a:cubicBezTo>
                    <a:pt x="419156" y="391854"/>
                    <a:pt x="416919" y="399639"/>
                    <a:pt x="414352" y="407591"/>
                  </a:cubicBezTo>
                  <a:cubicBezTo>
                    <a:pt x="412116" y="414548"/>
                    <a:pt x="415925" y="422003"/>
                    <a:pt x="422883" y="424239"/>
                  </a:cubicBezTo>
                  <a:cubicBezTo>
                    <a:pt x="429840" y="426475"/>
                    <a:pt x="437295" y="422665"/>
                    <a:pt x="439614" y="415708"/>
                  </a:cubicBezTo>
                  <a:cubicBezTo>
                    <a:pt x="442347" y="407425"/>
                    <a:pt x="444749" y="399143"/>
                    <a:pt x="446985" y="391274"/>
                  </a:cubicBezTo>
                  <a:cubicBezTo>
                    <a:pt x="448890" y="384317"/>
                    <a:pt x="444666" y="377028"/>
                    <a:pt x="437626" y="375040"/>
                  </a:cubicBezTo>
                  <a:close/>
                  <a:moveTo>
                    <a:pt x="400354" y="457784"/>
                  </a:moveTo>
                  <a:cubicBezTo>
                    <a:pt x="397207" y="459109"/>
                    <a:pt x="394722" y="461759"/>
                    <a:pt x="393397" y="465155"/>
                  </a:cubicBezTo>
                  <a:cubicBezTo>
                    <a:pt x="390663" y="472112"/>
                    <a:pt x="387599" y="479318"/>
                    <a:pt x="384120" y="488015"/>
                  </a:cubicBezTo>
                  <a:cubicBezTo>
                    <a:pt x="381387" y="494807"/>
                    <a:pt x="384700" y="502758"/>
                    <a:pt x="391492" y="505491"/>
                  </a:cubicBezTo>
                  <a:cubicBezTo>
                    <a:pt x="398283" y="508224"/>
                    <a:pt x="406235" y="504912"/>
                    <a:pt x="408968" y="498120"/>
                  </a:cubicBezTo>
                  <a:cubicBezTo>
                    <a:pt x="412530" y="489257"/>
                    <a:pt x="415097" y="481886"/>
                    <a:pt x="417913" y="474846"/>
                  </a:cubicBezTo>
                  <a:cubicBezTo>
                    <a:pt x="420646" y="468054"/>
                    <a:pt x="417334" y="460434"/>
                    <a:pt x="410542" y="457784"/>
                  </a:cubicBezTo>
                  <a:cubicBezTo>
                    <a:pt x="407063" y="456458"/>
                    <a:pt x="403501" y="456376"/>
                    <a:pt x="400354" y="457784"/>
                  </a:cubicBezTo>
                  <a:close/>
                  <a:moveTo>
                    <a:pt x="378239" y="538125"/>
                  </a:moveTo>
                  <a:cubicBezTo>
                    <a:pt x="371365" y="535474"/>
                    <a:pt x="363414" y="539036"/>
                    <a:pt x="360763" y="545911"/>
                  </a:cubicBezTo>
                  <a:cubicBezTo>
                    <a:pt x="357533" y="554276"/>
                    <a:pt x="354965" y="561730"/>
                    <a:pt x="352232" y="569185"/>
                  </a:cubicBezTo>
                  <a:cubicBezTo>
                    <a:pt x="349747" y="576059"/>
                    <a:pt x="353061" y="583762"/>
                    <a:pt x="360018" y="586247"/>
                  </a:cubicBezTo>
                  <a:cubicBezTo>
                    <a:pt x="366892" y="588732"/>
                    <a:pt x="374595" y="585418"/>
                    <a:pt x="377080" y="578461"/>
                  </a:cubicBezTo>
                  <a:cubicBezTo>
                    <a:pt x="379730" y="571172"/>
                    <a:pt x="382464" y="563304"/>
                    <a:pt x="385611" y="555187"/>
                  </a:cubicBezTo>
                  <a:cubicBezTo>
                    <a:pt x="388262" y="548395"/>
                    <a:pt x="385031" y="540775"/>
                    <a:pt x="378239" y="538125"/>
                  </a:cubicBezTo>
                  <a:close/>
                  <a:moveTo>
                    <a:pt x="349085" y="620454"/>
                  </a:moveTo>
                  <a:cubicBezTo>
                    <a:pt x="341962" y="618715"/>
                    <a:pt x="334839" y="623436"/>
                    <a:pt x="333182" y="630559"/>
                  </a:cubicBezTo>
                  <a:cubicBezTo>
                    <a:pt x="331111" y="639255"/>
                    <a:pt x="329455" y="647538"/>
                    <a:pt x="328130" y="655820"/>
                  </a:cubicBezTo>
                  <a:cubicBezTo>
                    <a:pt x="326970" y="663026"/>
                    <a:pt x="331774" y="669818"/>
                    <a:pt x="338980" y="670978"/>
                  </a:cubicBezTo>
                  <a:cubicBezTo>
                    <a:pt x="346186" y="672137"/>
                    <a:pt x="353392" y="667333"/>
                    <a:pt x="354551" y="660128"/>
                  </a:cubicBezTo>
                  <a:cubicBezTo>
                    <a:pt x="355794" y="652590"/>
                    <a:pt x="357285" y="644887"/>
                    <a:pt x="359190" y="636854"/>
                  </a:cubicBezTo>
                  <a:cubicBezTo>
                    <a:pt x="360929" y="629648"/>
                    <a:pt x="356208" y="622110"/>
                    <a:pt x="349085" y="620454"/>
                  </a:cubicBezTo>
                  <a:close/>
                  <a:moveTo>
                    <a:pt x="337820" y="706593"/>
                  </a:moveTo>
                  <a:cubicBezTo>
                    <a:pt x="330532" y="707421"/>
                    <a:pt x="325313" y="714047"/>
                    <a:pt x="326142" y="721336"/>
                  </a:cubicBezTo>
                  <a:cubicBezTo>
                    <a:pt x="326722" y="726554"/>
                    <a:pt x="327467" y="731358"/>
                    <a:pt x="328461" y="736493"/>
                  </a:cubicBezTo>
                  <a:cubicBezTo>
                    <a:pt x="329207" y="740220"/>
                    <a:pt x="329952" y="743948"/>
                    <a:pt x="330780" y="747343"/>
                  </a:cubicBezTo>
                  <a:cubicBezTo>
                    <a:pt x="332437" y="754467"/>
                    <a:pt x="339560" y="758773"/>
                    <a:pt x="346683" y="757034"/>
                  </a:cubicBezTo>
                  <a:cubicBezTo>
                    <a:pt x="353806" y="755295"/>
                    <a:pt x="358113" y="748255"/>
                    <a:pt x="356373" y="741131"/>
                  </a:cubicBezTo>
                  <a:cubicBezTo>
                    <a:pt x="355628" y="737984"/>
                    <a:pt x="355131" y="734837"/>
                    <a:pt x="354386" y="731441"/>
                  </a:cubicBezTo>
                  <a:cubicBezTo>
                    <a:pt x="353475" y="727051"/>
                    <a:pt x="352978" y="722744"/>
                    <a:pt x="352481" y="718272"/>
                  </a:cubicBezTo>
                  <a:cubicBezTo>
                    <a:pt x="351735" y="710983"/>
                    <a:pt x="345109" y="705765"/>
                    <a:pt x="337820" y="706593"/>
                  </a:cubicBezTo>
                  <a:close/>
                  <a:moveTo>
                    <a:pt x="369709" y="789336"/>
                  </a:moveTo>
                  <a:cubicBezTo>
                    <a:pt x="366395" y="788508"/>
                    <a:pt x="362751" y="789005"/>
                    <a:pt x="359604" y="790910"/>
                  </a:cubicBezTo>
                  <a:cubicBezTo>
                    <a:pt x="353309" y="794720"/>
                    <a:pt x="351156" y="802920"/>
                    <a:pt x="354965" y="809132"/>
                  </a:cubicBezTo>
                  <a:cubicBezTo>
                    <a:pt x="359852" y="817166"/>
                    <a:pt x="365070" y="824620"/>
                    <a:pt x="370868" y="831246"/>
                  </a:cubicBezTo>
                  <a:cubicBezTo>
                    <a:pt x="375755" y="836713"/>
                    <a:pt x="384369" y="837293"/>
                    <a:pt x="389918" y="832406"/>
                  </a:cubicBezTo>
                  <a:cubicBezTo>
                    <a:pt x="395467" y="827519"/>
                    <a:pt x="395964" y="818905"/>
                    <a:pt x="391077" y="813356"/>
                  </a:cubicBezTo>
                  <a:cubicBezTo>
                    <a:pt x="386357" y="807972"/>
                    <a:pt x="381884" y="802175"/>
                    <a:pt x="377908" y="795465"/>
                  </a:cubicBezTo>
                  <a:cubicBezTo>
                    <a:pt x="375921" y="792401"/>
                    <a:pt x="373021" y="790165"/>
                    <a:pt x="369709" y="789336"/>
                  </a:cubicBezTo>
                  <a:close/>
                  <a:moveTo>
                    <a:pt x="540164" y="840937"/>
                  </a:moveTo>
                  <a:cubicBezTo>
                    <a:pt x="532545" y="843090"/>
                    <a:pt x="524511" y="844913"/>
                    <a:pt x="516890" y="846403"/>
                  </a:cubicBezTo>
                  <a:cubicBezTo>
                    <a:pt x="509684" y="847729"/>
                    <a:pt x="505046" y="854769"/>
                    <a:pt x="506372" y="861975"/>
                  </a:cubicBezTo>
                  <a:cubicBezTo>
                    <a:pt x="507697" y="869181"/>
                    <a:pt x="514654" y="874233"/>
                    <a:pt x="521943" y="872825"/>
                  </a:cubicBezTo>
                  <a:cubicBezTo>
                    <a:pt x="530474" y="871251"/>
                    <a:pt x="538756" y="869015"/>
                    <a:pt x="547205" y="866613"/>
                  </a:cubicBezTo>
                  <a:cubicBezTo>
                    <a:pt x="554245" y="864625"/>
                    <a:pt x="558552" y="857337"/>
                    <a:pt x="556481" y="850296"/>
                  </a:cubicBezTo>
                  <a:cubicBezTo>
                    <a:pt x="554411" y="843256"/>
                    <a:pt x="547205" y="838949"/>
                    <a:pt x="540164" y="840937"/>
                  </a:cubicBezTo>
                  <a:close/>
                  <a:moveTo>
                    <a:pt x="436880" y="844085"/>
                  </a:moveTo>
                  <a:cubicBezTo>
                    <a:pt x="429923" y="841765"/>
                    <a:pt x="422469" y="845244"/>
                    <a:pt x="420232" y="852201"/>
                  </a:cubicBezTo>
                  <a:cubicBezTo>
                    <a:pt x="417913" y="859158"/>
                    <a:pt x="421806" y="867027"/>
                    <a:pt x="428764" y="869263"/>
                  </a:cubicBezTo>
                  <a:cubicBezTo>
                    <a:pt x="437295" y="872079"/>
                    <a:pt x="445991" y="873819"/>
                    <a:pt x="455185" y="875061"/>
                  </a:cubicBezTo>
                  <a:cubicBezTo>
                    <a:pt x="462473" y="876055"/>
                    <a:pt x="469348" y="871085"/>
                    <a:pt x="470342" y="863797"/>
                  </a:cubicBezTo>
                  <a:cubicBezTo>
                    <a:pt x="471336" y="856508"/>
                    <a:pt x="466367" y="849634"/>
                    <a:pt x="459078" y="848640"/>
                  </a:cubicBezTo>
                  <a:cubicBezTo>
                    <a:pt x="451375" y="847646"/>
                    <a:pt x="443838" y="846320"/>
                    <a:pt x="436880" y="84408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1"/>
          <p:cNvSpPr/>
          <p:nvPr/>
        </p:nvSpPr>
        <p:spPr>
          <a:xfrm>
            <a:off x="3319124" y="1525236"/>
            <a:ext cx="865444" cy="606927"/>
          </a:xfrm>
          <a:custGeom>
            <a:avLst/>
            <a:gdLst/>
            <a:ahLst/>
            <a:cxnLst/>
            <a:rect l="l" t="t" r="r" b="b"/>
            <a:pathLst>
              <a:path w="865444" h="606927" extrusionOk="0">
                <a:moveTo>
                  <a:pt x="294116" y="15"/>
                </a:moveTo>
                <a:cubicBezTo>
                  <a:pt x="278592" y="496"/>
                  <a:pt x="262107" y="3377"/>
                  <a:pt x="244982" y="9379"/>
                </a:cubicBezTo>
                <a:cubicBezTo>
                  <a:pt x="197929" y="25943"/>
                  <a:pt x="170321" y="58032"/>
                  <a:pt x="158317" y="100525"/>
                </a:cubicBezTo>
                <a:cubicBezTo>
                  <a:pt x="151835" y="123412"/>
                  <a:pt x="151435" y="147178"/>
                  <a:pt x="153435" y="170305"/>
                </a:cubicBezTo>
                <a:cubicBezTo>
                  <a:pt x="153916" y="176067"/>
                  <a:pt x="153676" y="181988"/>
                  <a:pt x="154556" y="187590"/>
                </a:cubicBezTo>
                <a:cubicBezTo>
                  <a:pt x="154796" y="188951"/>
                  <a:pt x="155036" y="190071"/>
                  <a:pt x="155276" y="191352"/>
                </a:cubicBezTo>
                <a:cubicBezTo>
                  <a:pt x="148554" y="190791"/>
                  <a:pt x="141592" y="191031"/>
                  <a:pt x="134630" y="190952"/>
                </a:cubicBezTo>
                <a:cubicBezTo>
                  <a:pt x="118065" y="190791"/>
                  <a:pt x="101180" y="191511"/>
                  <a:pt x="84776" y="195433"/>
                </a:cubicBezTo>
                <a:cubicBezTo>
                  <a:pt x="35481" y="207116"/>
                  <a:pt x="3952" y="237365"/>
                  <a:pt x="351" y="290740"/>
                </a:cubicBezTo>
                <a:cubicBezTo>
                  <a:pt x="-769" y="307225"/>
                  <a:pt x="911" y="321309"/>
                  <a:pt x="3712" y="334593"/>
                </a:cubicBezTo>
                <a:cubicBezTo>
                  <a:pt x="3792" y="334913"/>
                  <a:pt x="4032" y="335073"/>
                  <a:pt x="4112" y="335313"/>
                </a:cubicBezTo>
                <a:cubicBezTo>
                  <a:pt x="12755" y="375085"/>
                  <a:pt x="38602" y="400132"/>
                  <a:pt x="76533" y="413736"/>
                </a:cubicBezTo>
                <a:cubicBezTo>
                  <a:pt x="82055" y="415737"/>
                  <a:pt x="87336" y="417898"/>
                  <a:pt x="93418" y="419338"/>
                </a:cubicBezTo>
                <a:cubicBezTo>
                  <a:pt x="96539" y="420058"/>
                  <a:pt x="98860" y="421739"/>
                  <a:pt x="102060" y="422379"/>
                </a:cubicBezTo>
                <a:cubicBezTo>
                  <a:pt x="129429" y="427580"/>
                  <a:pt x="158477" y="427820"/>
                  <a:pt x="185685" y="424619"/>
                </a:cubicBezTo>
                <a:cubicBezTo>
                  <a:pt x="186245" y="424540"/>
                  <a:pt x="186645" y="424299"/>
                  <a:pt x="187205" y="424219"/>
                </a:cubicBezTo>
                <a:cubicBezTo>
                  <a:pt x="186885" y="425420"/>
                  <a:pt x="186805" y="425820"/>
                  <a:pt x="186485" y="427260"/>
                </a:cubicBezTo>
                <a:cubicBezTo>
                  <a:pt x="184405" y="436383"/>
                  <a:pt x="184084" y="445665"/>
                  <a:pt x="183444" y="455029"/>
                </a:cubicBezTo>
                <a:lnTo>
                  <a:pt x="183044" y="455429"/>
                </a:lnTo>
                <a:cubicBezTo>
                  <a:pt x="183044" y="455909"/>
                  <a:pt x="183044" y="456389"/>
                  <a:pt x="183044" y="456949"/>
                </a:cubicBezTo>
                <a:cubicBezTo>
                  <a:pt x="182164" y="473754"/>
                  <a:pt x="183044" y="490799"/>
                  <a:pt x="188326" y="507203"/>
                </a:cubicBezTo>
                <a:cubicBezTo>
                  <a:pt x="195688" y="530010"/>
                  <a:pt x="212012" y="548016"/>
                  <a:pt x="232979" y="563460"/>
                </a:cubicBezTo>
                <a:cubicBezTo>
                  <a:pt x="237300" y="566661"/>
                  <a:pt x="241221" y="570022"/>
                  <a:pt x="246102" y="572823"/>
                </a:cubicBezTo>
                <a:cubicBezTo>
                  <a:pt x="250024" y="575064"/>
                  <a:pt x="252264" y="578344"/>
                  <a:pt x="256585" y="580345"/>
                </a:cubicBezTo>
                <a:cubicBezTo>
                  <a:pt x="309721" y="605152"/>
                  <a:pt x="359656" y="589388"/>
                  <a:pt x="403668" y="548816"/>
                </a:cubicBezTo>
                <a:cubicBezTo>
                  <a:pt x="413751" y="539533"/>
                  <a:pt x="422554" y="529530"/>
                  <a:pt x="430316" y="519527"/>
                </a:cubicBezTo>
                <a:cubicBezTo>
                  <a:pt x="430396" y="519367"/>
                  <a:pt x="430556" y="519287"/>
                  <a:pt x="430716" y="519127"/>
                </a:cubicBezTo>
                <a:cubicBezTo>
                  <a:pt x="430877" y="519607"/>
                  <a:pt x="430877" y="519767"/>
                  <a:pt x="431116" y="520247"/>
                </a:cubicBezTo>
                <a:cubicBezTo>
                  <a:pt x="436078" y="532251"/>
                  <a:pt x="442320" y="544254"/>
                  <a:pt x="450242" y="555538"/>
                </a:cubicBezTo>
                <a:cubicBezTo>
                  <a:pt x="451122" y="556818"/>
                  <a:pt x="452323" y="557618"/>
                  <a:pt x="453283" y="558899"/>
                </a:cubicBezTo>
                <a:cubicBezTo>
                  <a:pt x="456724" y="563460"/>
                  <a:pt x="460805" y="566901"/>
                  <a:pt x="464566" y="570902"/>
                </a:cubicBezTo>
                <a:cubicBezTo>
                  <a:pt x="473369" y="580265"/>
                  <a:pt x="482812" y="587947"/>
                  <a:pt x="493455" y="593789"/>
                </a:cubicBezTo>
                <a:cubicBezTo>
                  <a:pt x="494735" y="594509"/>
                  <a:pt x="495936" y="595309"/>
                  <a:pt x="497216" y="596030"/>
                </a:cubicBezTo>
                <a:cubicBezTo>
                  <a:pt x="498816" y="596990"/>
                  <a:pt x="500497" y="597710"/>
                  <a:pt x="502097" y="598670"/>
                </a:cubicBezTo>
                <a:cubicBezTo>
                  <a:pt x="503698" y="599390"/>
                  <a:pt x="504978" y="600671"/>
                  <a:pt x="506578" y="601311"/>
                </a:cubicBezTo>
                <a:cubicBezTo>
                  <a:pt x="506819" y="601391"/>
                  <a:pt x="507139" y="601231"/>
                  <a:pt x="507299" y="601311"/>
                </a:cubicBezTo>
                <a:cubicBezTo>
                  <a:pt x="521143" y="606352"/>
                  <a:pt x="536907" y="607633"/>
                  <a:pt x="553472" y="606593"/>
                </a:cubicBezTo>
                <a:cubicBezTo>
                  <a:pt x="554913" y="606513"/>
                  <a:pt x="556513" y="606033"/>
                  <a:pt x="557954" y="605872"/>
                </a:cubicBezTo>
                <a:cubicBezTo>
                  <a:pt x="564755" y="605312"/>
                  <a:pt x="571637" y="604672"/>
                  <a:pt x="578920" y="602831"/>
                </a:cubicBezTo>
                <a:cubicBezTo>
                  <a:pt x="580840" y="602351"/>
                  <a:pt x="582521" y="602671"/>
                  <a:pt x="584521" y="602111"/>
                </a:cubicBezTo>
                <a:cubicBezTo>
                  <a:pt x="636937" y="587067"/>
                  <a:pt x="665745" y="552897"/>
                  <a:pt x="674948" y="506483"/>
                </a:cubicBezTo>
                <a:cubicBezTo>
                  <a:pt x="675588" y="503202"/>
                  <a:pt x="675268" y="499681"/>
                  <a:pt x="675668" y="496320"/>
                </a:cubicBezTo>
                <a:cubicBezTo>
                  <a:pt x="676868" y="487518"/>
                  <a:pt x="677748" y="478635"/>
                  <a:pt x="677588" y="469672"/>
                </a:cubicBezTo>
                <a:cubicBezTo>
                  <a:pt x="677348" y="454788"/>
                  <a:pt x="675828" y="439824"/>
                  <a:pt x="672707" y="425020"/>
                </a:cubicBezTo>
                <a:cubicBezTo>
                  <a:pt x="672387" y="423659"/>
                  <a:pt x="672227" y="422459"/>
                  <a:pt x="671987" y="421258"/>
                </a:cubicBezTo>
                <a:cubicBezTo>
                  <a:pt x="671747" y="420138"/>
                  <a:pt x="671507" y="419018"/>
                  <a:pt x="671266" y="417898"/>
                </a:cubicBezTo>
                <a:cubicBezTo>
                  <a:pt x="673907" y="418378"/>
                  <a:pt x="676228" y="418938"/>
                  <a:pt x="679189" y="419418"/>
                </a:cubicBezTo>
                <a:cubicBezTo>
                  <a:pt x="705917" y="423499"/>
                  <a:pt x="733445" y="424860"/>
                  <a:pt x="759452" y="421658"/>
                </a:cubicBezTo>
                <a:cubicBezTo>
                  <a:pt x="821070" y="414136"/>
                  <a:pt x="860922" y="383087"/>
                  <a:pt x="865243" y="322270"/>
                </a:cubicBezTo>
                <a:cubicBezTo>
                  <a:pt x="866044" y="310346"/>
                  <a:pt x="864283" y="300343"/>
                  <a:pt x="863003" y="290020"/>
                </a:cubicBezTo>
                <a:cubicBezTo>
                  <a:pt x="863003" y="289860"/>
                  <a:pt x="863003" y="289780"/>
                  <a:pt x="863003" y="289620"/>
                </a:cubicBezTo>
                <a:cubicBezTo>
                  <a:pt x="863003" y="289460"/>
                  <a:pt x="863003" y="289380"/>
                  <a:pt x="863003" y="289220"/>
                </a:cubicBezTo>
                <a:cubicBezTo>
                  <a:pt x="860201" y="267533"/>
                  <a:pt x="853639" y="248648"/>
                  <a:pt x="842356" y="233684"/>
                </a:cubicBezTo>
                <a:cubicBezTo>
                  <a:pt x="839155" y="229443"/>
                  <a:pt x="834994" y="226081"/>
                  <a:pt x="831073" y="222401"/>
                </a:cubicBezTo>
                <a:cubicBezTo>
                  <a:pt x="822431" y="213918"/>
                  <a:pt x="812348" y="206876"/>
                  <a:pt x="800664" y="201034"/>
                </a:cubicBezTo>
                <a:cubicBezTo>
                  <a:pt x="799544" y="200474"/>
                  <a:pt x="798424" y="200074"/>
                  <a:pt x="797303" y="199514"/>
                </a:cubicBezTo>
                <a:cubicBezTo>
                  <a:pt x="796423" y="199114"/>
                  <a:pt x="795623" y="198394"/>
                  <a:pt x="794662" y="197993"/>
                </a:cubicBezTo>
                <a:cubicBezTo>
                  <a:pt x="791462" y="196553"/>
                  <a:pt x="788661" y="194712"/>
                  <a:pt x="785300" y="193512"/>
                </a:cubicBezTo>
                <a:cubicBezTo>
                  <a:pt x="782659" y="192552"/>
                  <a:pt x="780579" y="191031"/>
                  <a:pt x="777778" y="190151"/>
                </a:cubicBezTo>
                <a:cubicBezTo>
                  <a:pt x="766654" y="186630"/>
                  <a:pt x="755451" y="184470"/>
                  <a:pt x="744408" y="183029"/>
                </a:cubicBezTo>
                <a:cubicBezTo>
                  <a:pt x="744248" y="183029"/>
                  <a:pt x="744168" y="183029"/>
                  <a:pt x="744008" y="183029"/>
                </a:cubicBezTo>
                <a:cubicBezTo>
                  <a:pt x="730564" y="181269"/>
                  <a:pt x="717360" y="180548"/>
                  <a:pt x="704956" y="180788"/>
                </a:cubicBezTo>
                <a:cubicBezTo>
                  <a:pt x="705517" y="179108"/>
                  <a:pt x="705917" y="178548"/>
                  <a:pt x="706477" y="176627"/>
                </a:cubicBezTo>
                <a:cubicBezTo>
                  <a:pt x="714399" y="148939"/>
                  <a:pt x="714719" y="119411"/>
                  <a:pt x="702316" y="91482"/>
                </a:cubicBezTo>
                <a:cubicBezTo>
                  <a:pt x="700475" y="87321"/>
                  <a:pt x="696074" y="84200"/>
                  <a:pt x="693673" y="80199"/>
                </a:cubicBezTo>
                <a:cubicBezTo>
                  <a:pt x="692073" y="77478"/>
                  <a:pt x="689912" y="74918"/>
                  <a:pt x="688072" y="72357"/>
                </a:cubicBezTo>
                <a:cubicBezTo>
                  <a:pt x="679509" y="60593"/>
                  <a:pt x="668546" y="49870"/>
                  <a:pt x="654702" y="40428"/>
                </a:cubicBezTo>
                <a:cubicBezTo>
                  <a:pt x="650220" y="37387"/>
                  <a:pt x="645499" y="34586"/>
                  <a:pt x="640458" y="31785"/>
                </a:cubicBezTo>
                <a:cubicBezTo>
                  <a:pt x="634936" y="28744"/>
                  <a:pt x="631335" y="24743"/>
                  <a:pt x="625093" y="22022"/>
                </a:cubicBezTo>
                <a:cubicBezTo>
                  <a:pt x="617891" y="18901"/>
                  <a:pt x="611089" y="18581"/>
                  <a:pt x="604127" y="16741"/>
                </a:cubicBezTo>
                <a:cubicBezTo>
                  <a:pt x="598125" y="15220"/>
                  <a:pt x="591964" y="12819"/>
                  <a:pt x="586122" y="12259"/>
                </a:cubicBezTo>
                <a:cubicBezTo>
                  <a:pt x="554033" y="8898"/>
                  <a:pt x="524664" y="19381"/>
                  <a:pt x="497616" y="40027"/>
                </a:cubicBezTo>
                <a:cubicBezTo>
                  <a:pt x="488093" y="46749"/>
                  <a:pt x="478650" y="54832"/>
                  <a:pt x="469848" y="64435"/>
                </a:cubicBezTo>
                <a:cubicBezTo>
                  <a:pt x="459365" y="75878"/>
                  <a:pt x="449922" y="88201"/>
                  <a:pt x="442080" y="100445"/>
                </a:cubicBezTo>
                <a:cubicBezTo>
                  <a:pt x="441440" y="101405"/>
                  <a:pt x="441119" y="102205"/>
                  <a:pt x="440559" y="103086"/>
                </a:cubicBezTo>
                <a:cubicBezTo>
                  <a:pt x="439919" y="101805"/>
                  <a:pt x="439439" y="100685"/>
                  <a:pt x="438639" y="99325"/>
                </a:cubicBezTo>
                <a:cubicBezTo>
                  <a:pt x="438158" y="98445"/>
                  <a:pt x="437278" y="97644"/>
                  <a:pt x="436798" y="96684"/>
                </a:cubicBezTo>
                <a:cubicBezTo>
                  <a:pt x="430877" y="85881"/>
                  <a:pt x="423754" y="75077"/>
                  <a:pt x="415832" y="64835"/>
                </a:cubicBezTo>
                <a:cubicBezTo>
                  <a:pt x="414392" y="62994"/>
                  <a:pt x="413591" y="60993"/>
                  <a:pt x="412071" y="59233"/>
                </a:cubicBezTo>
                <a:cubicBezTo>
                  <a:pt x="409830" y="56592"/>
                  <a:pt x="407189" y="54591"/>
                  <a:pt x="404949" y="52111"/>
                </a:cubicBezTo>
                <a:cubicBezTo>
                  <a:pt x="396387" y="42588"/>
                  <a:pt x="387184" y="34426"/>
                  <a:pt x="377581" y="27384"/>
                </a:cubicBezTo>
                <a:cubicBezTo>
                  <a:pt x="373019" y="24022"/>
                  <a:pt x="368538" y="20742"/>
                  <a:pt x="363657" y="18021"/>
                </a:cubicBezTo>
                <a:cubicBezTo>
                  <a:pt x="352213" y="11459"/>
                  <a:pt x="340050" y="5937"/>
                  <a:pt x="327246" y="2976"/>
                </a:cubicBezTo>
                <a:cubicBezTo>
                  <a:pt x="323245" y="2096"/>
                  <a:pt x="319004" y="2096"/>
                  <a:pt x="314843" y="1856"/>
                </a:cubicBezTo>
                <a:cubicBezTo>
                  <a:pt x="313562" y="1696"/>
                  <a:pt x="312362" y="1616"/>
                  <a:pt x="311081" y="1456"/>
                </a:cubicBezTo>
                <a:cubicBezTo>
                  <a:pt x="305320" y="976"/>
                  <a:pt x="300038" y="-144"/>
                  <a:pt x="294116" y="15"/>
                </a:cubicBezTo>
                <a:close/>
                <a:moveTo>
                  <a:pt x="292996" y="16500"/>
                </a:moveTo>
                <a:lnTo>
                  <a:pt x="168480" y="153020"/>
                </a:lnTo>
                <a:cubicBezTo>
                  <a:pt x="168320" y="136776"/>
                  <a:pt x="169680" y="120611"/>
                  <a:pt x="174081" y="105006"/>
                </a:cubicBezTo>
                <a:cubicBezTo>
                  <a:pt x="184645" y="67475"/>
                  <a:pt x="208812" y="39867"/>
                  <a:pt x="250584" y="25143"/>
                </a:cubicBezTo>
                <a:cubicBezTo>
                  <a:pt x="265548" y="19862"/>
                  <a:pt x="279552" y="17141"/>
                  <a:pt x="292996" y="16500"/>
                </a:cubicBezTo>
                <a:close/>
                <a:moveTo>
                  <a:pt x="313642" y="18021"/>
                </a:moveTo>
                <a:cubicBezTo>
                  <a:pt x="327326" y="19941"/>
                  <a:pt x="340530" y="23462"/>
                  <a:pt x="352694" y="30024"/>
                </a:cubicBezTo>
                <a:lnTo>
                  <a:pt x="41003" y="373644"/>
                </a:lnTo>
                <a:cubicBezTo>
                  <a:pt x="32360" y="364202"/>
                  <a:pt x="25878" y="353078"/>
                  <a:pt x="21877" y="339554"/>
                </a:cubicBezTo>
                <a:lnTo>
                  <a:pt x="140792" y="208236"/>
                </a:lnTo>
                <a:cubicBezTo>
                  <a:pt x="145753" y="208397"/>
                  <a:pt x="150955" y="207036"/>
                  <a:pt x="155836" y="207516"/>
                </a:cubicBezTo>
                <a:cubicBezTo>
                  <a:pt x="159918" y="207916"/>
                  <a:pt x="162638" y="208397"/>
                  <a:pt x="164079" y="208636"/>
                </a:cubicBezTo>
                <a:cubicBezTo>
                  <a:pt x="170000" y="209597"/>
                  <a:pt x="175042" y="204235"/>
                  <a:pt x="173441" y="198553"/>
                </a:cubicBezTo>
                <a:cubicBezTo>
                  <a:pt x="172801" y="196153"/>
                  <a:pt x="171841" y="191352"/>
                  <a:pt x="170801" y="185029"/>
                </a:cubicBezTo>
                <a:cubicBezTo>
                  <a:pt x="170321" y="182069"/>
                  <a:pt x="170401" y="179028"/>
                  <a:pt x="170080" y="176067"/>
                </a:cubicBezTo>
                <a:lnTo>
                  <a:pt x="313642" y="18021"/>
                </a:lnTo>
                <a:close/>
                <a:moveTo>
                  <a:pt x="570597" y="28904"/>
                </a:moveTo>
                <a:lnTo>
                  <a:pt x="202250" y="434782"/>
                </a:lnTo>
                <a:cubicBezTo>
                  <a:pt x="202490" y="433582"/>
                  <a:pt x="202330" y="432222"/>
                  <a:pt x="202650" y="431022"/>
                </a:cubicBezTo>
                <a:cubicBezTo>
                  <a:pt x="203530" y="427180"/>
                  <a:pt x="204331" y="423899"/>
                  <a:pt x="205291" y="420858"/>
                </a:cubicBezTo>
                <a:cubicBezTo>
                  <a:pt x="205851" y="419098"/>
                  <a:pt x="206571" y="417657"/>
                  <a:pt x="206811" y="417097"/>
                </a:cubicBezTo>
                <a:cubicBezTo>
                  <a:pt x="209132" y="411095"/>
                  <a:pt x="203770" y="405014"/>
                  <a:pt x="197448" y="406214"/>
                </a:cubicBezTo>
                <a:cubicBezTo>
                  <a:pt x="196888" y="406374"/>
                  <a:pt x="195848" y="406694"/>
                  <a:pt x="194087" y="406934"/>
                </a:cubicBezTo>
                <a:cubicBezTo>
                  <a:pt x="191126" y="407415"/>
                  <a:pt x="187366" y="407574"/>
                  <a:pt x="183604" y="408054"/>
                </a:cubicBezTo>
                <a:cubicBezTo>
                  <a:pt x="181204" y="408375"/>
                  <a:pt x="178563" y="408215"/>
                  <a:pt x="176082" y="408455"/>
                </a:cubicBezTo>
                <a:lnTo>
                  <a:pt x="433757" y="124852"/>
                </a:lnTo>
                <a:cubicBezTo>
                  <a:pt x="437198" y="129573"/>
                  <a:pt x="444401" y="130133"/>
                  <a:pt x="447281" y="124452"/>
                </a:cubicBezTo>
                <a:cubicBezTo>
                  <a:pt x="447601" y="123812"/>
                  <a:pt x="448081" y="122291"/>
                  <a:pt x="449122" y="120371"/>
                </a:cubicBezTo>
                <a:cubicBezTo>
                  <a:pt x="450962" y="117010"/>
                  <a:pt x="453283" y="113488"/>
                  <a:pt x="455844" y="109487"/>
                </a:cubicBezTo>
                <a:cubicBezTo>
                  <a:pt x="463206" y="97964"/>
                  <a:pt x="471929" y="86441"/>
                  <a:pt x="481691" y="75718"/>
                </a:cubicBezTo>
                <a:cubicBezTo>
                  <a:pt x="508499" y="46429"/>
                  <a:pt x="538268" y="30265"/>
                  <a:pt x="570597" y="28904"/>
                </a:cubicBezTo>
                <a:close/>
                <a:moveTo>
                  <a:pt x="591563" y="30425"/>
                </a:moveTo>
                <a:cubicBezTo>
                  <a:pt x="600446" y="31945"/>
                  <a:pt x="609329" y="33145"/>
                  <a:pt x="618611" y="37146"/>
                </a:cubicBezTo>
                <a:cubicBezTo>
                  <a:pt x="623013" y="39067"/>
                  <a:pt x="625493" y="41788"/>
                  <a:pt x="629495" y="43869"/>
                </a:cubicBezTo>
                <a:lnTo>
                  <a:pt x="207852" y="508244"/>
                </a:lnTo>
                <a:cubicBezTo>
                  <a:pt x="206891" y="505923"/>
                  <a:pt x="204891" y="504243"/>
                  <a:pt x="204090" y="501842"/>
                </a:cubicBezTo>
                <a:cubicBezTo>
                  <a:pt x="200009" y="489198"/>
                  <a:pt x="198649" y="475995"/>
                  <a:pt x="198809" y="462791"/>
                </a:cubicBezTo>
                <a:lnTo>
                  <a:pt x="591563" y="30425"/>
                </a:lnTo>
                <a:close/>
                <a:moveTo>
                  <a:pt x="366137" y="39387"/>
                </a:moveTo>
                <a:cubicBezTo>
                  <a:pt x="375820" y="46349"/>
                  <a:pt x="385263" y="54432"/>
                  <a:pt x="393906" y="64114"/>
                </a:cubicBezTo>
                <a:lnTo>
                  <a:pt x="87816" y="400933"/>
                </a:lnTo>
                <a:cubicBezTo>
                  <a:pt x="74532" y="396771"/>
                  <a:pt x="63009" y="390930"/>
                  <a:pt x="53326" y="383647"/>
                </a:cubicBezTo>
                <a:lnTo>
                  <a:pt x="366137" y="39387"/>
                </a:lnTo>
                <a:close/>
                <a:moveTo>
                  <a:pt x="643738" y="52511"/>
                </a:moveTo>
                <a:cubicBezTo>
                  <a:pt x="655502" y="60273"/>
                  <a:pt x="665185" y="68996"/>
                  <a:pt x="672627" y="78439"/>
                </a:cubicBezTo>
                <a:lnTo>
                  <a:pt x="243862" y="551457"/>
                </a:lnTo>
                <a:cubicBezTo>
                  <a:pt x="232419" y="543294"/>
                  <a:pt x="223216" y="533931"/>
                  <a:pt x="216494" y="523288"/>
                </a:cubicBezTo>
                <a:lnTo>
                  <a:pt x="643738" y="52511"/>
                </a:lnTo>
                <a:close/>
                <a:moveTo>
                  <a:pt x="404389" y="77318"/>
                </a:moveTo>
                <a:cubicBezTo>
                  <a:pt x="411751" y="86921"/>
                  <a:pt x="418873" y="96844"/>
                  <a:pt x="424234" y="106927"/>
                </a:cubicBezTo>
                <a:cubicBezTo>
                  <a:pt x="424635" y="107727"/>
                  <a:pt x="424955" y="108367"/>
                  <a:pt x="425355" y="109167"/>
                </a:cubicBezTo>
                <a:lnTo>
                  <a:pt x="152315" y="409975"/>
                </a:lnTo>
                <a:cubicBezTo>
                  <a:pt x="136471" y="410295"/>
                  <a:pt x="120706" y="409495"/>
                  <a:pt x="105422" y="406614"/>
                </a:cubicBezTo>
                <a:lnTo>
                  <a:pt x="404389" y="77318"/>
                </a:lnTo>
                <a:close/>
                <a:moveTo>
                  <a:pt x="682710" y="92283"/>
                </a:moveTo>
                <a:cubicBezTo>
                  <a:pt x="683830" y="94443"/>
                  <a:pt x="686231" y="96124"/>
                  <a:pt x="687191" y="98284"/>
                </a:cubicBezTo>
                <a:cubicBezTo>
                  <a:pt x="692393" y="109967"/>
                  <a:pt x="694713" y="122131"/>
                  <a:pt x="695034" y="134295"/>
                </a:cubicBezTo>
                <a:lnTo>
                  <a:pt x="295237" y="574343"/>
                </a:lnTo>
                <a:cubicBezTo>
                  <a:pt x="284834" y="572983"/>
                  <a:pt x="274111" y="570342"/>
                  <a:pt x="263388" y="565381"/>
                </a:cubicBezTo>
                <a:cubicBezTo>
                  <a:pt x="260747" y="564180"/>
                  <a:pt x="259466" y="562179"/>
                  <a:pt x="256986" y="560899"/>
                </a:cubicBezTo>
                <a:lnTo>
                  <a:pt x="682710" y="92283"/>
                </a:lnTo>
                <a:close/>
                <a:moveTo>
                  <a:pt x="691352" y="162463"/>
                </a:moveTo>
                <a:cubicBezTo>
                  <a:pt x="690632" y="165664"/>
                  <a:pt x="691112" y="169025"/>
                  <a:pt x="690232" y="172226"/>
                </a:cubicBezTo>
                <a:cubicBezTo>
                  <a:pt x="689192" y="175907"/>
                  <a:pt x="688312" y="179428"/>
                  <a:pt x="687191" y="182389"/>
                </a:cubicBezTo>
                <a:cubicBezTo>
                  <a:pt x="686551" y="184069"/>
                  <a:pt x="685911" y="184870"/>
                  <a:pt x="685671" y="185430"/>
                </a:cubicBezTo>
                <a:cubicBezTo>
                  <a:pt x="682950" y="191191"/>
                  <a:pt x="687591" y="198073"/>
                  <a:pt x="693913" y="197433"/>
                </a:cubicBezTo>
                <a:cubicBezTo>
                  <a:pt x="694473" y="197353"/>
                  <a:pt x="695834" y="197193"/>
                  <a:pt x="697674" y="197033"/>
                </a:cubicBezTo>
                <a:cubicBezTo>
                  <a:pt x="701195" y="196873"/>
                  <a:pt x="705196" y="197433"/>
                  <a:pt x="708958" y="197433"/>
                </a:cubicBezTo>
                <a:lnTo>
                  <a:pt x="437358" y="496400"/>
                </a:lnTo>
                <a:cubicBezTo>
                  <a:pt x="433757" y="493760"/>
                  <a:pt x="428796" y="493119"/>
                  <a:pt x="426075" y="497521"/>
                </a:cubicBezTo>
                <a:cubicBezTo>
                  <a:pt x="425755" y="498081"/>
                  <a:pt x="424875" y="499361"/>
                  <a:pt x="423834" y="500882"/>
                </a:cubicBezTo>
                <a:cubicBezTo>
                  <a:pt x="421994" y="503523"/>
                  <a:pt x="419994" y="506243"/>
                  <a:pt x="417433" y="509524"/>
                </a:cubicBezTo>
                <a:cubicBezTo>
                  <a:pt x="410230" y="518807"/>
                  <a:pt x="401668" y="528250"/>
                  <a:pt x="392305" y="536892"/>
                </a:cubicBezTo>
                <a:cubicBezTo>
                  <a:pt x="368778" y="558658"/>
                  <a:pt x="343651" y="570742"/>
                  <a:pt x="317643" y="573623"/>
                </a:cubicBezTo>
                <a:lnTo>
                  <a:pt x="691352" y="162463"/>
                </a:lnTo>
                <a:close/>
                <a:moveTo>
                  <a:pt x="730724" y="198073"/>
                </a:moveTo>
                <a:cubicBezTo>
                  <a:pt x="744568" y="199354"/>
                  <a:pt x="758812" y="201514"/>
                  <a:pt x="772736" y="205995"/>
                </a:cubicBezTo>
                <a:cubicBezTo>
                  <a:pt x="773056" y="206076"/>
                  <a:pt x="773216" y="206236"/>
                  <a:pt x="773456" y="206396"/>
                </a:cubicBezTo>
                <a:lnTo>
                  <a:pt x="464406" y="546975"/>
                </a:lnTo>
                <a:cubicBezTo>
                  <a:pt x="464166" y="546655"/>
                  <a:pt x="463846" y="546495"/>
                  <a:pt x="463686" y="546255"/>
                </a:cubicBezTo>
                <a:cubicBezTo>
                  <a:pt x="456484" y="536092"/>
                  <a:pt x="450562" y="524969"/>
                  <a:pt x="446081" y="514006"/>
                </a:cubicBezTo>
                <a:cubicBezTo>
                  <a:pt x="445761" y="513285"/>
                  <a:pt x="445601" y="512805"/>
                  <a:pt x="445361" y="512165"/>
                </a:cubicBezTo>
                <a:lnTo>
                  <a:pt x="730724" y="198073"/>
                </a:lnTo>
                <a:close/>
                <a:moveTo>
                  <a:pt x="117425" y="209677"/>
                </a:moveTo>
                <a:lnTo>
                  <a:pt x="18756" y="318429"/>
                </a:lnTo>
                <a:cubicBezTo>
                  <a:pt x="17796" y="309786"/>
                  <a:pt x="16196" y="301864"/>
                  <a:pt x="16836" y="291781"/>
                </a:cubicBezTo>
                <a:cubicBezTo>
                  <a:pt x="19957" y="246408"/>
                  <a:pt x="46044" y="221360"/>
                  <a:pt x="88857" y="211117"/>
                </a:cubicBezTo>
                <a:cubicBezTo>
                  <a:pt x="98299" y="208957"/>
                  <a:pt x="107822" y="210397"/>
                  <a:pt x="117425" y="209677"/>
                </a:cubicBezTo>
                <a:close/>
                <a:moveTo>
                  <a:pt x="788901" y="213438"/>
                </a:moveTo>
                <a:cubicBezTo>
                  <a:pt x="800984" y="218960"/>
                  <a:pt x="811068" y="226001"/>
                  <a:pt x="819630" y="234404"/>
                </a:cubicBezTo>
                <a:lnTo>
                  <a:pt x="668466" y="400933"/>
                </a:lnTo>
                <a:cubicBezTo>
                  <a:pt x="667906" y="400772"/>
                  <a:pt x="667105" y="400692"/>
                  <a:pt x="666545" y="400533"/>
                </a:cubicBezTo>
                <a:cubicBezTo>
                  <a:pt x="663985" y="400052"/>
                  <a:pt x="662544" y="399652"/>
                  <a:pt x="661664" y="399412"/>
                </a:cubicBezTo>
                <a:cubicBezTo>
                  <a:pt x="655342" y="397892"/>
                  <a:pt x="649820" y="404133"/>
                  <a:pt x="651901" y="410295"/>
                </a:cubicBezTo>
                <a:cubicBezTo>
                  <a:pt x="652141" y="411095"/>
                  <a:pt x="652701" y="412456"/>
                  <a:pt x="653421" y="414777"/>
                </a:cubicBezTo>
                <a:cubicBezTo>
                  <a:pt x="653581" y="415337"/>
                  <a:pt x="653661" y="416057"/>
                  <a:pt x="653821" y="416617"/>
                </a:cubicBezTo>
                <a:lnTo>
                  <a:pt x="504498" y="581305"/>
                </a:lnTo>
                <a:cubicBezTo>
                  <a:pt x="493695" y="575944"/>
                  <a:pt x="484012" y="568341"/>
                  <a:pt x="475209" y="558819"/>
                </a:cubicBezTo>
                <a:lnTo>
                  <a:pt x="788901" y="213438"/>
                </a:lnTo>
                <a:close/>
                <a:moveTo>
                  <a:pt x="831233" y="245687"/>
                </a:moveTo>
                <a:cubicBezTo>
                  <a:pt x="838755" y="256411"/>
                  <a:pt x="843477" y="269294"/>
                  <a:pt x="846277" y="283939"/>
                </a:cubicBezTo>
                <a:lnTo>
                  <a:pt x="736406" y="404694"/>
                </a:lnTo>
                <a:cubicBezTo>
                  <a:pt x="720401" y="405174"/>
                  <a:pt x="704236" y="405734"/>
                  <a:pt x="687992" y="403573"/>
                </a:cubicBezTo>
                <a:lnTo>
                  <a:pt x="687992" y="403173"/>
                </a:lnTo>
                <a:lnTo>
                  <a:pt x="831233" y="245687"/>
                </a:lnTo>
                <a:close/>
                <a:moveTo>
                  <a:pt x="847798" y="306505"/>
                </a:moveTo>
                <a:cubicBezTo>
                  <a:pt x="847878" y="311546"/>
                  <a:pt x="849318" y="315708"/>
                  <a:pt x="848918" y="321149"/>
                </a:cubicBezTo>
                <a:cubicBezTo>
                  <a:pt x="846438" y="356680"/>
                  <a:pt x="830113" y="379887"/>
                  <a:pt x="802425" y="393170"/>
                </a:cubicBezTo>
                <a:cubicBezTo>
                  <a:pt x="790021" y="399092"/>
                  <a:pt x="775137" y="403013"/>
                  <a:pt x="758572" y="405174"/>
                </a:cubicBezTo>
                <a:lnTo>
                  <a:pt x="847798" y="306505"/>
                </a:lnTo>
                <a:close/>
                <a:moveTo>
                  <a:pt x="657582" y="437023"/>
                </a:moveTo>
                <a:cubicBezTo>
                  <a:pt x="660703" y="454548"/>
                  <a:pt x="661504" y="472073"/>
                  <a:pt x="659823" y="489118"/>
                </a:cubicBezTo>
                <a:lnTo>
                  <a:pt x="570197" y="587787"/>
                </a:lnTo>
                <a:cubicBezTo>
                  <a:pt x="551952" y="591708"/>
                  <a:pt x="535387" y="591308"/>
                  <a:pt x="520663" y="587387"/>
                </a:cubicBezTo>
                <a:lnTo>
                  <a:pt x="657582" y="437023"/>
                </a:lnTo>
                <a:close/>
                <a:moveTo>
                  <a:pt x="652701" y="521448"/>
                </a:moveTo>
                <a:cubicBezTo>
                  <a:pt x="643899" y="545615"/>
                  <a:pt x="627734" y="564581"/>
                  <a:pt x="602447" y="576984"/>
                </a:cubicBezTo>
                <a:lnTo>
                  <a:pt x="652701" y="521448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"/>
          <p:cNvSpPr/>
          <p:nvPr/>
        </p:nvSpPr>
        <p:spPr>
          <a:xfrm>
            <a:off x="7014424" y="1796586"/>
            <a:ext cx="865444" cy="606927"/>
          </a:xfrm>
          <a:custGeom>
            <a:avLst/>
            <a:gdLst/>
            <a:ahLst/>
            <a:cxnLst/>
            <a:rect l="l" t="t" r="r" b="b"/>
            <a:pathLst>
              <a:path w="865444" h="606927" extrusionOk="0">
                <a:moveTo>
                  <a:pt x="294116" y="15"/>
                </a:moveTo>
                <a:cubicBezTo>
                  <a:pt x="278592" y="496"/>
                  <a:pt x="262107" y="3377"/>
                  <a:pt x="244982" y="9379"/>
                </a:cubicBezTo>
                <a:cubicBezTo>
                  <a:pt x="197929" y="25943"/>
                  <a:pt x="170321" y="58032"/>
                  <a:pt x="158317" y="100525"/>
                </a:cubicBezTo>
                <a:cubicBezTo>
                  <a:pt x="151835" y="123412"/>
                  <a:pt x="151435" y="147178"/>
                  <a:pt x="153435" y="170305"/>
                </a:cubicBezTo>
                <a:cubicBezTo>
                  <a:pt x="153916" y="176067"/>
                  <a:pt x="153676" y="181988"/>
                  <a:pt x="154556" y="187590"/>
                </a:cubicBezTo>
                <a:cubicBezTo>
                  <a:pt x="154796" y="188951"/>
                  <a:pt x="155036" y="190071"/>
                  <a:pt x="155276" y="191352"/>
                </a:cubicBezTo>
                <a:cubicBezTo>
                  <a:pt x="148554" y="190791"/>
                  <a:pt x="141592" y="191031"/>
                  <a:pt x="134630" y="190952"/>
                </a:cubicBezTo>
                <a:cubicBezTo>
                  <a:pt x="118065" y="190791"/>
                  <a:pt x="101180" y="191511"/>
                  <a:pt x="84776" y="195433"/>
                </a:cubicBezTo>
                <a:cubicBezTo>
                  <a:pt x="35481" y="207116"/>
                  <a:pt x="3952" y="237365"/>
                  <a:pt x="351" y="290740"/>
                </a:cubicBezTo>
                <a:cubicBezTo>
                  <a:pt x="-769" y="307225"/>
                  <a:pt x="911" y="321309"/>
                  <a:pt x="3712" y="334593"/>
                </a:cubicBezTo>
                <a:cubicBezTo>
                  <a:pt x="3792" y="334913"/>
                  <a:pt x="4032" y="335073"/>
                  <a:pt x="4112" y="335313"/>
                </a:cubicBezTo>
                <a:cubicBezTo>
                  <a:pt x="12755" y="375085"/>
                  <a:pt x="38602" y="400132"/>
                  <a:pt x="76533" y="413736"/>
                </a:cubicBezTo>
                <a:cubicBezTo>
                  <a:pt x="82055" y="415737"/>
                  <a:pt x="87336" y="417898"/>
                  <a:pt x="93418" y="419338"/>
                </a:cubicBezTo>
                <a:cubicBezTo>
                  <a:pt x="96539" y="420058"/>
                  <a:pt x="98860" y="421739"/>
                  <a:pt x="102060" y="422379"/>
                </a:cubicBezTo>
                <a:cubicBezTo>
                  <a:pt x="129429" y="427580"/>
                  <a:pt x="158477" y="427820"/>
                  <a:pt x="185685" y="424619"/>
                </a:cubicBezTo>
                <a:cubicBezTo>
                  <a:pt x="186245" y="424540"/>
                  <a:pt x="186645" y="424299"/>
                  <a:pt x="187205" y="424219"/>
                </a:cubicBezTo>
                <a:cubicBezTo>
                  <a:pt x="186885" y="425420"/>
                  <a:pt x="186805" y="425820"/>
                  <a:pt x="186485" y="427260"/>
                </a:cubicBezTo>
                <a:cubicBezTo>
                  <a:pt x="184405" y="436383"/>
                  <a:pt x="184084" y="445665"/>
                  <a:pt x="183444" y="455029"/>
                </a:cubicBezTo>
                <a:lnTo>
                  <a:pt x="183044" y="455429"/>
                </a:lnTo>
                <a:cubicBezTo>
                  <a:pt x="183044" y="455909"/>
                  <a:pt x="183044" y="456389"/>
                  <a:pt x="183044" y="456949"/>
                </a:cubicBezTo>
                <a:cubicBezTo>
                  <a:pt x="182164" y="473754"/>
                  <a:pt x="183044" y="490799"/>
                  <a:pt x="188326" y="507203"/>
                </a:cubicBezTo>
                <a:cubicBezTo>
                  <a:pt x="195688" y="530010"/>
                  <a:pt x="212012" y="548016"/>
                  <a:pt x="232979" y="563460"/>
                </a:cubicBezTo>
                <a:cubicBezTo>
                  <a:pt x="237300" y="566661"/>
                  <a:pt x="241221" y="570022"/>
                  <a:pt x="246102" y="572823"/>
                </a:cubicBezTo>
                <a:cubicBezTo>
                  <a:pt x="250024" y="575064"/>
                  <a:pt x="252264" y="578344"/>
                  <a:pt x="256585" y="580345"/>
                </a:cubicBezTo>
                <a:cubicBezTo>
                  <a:pt x="309721" y="605152"/>
                  <a:pt x="359656" y="589388"/>
                  <a:pt x="403668" y="548816"/>
                </a:cubicBezTo>
                <a:cubicBezTo>
                  <a:pt x="413751" y="539533"/>
                  <a:pt x="422554" y="529530"/>
                  <a:pt x="430316" y="519527"/>
                </a:cubicBezTo>
                <a:cubicBezTo>
                  <a:pt x="430396" y="519367"/>
                  <a:pt x="430556" y="519287"/>
                  <a:pt x="430716" y="519127"/>
                </a:cubicBezTo>
                <a:cubicBezTo>
                  <a:pt x="430877" y="519607"/>
                  <a:pt x="430877" y="519767"/>
                  <a:pt x="431116" y="520247"/>
                </a:cubicBezTo>
                <a:cubicBezTo>
                  <a:pt x="436078" y="532251"/>
                  <a:pt x="442320" y="544254"/>
                  <a:pt x="450242" y="555538"/>
                </a:cubicBezTo>
                <a:cubicBezTo>
                  <a:pt x="451122" y="556818"/>
                  <a:pt x="452323" y="557618"/>
                  <a:pt x="453283" y="558899"/>
                </a:cubicBezTo>
                <a:cubicBezTo>
                  <a:pt x="456724" y="563460"/>
                  <a:pt x="460805" y="566901"/>
                  <a:pt x="464566" y="570902"/>
                </a:cubicBezTo>
                <a:cubicBezTo>
                  <a:pt x="473369" y="580265"/>
                  <a:pt x="482812" y="587947"/>
                  <a:pt x="493455" y="593789"/>
                </a:cubicBezTo>
                <a:cubicBezTo>
                  <a:pt x="494735" y="594509"/>
                  <a:pt x="495936" y="595309"/>
                  <a:pt x="497216" y="596030"/>
                </a:cubicBezTo>
                <a:cubicBezTo>
                  <a:pt x="498816" y="596990"/>
                  <a:pt x="500497" y="597710"/>
                  <a:pt x="502097" y="598670"/>
                </a:cubicBezTo>
                <a:cubicBezTo>
                  <a:pt x="503698" y="599390"/>
                  <a:pt x="504978" y="600671"/>
                  <a:pt x="506578" y="601311"/>
                </a:cubicBezTo>
                <a:cubicBezTo>
                  <a:pt x="506819" y="601391"/>
                  <a:pt x="507139" y="601231"/>
                  <a:pt x="507299" y="601311"/>
                </a:cubicBezTo>
                <a:cubicBezTo>
                  <a:pt x="521143" y="606352"/>
                  <a:pt x="536907" y="607633"/>
                  <a:pt x="553472" y="606593"/>
                </a:cubicBezTo>
                <a:cubicBezTo>
                  <a:pt x="554913" y="606513"/>
                  <a:pt x="556513" y="606033"/>
                  <a:pt x="557954" y="605872"/>
                </a:cubicBezTo>
                <a:cubicBezTo>
                  <a:pt x="564755" y="605312"/>
                  <a:pt x="571637" y="604672"/>
                  <a:pt x="578920" y="602831"/>
                </a:cubicBezTo>
                <a:cubicBezTo>
                  <a:pt x="580840" y="602351"/>
                  <a:pt x="582521" y="602671"/>
                  <a:pt x="584521" y="602111"/>
                </a:cubicBezTo>
                <a:cubicBezTo>
                  <a:pt x="636937" y="587067"/>
                  <a:pt x="665745" y="552897"/>
                  <a:pt x="674948" y="506483"/>
                </a:cubicBezTo>
                <a:cubicBezTo>
                  <a:pt x="675588" y="503202"/>
                  <a:pt x="675268" y="499681"/>
                  <a:pt x="675668" y="496320"/>
                </a:cubicBezTo>
                <a:cubicBezTo>
                  <a:pt x="676868" y="487518"/>
                  <a:pt x="677748" y="478635"/>
                  <a:pt x="677588" y="469672"/>
                </a:cubicBezTo>
                <a:cubicBezTo>
                  <a:pt x="677348" y="454788"/>
                  <a:pt x="675828" y="439824"/>
                  <a:pt x="672707" y="425020"/>
                </a:cubicBezTo>
                <a:cubicBezTo>
                  <a:pt x="672387" y="423659"/>
                  <a:pt x="672227" y="422459"/>
                  <a:pt x="671987" y="421258"/>
                </a:cubicBezTo>
                <a:cubicBezTo>
                  <a:pt x="671747" y="420138"/>
                  <a:pt x="671507" y="419018"/>
                  <a:pt x="671266" y="417898"/>
                </a:cubicBezTo>
                <a:cubicBezTo>
                  <a:pt x="673907" y="418378"/>
                  <a:pt x="676228" y="418938"/>
                  <a:pt x="679189" y="419418"/>
                </a:cubicBezTo>
                <a:cubicBezTo>
                  <a:pt x="705917" y="423499"/>
                  <a:pt x="733445" y="424860"/>
                  <a:pt x="759452" y="421658"/>
                </a:cubicBezTo>
                <a:cubicBezTo>
                  <a:pt x="821070" y="414136"/>
                  <a:pt x="860922" y="383087"/>
                  <a:pt x="865243" y="322270"/>
                </a:cubicBezTo>
                <a:cubicBezTo>
                  <a:pt x="866044" y="310346"/>
                  <a:pt x="864283" y="300343"/>
                  <a:pt x="863003" y="290020"/>
                </a:cubicBezTo>
                <a:cubicBezTo>
                  <a:pt x="863003" y="289860"/>
                  <a:pt x="863003" y="289780"/>
                  <a:pt x="863003" y="289620"/>
                </a:cubicBezTo>
                <a:cubicBezTo>
                  <a:pt x="863003" y="289460"/>
                  <a:pt x="863003" y="289380"/>
                  <a:pt x="863003" y="289220"/>
                </a:cubicBezTo>
                <a:cubicBezTo>
                  <a:pt x="860201" y="267533"/>
                  <a:pt x="853639" y="248648"/>
                  <a:pt x="842356" y="233684"/>
                </a:cubicBezTo>
                <a:cubicBezTo>
                  <a:pt x="839155" y="229443"/>
                  <a:pt x="834994" y="226081"/>
                  <a:pt x="831073" y="222401"/>
                </a:cubicBezTo>
                <a:cubicBezTo>
                  <a:pt x="822431" y="213918"/>
                  <a:pt x="812348" y="206876"/>
                  <a:pt x="800664" y="201034"/>
                </a:cubicBezTo>
                <a:cubicBezTo>
                  <a:pt x="799544" y="200474"/>
                  <a:pt x="798424" y="200074"/>
                  <a:pt x="797303" y="199514"/>
                </a:cubicBezTo>
                <a:cubicBezTo>
                  <a:pt x="796423" y="199114"/>
                  <a:pt x="795623" y="198394"/>
                  <a:pt x="794662" y="197993"/>
                </a:cubicBezTo>
                <a:cubicBezTo>
                  <a:pt x="791462" y="196553"/>
                  <a:pt x="788661" y="194712"/>
                  <a:pt x="785300" y="193512"/>
                </a:cubicBezTo>
                <a:cubicBezTo>
                  <a:pt x="782659" y="192552"/>
                  <a:pt x="780579" y="191031"/>
                  <a:pt x="777778" y="190151"/>
                </a:cubicBezTo>
                <a:cubicBezTo>
                  <a:pt x="766654" y="186630"/>
                  <a:pt x="755451" y="184470"/>
                  <a:pt x="744408" y="183029"/>
                </a:cubicBezTo>
                <a:cubicBezTo>
                  <a:pt x="744248" y="183029"/>
                  <a:pt x="744168" y="183029"/>
                  <a:pt x="744008" y="183029"/>
                </a:cubicBezTo>
                <a:cubicBezTo>
                  <a:pt x="730564" y="181269"/>
                  <a:pt x="717360" y="180548"/>
                  <a:pt x="704956" y="180788"/>
                </a:cubicBezTo>
                <a:cubicBezTo>
                  <a:pt x="705517" y="179108"/>
                  <a:pt x="705917" y="178548"/>
                  <a:pt x="706477" y="176627"/>
                </a:cubicBezTo>
                <a:cubicBezTo>
                  <a:pt x="714399" y="148939"/>
                  <a:pt x="714719" y="119411"/>
                  <a:pt x="702316" y="91482"/>
                </a:cubicBezTo>
                <a:cubicBezTo>
                  <a:pt x="700475" y="87321"/>
                  <a:pt x="696074" y="84200"/>
                  <a:pt x="693673" y="80199"/>
                </a:cubicBezTo>
                <a:cubicBezTo>
                  <a:pt x="692073" y="77478"/>
                  <a:pt x="689912" y="74918"/>
                  <a:pt x="688072" y="72357"/>
                </a:cubicBezTo>
                <a:cubicBezTo>
                  <a:pt x="679509" y="60593"/>
                  <a:pt x="668546" y="49870"/>
                  <a:pt x="654702" y="40428"/>
                </a:cubicBezTo>
                <a:cubicBezTo>
                  <a:pt x="650220" y="37387"/>
                  <a:pt x="645499" y="34586"/>
                  <a:pt x="640458" y="31785"/>
                </a:cubicBezTo>
                <a:cubicBezTo>
                  <a:pt x="634936" y="28744"/>
                  <a:pt x="631335" y="24743"/>
                  <a:pt x="625093" y="22022"/>
                </a:cubicBezTo>
                <a:cubicBezTo>
                  <a:pt x="617891" y="18901"/>
                  <a:pt x="611089" y="18581"/>
                  <a:pt x="604127" y="16741"/>
                </a:cubicBezTo>
                <a:cubicBezTo>
                  <a:pt x="598125" y="15220"/>
                  <a:pt x="591964" y="12819"/>
                  <a:pt x="586122" y="12259"/>
                </a:cubicBezTo>
                <a:cubicBezTo>
                  <a:pt x="554033" y="8898"/>
                  <a:pt x="524664" y="19381"/>
                  <a:pt x="497616" y="40027"/>
                </a:cubicBezTo>
                <a:cubicBezTo>
                  <a:pt x="488093" y="46749"/>
                  <a:pt x="478650" y="54832"/>
                  <a:pt x="469848" y="64435"/>
                </a:cubicBezTo>
                <a:cubicBezTo>
                  <a:pt x="459365" y="75878"/>
                  <a:pt x="449922" y="88201"/>
                  <a:pt x="442080" y="100445"/>
                </a:cubicBezTo>
                <a:cubicBezTo>
                  <a:pt x="441440" y="101405"/>
                  <a:pt x="441119" y="102205"/>
                  <a:pt x="440559" y="103086"/>
                </a:cubicBezTo>
                <a:cubicBezTo>
                  <a:pt x="439919" y="101805"/>
                  <a:pt x="439439" y="100685"/>
                  <a:pt x="438639" y="99325"/>
                </a:cubicBezTo>
                <a:cubicBezTo>
                  <a:pt x="438158" y="98445"/>
                  <a:pt x="437278" y="97644"/>
                  <a:pt x="436798" y="96684"/>
                </a:cubicBezTo>
                <a:cubicBezTo>
                  <a:pt x="430877" y="85881"/>
                  <a:pt x="423754" y="75077"/>
                  <a:pt x="415832" y="64835"/>
                </a:cubicBezTo>
                <a:cubicBezTo>
                  <a:pt x="414392" y="62994"/>
                  <a:pt x="413591" y="60993"/>
                  <a:pt x="412071" y="59233"/>
                </a:cubicBezTo>
                <a:cubicBezTo>
                  <a:pt x="409830" y="56592"/>
                  <a:pt x="407189" y="54591"/>
                  <a:pt x="404949" y="52111"/>
                </a:cubicBezTo>
                <a:cubicBezTo>
                  <a:pt x="396387" y="42588"/>
                  <a:pt x="387184" y="34426"/>
                  <a:pt x="377581" y="27384"/>
                </a:cubicBezTo>
                <a:cubicBezTo>
                  <a:pt x="373019" y="24022"/>
                  <a:pt x="368538" y="20742"/>
                  <a:pt x="363657" y="18021"/>
                </a:cubicBezTo>
                <a:cubicBezTo>
                  <a:pt x="352213" y="11459"/>
                  <a:pt x="340050" y="5937"/>
                  <a:pt x="327246" y="2976"/>
                </a:cubicBezTo>
                <a:cubicBezTo>
                  <a:pt x="323245" y="2096"/>
                  <a:pt x="319004" y="2096"/>
                  <a:pt x="314843" y="1856"/>
                </a:cubicBezTo>
                <a:cubicBezTo>
                  <a:pt x="313562" y="1696"/>
                  <a:pt x="312362" y="1616"/>
                  <a:pt x="311081" y="1456"/>
                </a:cubicBezTo>
                <a:cubicBezTo>
                  <a:pt x="305320" y="976"/>
                  <a:pt x="300038" y="-144"/>
                  <a:pt x="294116" y="15"/>
                </a:cubicBezTo>
                <a:close/>
                <a:moveTo>
                  <a:pt x="292996" y="16500"/>
                </a:moveTo>
                <a:lnTo>
                  <a:pt x="168480" y="153020"/>
                </a:lnTo>
                <a:cubicBezTo>
                  <a:pt x="168320" y="136776"/>
                  <a:pt x="169680" y="120611"/>
                  <a:pt x="174081" y="105006"/>
                </a:cubicBezTo>
                <a:cubicBezTo>
                  <a:pt x="184645" y="67475"/>
                  <a:pt x="208812" y="39867"/>
                  <a:pt x="250584" y="25143"/>
                </a:cubicBezTo>
                <a:cubicBezTo>
                  <a:pt x="265548" y="19862"/>
                  <a:pt x="279552" y="17141"/>
                  <a:pt x="292996" y="16500"/>
                </a:cubicBezTo>
                <a:close/>
                <a:moveTo>
                  <a:pt x="313642" y="18021"/>
                </a:moveTo>
                <a:cubicBezTo>
                  <a:pt x="327326" y="19941"/>
                  <a:pt x="340530" y="23462"/>
                  <a:pt x="352694" y="30024"/>
                </a:cubicBezTo>
                <a:lnTo>
                  <a:pt x="41003" y="373644"/>
                </a:lnTo>
                <a:cubicBezTo>
                  <a:pt x="32360" y="364202"/>
                  <a:pt x="25878" y="353078"/>
                  <a:pt x="21877" y="339554"/>
                </a:cubicBezTo>
                <a:lnTo>
                  <a:pt x="140792" y="208236"/>
                </a:lnTo>
                <a:cubicBezTo>
                  <a:pt x="145753" y="208397"/>
                  <a:pt x="150955" y="207036"/>
                  <a:pt x="155836" y="207516"/>
                </a:cubicBezTo>
                <a:cubicBezTo>
                  <a:pt x="159918" y="207916"/>
                  <a:pt x="162638" y="208397"/>
                  <a:pt x="164079" y="208636"/>
                </a:cubicBezTo>
                <a:cubicBezTo>
                  <a:pt x="170000" y="209597"/>
                  <a:pt x="175042" y="204235"/>
                  <a:pt x="173441" y="198553"/>
                </a:cubicBezTo>
                <a:cubicBezTo>
                  <a:pt x="172801" y="196153"/>
                  <a:pt x="171841" y="191352"/>
                  <a:pt x="170801" y="185029"/>
                </a:cubicBezTo>
                <a:cubicBezTo>
                  <a:pt x="170321" y="182069"/>
                  <a:pt x="170401" y="179028"/>
                  <a:pt x="170080" y="176067"/>
                </a:cubicBezTo>
                <a:lnTo>
                  <a:pt x="313642" y="18021"/>
                </a:lnTo>
                <a:close/>
                <a:moveTo>
                  <a:pt x="570597" y="28904"/>
                </a:moveTo>
                <a:lnTo>
                  <a:pt x="202250" y="434782"/>
                </a:lnTo>
                <a:cubicBezTo>
                  <a:pt x="202490" y="433582"/>
                  <a:pt x="202330" y="432222"/>
                  <a:pt x="202650" y="431022"/>
                </a:cubicBezTo>
                <a:cubicBezTo>
                  <a:pt x="203530" y="427180"/>
                  <a:pt x="204331" y="423899"/>
                  <a:pt x="205291" y="420858"/>
                </a:cubicBezTo>
                <a:cubicBezTo>
                  <a:pt x="205851" y="419098"/>
                  <a:pt x="206571" y="417657"/>
                  <a:pt x="206811" y="417097"/>
                </a:cubicBezTo>
                <a:cubicBezTo>
                  <a:pt x="209132" y="411095"/>
                  <a:pt x="203770" y="405014"/>
                  <a:pt x="197448" y="406214"/>
                </a:cubicBezTo>
                <a:cubicBezTo>
                  <a:pt x="196888" y="406374"/>
                  <a:pt x="195848" y="406694"/>
                  <a:pt x="194087" y="406934"/>
                </a:cubicBezTo>
                <a:cubicBezTo>
                  <a:pt x="191126" y="407415"/>
                  <a:pt x="187366" y="407574"/>
                  <a:pt x="183604" y="408054"/>
                </a:cubicBezTo>
                <a:cubicBezTo>
                  <a:pt x="181204" y="408375"/>
                  <a:pt x="178563" y="408215"/>
                  <a:pt x="176082" y="408455"/>
                </a:cubicBezTo>
                <a:lnTo>
                  <a:pt x="433757" y="124852"/>
                </a:lnTo>
                <a:cubicBezTo>
                  <a:pt x="437198" y="129573"/>
                  <a:pt x="444401" y="130133"/>
                  <a:pt x="447281" y="124452"/>
                </a:cubicBezTo>
                <a:cubicBezTo>
                  <a:pt x="447601" y="123812"/>
                  <a:pt x="448081" y="122291"/>
                  <a:pt x="449122" y="120371"/>
                </a:cubicBezTo>
                <a:cubicBezTo>
                  <a:pt x="450962" y="117010"/>
                  <a:pt x="453283" y="113488"/>
                  <a:pt x="455844" y="109487"/>
                </a:cubicBezTo>
                <a:cubicBezTo>
                  <a:pt x="463206" y="97964"/>
                  <a:pt x="471929" y="86441"/>
                  <a:pt x="481691" y="75718"/>
                </a:cubicBezTo>
                <a:cubicBezTo>
                  <a:pt x="508499" y="46429"/>
                  <a:pt x="538268" y="30265"/>
                  <a:pt x="570597" y="28904"/>
                </a:cubicBezTo>
                <a:close/>
                <a:moveTo>
                  <a:pt x="591563" y="30425"/>
                </a:moveTo>
                <a:cubicBezTo>
                  <a:pt x="600446" y="31945"/>
                  <a:pt x="609329" y="33145"/>
                  <a:pt x="618611" y="37146"/>
                </a:cubicBezTo>
                <a:cubicBezTo>
                  <a:pt x="623013" y="39067"/>
                  <a:pt x="625493" y="41788"/>
                  <a:pt x="629495" y="43869"/>
                </a:cubicBezTo>
                <a:lnTo>
                  <a:pt x="207852" y="508244"/>
                </a:lnTo>
                <a:cubicBezTo>
                  <a:pt x="206891" y="505923"/>
                  <a:pt x="204891" y="504243"/>
                  <a:pt x="204090" y="501842"/>
                </a:cubicBezTo>
                <a:cubicBezTo>
                  <a:pt x="200009" y="489198"/>
                  <a:pt x="198649" y="475995"/>
                  <a:pt x="198809" y="462791"/>
                </a:cubicBezTo>
                <a:lnTo>
                  <a:pt x="591563" y="30425"/>
                </a:lnTo>
                <a:close/>
                <a:moveTo>
                  <a:pt x="366137" y="39387"/>
                </a:moveTo>
                <a:cubicBezTo>
                  <a:pt x="375820" y="46349"/>
                  <a:pt x="385263" y="54432"/>
                  <a:pt x="393906" y="64114"/>
                </a:cubicBezTo>
                <a:lnTo>
                  <a:pt x="87816" y="400933"/>
                </a:lnTo>
                <a:cubicBezTo>
                  <a:pt x="74532" y="396771"/>
                  <a:pt x="63009" y="390930"/>
                  <a:pt x="53326" y="383647"/>
                </a:cubicBezTo>
                <a:lnTo>
                  <a:pt x="366137" y="39387"/>
                </a:lnTo>
                <a:close/>
                <a:moveTo>
                  <a:pt x="643738" y="52511"/>
                </a:moveTo>
                <a:cubicBezTo>
                  <a:pt x="655502" y="60273"/>
                  <a:pt x="665185" y="68996"/>
                  <a:pt x="672627" y="78439"/>
                </a:cubicBezTo>
                <a:lnTo>
                  <a:pt x="243862" y="551457"/>
                </a:lnTo>
                <a:cubicBezTo>
                  <a:pt x="232419" y="543294"/>
                  <a:pt x="223216" y="533931"/>
                  <a:pt x="216494" y="523288"/>
                </a:cubicBezTo>
                <a:lnTo>
                  <a:pt x="643738" y="52511"/>
                </a:lnTo>
                <a:close/>
                <a:moveTo>
                  <a:pt x="404389" y="77318"/>
                </a:moveTo>
                <a:cubicBezTo>
                  <a:pt x="411751" y="86921"/>
                  <a:pt x="418873" y="96844"/>
                  <a:pt x="424234" y="106927"/>
                </a:cubicBezTo>
                <a:cubicBezTo>
                  <a:pt x="424635" y="107727"/>
                  <a:pt x="424955" y="108367"/>
                  <a:pt x="425355" y="109167"/>
                </a:cubicBezTo>
                <a:lnTo>
                  <a:pt x="152315" y="409975"/>
                </a:lnTo>
                <a:cubicBezTo>
                  <a:pt x="136471" y="410295"/>
                  <a:pt x="120706" y="409495"/>
                  <a:pt x="105422" y="406614"/>
                </a:cubicBezTo>
                <a:lnTo>
                  <a:pt x="404389" y="77318"/>
                </a:lnTo>
                <a:close/>
                <a:moveTo>
                  <a:pt x="682710" y="92283"/>
                </a:moveTo>
                <a:cubicBezTo>
                  <a:pt x="683830" y="94443"/>
                  <a:pt x="686231" y="96124"/>
                  <a:pt x="687191" y="98284"/>
                </a:cubicBezTo>
                <a:cubicBezTo>
                  <a:pt x="692393" y="109967"/>
                  <a:pt x="694713" y="122131"/>
                  <a:pt x="695034" y="134295"/>
                </a:cubicBezTo>
                <a:lnTo>
                  <a:pt x="295237" y="574343"/>
                </a:lnTo>
                <a:cubicBezTo>
                  <a:pt x="284834" y="572983"/>
                  <a:pt x="274111" y="570342"/>
                  <a:pt x="263388" y="565381"/>
                </a:cubicBezTo>
                <a:cubicBezTo>
                  <a:pt x="260747" y="564180"/>
                  <a:pt x="259466" y="562179"/>
                  <a:pt x="256986" y="560899"/>
                </a:cubicBezTo>
                <a:lnTo>
                  <a:pt x="682710" y="92283"/>
                </a:lnTo>
                <a:close/>
                <a:moveTo>
                  <a:pt x="691352" y="162463"/>
                </a:moveTo>
                <a:cubicBezTo>
                  <a:pt x="690632" y="165664"/>
                  <a:pt x="691112" y="169025"/>
                  <a:pt x="690232" y="172226"/>
                </a:cubicBezTo>
                <a:cubicBezTo>
                  <a:pt x="689192" y="175907"/>
                  <a:pt x="688312" y="179428"/>
                  <a:pt x="687191" y="182389"/>
                </a:cubicBezTo>
                <a:cubicBezTo>
                  <a:pt x="686551" y="184069"/>
                  <a:pt x="685911" y="184870"/>
                  <a:pt x="685671" y="185430"/>
                </a:cubicBezTo>
                <a:cubicBezTo>
                  <a:pt x="682950" y="191191"/>
                  <a:pt x="687591" y="198073"/>
                  <a:pt x="693913" y="197433"/>
                </a:cubicBezTo>
                <a:cubicBezTo>
                  <a:pt x="694473" y="197353"/>
                  <a:pt x="695834" y="197193"/>
                  <a:pt x="697674" y="197033"/>
                </a:cubicBezTo>
                <a:cubicBezTo>
                  <a:pt x="701195" y="196873"/>
                  <a:pt x="705196" y="197433"/>
                  <a:pt x="708958" y="197433"/>
                </a:cubicBezTo>
                <a:lnTo>
                  <a:pt x="437358" y="496400"/>
                </a:lnTo>
                <a:cubicBezTo>
                  <a:pt x="433757" y="493760"/>
                  <a:pt x="428796" y="493119"/>
                  <a:pt x="426075" y="497521"/>
                </a:cubicBezTo>
                <a:cubicBezTo>
                  <a:pt x="425755" y="498081"/>
                  <a:pt x="424875" y="499361"/>
                  <a:pt x="423834" y="500882"/>
                </a:cubicBezTo>
                <a:cubicBezTo>
                  <a:pt x="421994" y="503523"/>
                  <a:pt x="419994" y="506243"/>
                  <a:pt x="417433" y="509524"/>
                </a:cubicBezTo>
                <a:cubicBezTo>
                  <a:pt x="410230" y="518807"/>
                  <a:pt x="401668" y="528250"/>
                  <a:pt x="392305" y="536892"/>
                </a:cubicBezTo>
                <a:cubicBezTo>
                  <a:pt x="368778" y="558658"/>
                  <a:pt x="343651" y="570742"/>
                  <a:pt x="317643" y="573623"/>
                </a:cubicBezTo>
                <a:lnTo>
                  <a:pt x="691352" y="162463"/>
                </a:lnTo>
                <a:close/>
                <a:moveTo>
                  <a:pt x="730724" y="198073"/>
                </a:moveTo>
                <a:cubicBezTo>
                  <a:pt x="744568" y="199354"/>
                  <a:pt x="758812" y="201514"/>
                  <a:pt x="772736" y="205995"/>
                </a:cubicBezTo>
                <a:cubicBezTo>
                  <a:pt x="773056" y="206076"/>
                  <a:pt x="773216" y="206236"/>
                  <a:pt x="773456" y="206396"/>
                </a:cubicBezTo>
                <a:lnTo>
                  <a:pt x="464406" y="546975"/>
                </a:lnTo>
                <a:cubicBezTo>
                  <a:pt x="464166" y="546655"/>
                  <a:pt x="463846" y="546495"/>
                  <a:pt x="463686" y="546255"/>
                </a:cubicBezTo>
                <a:cubicBezTo>
                  <a:pt x="456484" y="536092"/>
                  <a:pt x="450562" y="524969"/>
                  <a:pt x="446081" y="514006"/>
                </a:cubicBezTo>
                <a:cubicBezTo>
                  <a:pt x="445761" y="513285"/>
                  <a:pt x="445601" y="512805"/>
                  <a:pt x="445361" y="512165"/>
                </a:cubicBezTo>
                <a:lnTo>
                  <a:pt x="730724" y="198073"/>
                </a:lnTo>
                <a:close/>
                <a:moveTo>
                  <a:pt x="117425" y="209677"/>
                </a:moveTo>
                <a:lnTo>
                  <a:pt x="18756" y="318429"/>
                </a:lnTo>
                <a:cubicBezTo>
                  <a:pt x="17796" y="309786"/>
                  <a:pt x="16196" y="301864"/>
                  <a:pt x="16836" y="291781"/>
                </a:cubicBezTo>
                <a:cubicBezTo>
                  <a:pt x="19957" y="246408"/>
                  <a:pt x="46044" y="221360"/>
                  <a:pt x="88857" y="211117"/>
                </a:cubicBezTo>
                <a:cubicBezTo>
                  <a:pt x="98299" y="208957"/>
                  <a:pt x="107822" y="210397"/>
                  <a:pt x="117425" y="209677"/>
                </a:cubicBezTo>
                <a:close/>
                <a:moveTo>
                  <a:pt x="788901" y="213438"/>
                </a:moveTo>
                <a:cubicBezTo>
                  <a:pt x="800984" y="218960"/>
                  <a:pt x="811068" y="226001"/>
                  <a:pt x="819630" y="234404"/>
                </a:cubicBezTo>
                <a:lnTo>
                  <a:pt x="668466" y="400933"/>
                </a:lnTo>
                <a:cubicBezTo>
                  <a:pt x="667906" y="400772"/>
                  <a:pt x="667105" y="400692"/>
                  <a:pt x="666545" y="400533"/>
                </a:cubicBezTo>
                <a:cubicBezTo>
                  <a:pt x="663985" y="400052"/>
                  <a:pt x="662544" y="399652"/>
                  <a:pt x="661664" y="399412"/>
                </a:cubicBezTo>
                <a:cubicBezTo>
                  <a:pt x="655342" y="397892"/>
                  <a:pt x="649820" y="404133"/>
                  <a:pt x="651901" y="410295"/>
                </a:cubicBezTo>
                <a:cubicBezTo>
                  <a:pt x="652141" y="411095"/>
                  <a:pt x="652701" y="412456"/>
                  <a:pt x="653421" y="414777"/>
                </a:cubicBezTo>
                <a:cubicBezTo>
                  <a:pt x="653581" y="415337"/>
                  <a:pt x="653661" y="416057"/>
                  <a:pt x="653821" y="416617"/>
                </a:cubicBezTo>
                <a:lnTo>
                  <a:pt x="504498" y="581305"/>
                </a:lnTo>
                <a:cubicBezTo>
                  <a:pt x="493695" y="575944"/>
                  <a:pt x="484012" y="568341"/>
                  <a:pt x="475209" y="558819"/>
                </a:cubicBezTo>
                <a:lnTo>
                  <a:pt x="788901" y="213438"/>
                </a:lnTo>
                <a:close/>
                <a:moveTo>
                  <a:pt x="831233" y="245687"/>
                </a:moveTo>
                <a:cubicBezTo>
                  <a:pt x="838755" y="256411"/>
                  <a:pt x="843477" y="269294"/>
                  <a:pt x="846277" y="283939"/>
                </a:cubicBezTo>
                <a:lnTo>
                  <a:pt x="736406" y="404694"/>
                </a:lnTo>
                <a:cubicBezTo>
                  <a:pt x="720401" y="405174"/>
                  <a:pt x="704236" y="405734"/>
                  <a:pt x="687992" y="403573"/>
                </a:cubicBezTo>
                <a:lnTo>
                  <a:pt x="687992" y="403173"/>
                </a:lnTo>
                <a:lnTo>
                  <a:pt x="831233" y="245687"/>
                </a:lnTo>
                <a:close/>
                <a:moveTo>
                  <a:pt x="847798" y="306505"/>
                </a:moveTo>
                <a:cubicBezTo>
                  <a:pt x="847878" y="311546"/>
                  <a:pt x="849318" y="315708"/>
                  <a:pt x="848918" y="321149"/>
                </a:cubicBezTo>
                <a:cubicBezTo>
                  <a:pt x="846438" y="356680"/>
                  <a:pt x="830113" y="379887"/>
                  <a:pt x="802425" y="393170"/>
                </a:cubicBezTo>
                <a:cubicBezTo>
                  <a:pt x="790021" y="399092"/>
                  <a:pt x="775137" y="403013"/>
                  <a:pt x="758572" y="405174"/>
                </a:cubicBezTo>
                <a:lnTo>
                  <a:pt x="847798" y="306505"/>
                </a:lnTo>
                <a:close/>
                <a:moveTo>
                  <a:pt x="657582" y="437023"/>
                </a:moveTo>
                <a:cubicBezTo>
                  <a:pt x="660703" y="454548"/>
                  <a:pt x="661504" y="472073"/>
                  <a:pt x="659823" y="489118"/>
                </a:cubicBezTo>
                <a:lnTo>
                  <a:pt x="570197" y="587787"/>
                </a:lnTo>
                <a:cubicBezTo>
                  <a:pt x="551952" y="591708"/>
                  <a:pt x="535387" y="591308"/>
                  <a:pt x="520663" y="587387"/>
                </a:cubicBezTo>
                <a:lnTo>
                  <a:pt x="657582" y="437023"/>
                </a:lnTo>
                <a:close/>
                <a:moveTo>
                  <a:pt x="652701" y="521448"/>
                </a:moveTo>
                <a:cubicBezTo>
                  <a:pt x="643899" y="545615"/>
                  <a:pt x="627734" y="564581"/>
                  <a:pt x="602447" y="576984"/>
                </a:cubicBezTo>
                <a:lnTo>
                  <a:pt x="652701" y="521448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5" r:id="rId3"/>
    <p:sldLayoutId id="2147483657" r:id="rId4"/>
    <p:sldLayoutId id="2147483660" r:id="rId5"/>
    <p:sldLayoutId id="2147483664" r:id="rId6"/>
    <p:sldLayoutId id="2147483665" r:id="rId7"/>
    <p:sldLayoutId id="214748366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1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p23"/>
          <p:cNvSpPr txBox="1">
            <a:spLocks noGrp="1"/>
          </p:cNvSpPr>
          <p:nvPr>
            <p:ph type="title"/>
          </p:nvPr>
        </p:nvSpPr>
        <p:spPr>
          <a:xfrm>
            <a:off x="2228010" y="1319514"/>
            <a:ext cx="7735979" cy="419003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Réunion</a:t>
            </a:r>
            <a:r>
              <a:rPr lang="en-US" sz="6000" dirty="0"/>
              <a:t> de rentrée</a:t>
            </a:r>
            <a:br>
              <a:rPr lang="en-US" sz="6000" dirty="0"/>
            </a:br>
            <a:r>
              <a:rPr lang="en-US" sz="5400" dirty="0"/>
              <a:t>2023/2024</a:t>
            </a:r>
            <a:br>
              <a:rPr lang="en-US" sz="5400" dirty="0"/>
            </a:br>
            <a:r>
              <a:rPr lang="en-US" sz="5400" dirty="0"/>
              <a:t>-</a:t>
            </a:r>
            <a:br>
              <a:rPr lang="en-US" sz="5400" dirty="0"/>
            </a:br>
            <a:r>
              <a:rPr lang="en-US" sz="4800" dirty="0"/>
              <a:t>CE1 F </a:t>
            </a:r>
            <a:br>
              <a:rPr lang="en-US" sz="4800" dirty="0"/>
            </a:br>
            <a:r>
              <a:rPr lang="en-US" sz="3600" dirty="0" err="1"/>
              <a:t>Mme</a:t>
            </a:r>
            <a:r>
              <a:rPr lang="en-US" sz="3600" dirty="0"/>
              <a:t> …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9" name="Google Shape;1369;p35"/>
          <p:cNvGrpSpPr/>
          <p:nvPr/>
        </p:nvGrpSpPr>
        <p:grpSpPr>
          <a:xfrm>
            <a:off x="346363" y="398895"/>
            <a:ext cx="11499274" cy="6060210"/>
            <a:chOff x="1999625" y="1115268"/>
            <a:chExt cx="8192700" cy="4669962"/>
          </a:xfrm>
        </p:grpSpPr>
        <p:pic>
          <p:nvPicPr>
            <p:cNvPr id="1370" name="Google Shape;1370;p35" descr="A picture containing night sky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004312" y="1115268"/>
              <a:ext cx="8187943" cy="46625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1" name="Google Shape;1371;p35"/>
            <p:cNvSpPr/>
            <p:nvPr/>
          </p:nvSpPr>
          <p:spPr>
            <a:xfrm>
              <a:off x="1999625" y="1116030"/>
              <a:ext cx="8192700" cy="4669200"/>
            </a:xfrm>
            <a:prstGeom prst="frame">
              <a:avLst>
                <a:gd name="adj1" fmla="val 3718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73" name="Google Shape;1373;p35"/>
          <p:cNvSpPr txBox="1">
            <a:spLocks noGrp="1"/>
          </p:cNvSpPr>
          <p:nvPr>
            <p:ph type="title" idx="4294967295"/>
          </p:nvPr>
        </p:nvSpPr>
        <p:spPr>
          <a:xfrm>
            <a:off x="4022577" y="1713584"/>
            <a:ext cx="7381802" cy="74130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Petit point sur les programmes : </a:t>
            </a:r>
            <a:endParaRPr sz="3600" dirty="0"/>
          </a:p>
        </p:txBody>
      </p:sp>
      <p:sp>
        <p:nvSpPr>
          <p:cNvPr id="1374" name="Google Shape;1374;p35"/>
          <p:cNvSpPr txBox="1">
            <a:spLocks noGrp="1"/>
          </p:cNvSpPr>
          <p:nvPr>
            <p:ph type="body" idx="4294967295"/>
          </p:nvPr>
        </p:nvSpPr>
        <p:spPr>
          <a:xfrm>
            <a:off x="4180238" y="2655586"/>
            <a:ext cx="6991276" cy="319446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fr-FR" sz="1800" b="1" dirty="0">
                <a:latin typeface="Chelsea Market" panose="02000000000000000000" pitchFamily="2" charset="0"/>
                <a:ea typeface="Chelsea Market" panose="02000000000000000000" pitchFamily="2" charset="0"/>
              </a:rPr>
              <a:t>Automatisation</a:t>
            </a:r>
            <a:r>
              <a:rPr lang="fr-FR" sz="1800" dirty="0">
                <a:latin typeface="Chelsea Market" panose="02000000000000000000" pitchFamily="2" charset="0"/>
                <a:ea typeface="Chelsea Market" panose="02000000000000000000" pitchFamily="2" charset="0"/>
              </a:rPr>
              <a:t> pour libérer des ressources cognitives </a:t>
            </a:r>
          </a:p>
          <a:p>
            <a:pPr marL="342900" lvl="0" indent="-342900" algn="l" rtl="0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fr-FR" sz="1800" b="1" dirty="0">
                <a:latin typeface="Chelsea Market" panose="02000000000000000000" pitchFamily="2" charset="0"/>
                <a:ea typeface="Chelsea Market" panose="02000000000000000000" pitchFamily="2" charset="0"/>
              </a:rPr>
              <a:t>Activités complexes </a:t>
            </a:r>
            <a:r>
              <a:rPr lang="fr-FR" sz="1800" dirty="0">
                <a:latin typeface="Chelsea Market" panose="02000000000000000000" pitchFamily="2" charset="0"/>
                <a:ea typeface="Chelsea Market" panose="02000000000000000000" pitchFamily="2" charset="0"/>
              </a:rPr>
              <a:t>: résoudre un problème, lire et comprendre un document, écrire un texte, concevoir un objet, etc.</a:t>
            </a:r>
          </a:p>
          <a:p>
            <a:pPr marL="342900" lvl="0" indent="-342900" algn="l" rtl="0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fr-FR" sz="1800" dirty="0">
                <a:latin typeface="Chelsea Market" panose="02000000000000000000" pitchFamily="2" charset="0"/>
                <a:ea typeface="Chelsea Market" panose="02000000000000000000" pitchFamily="2" charset="0"/>
              </a:rPr>
              <a:t>Développement d’un </a:t>
            </a:r>
            <a:r>
              <a:rPr lang="fr-FR" sz="1800" b="1" dirty="0">
                <a:latin typeface="Chelsea Market" panose="02000000000000000000" pitchFamily="2" charset="0"/>
                <a:ea typeface="Chelsea Market" panose="02000000000000000000" pitchFamily="2" charset="0"/>
              </a:rPr>
              <a:t>esprit critique </a:t>
            </a:r>
          </a:p>
          <a:p>
            <a:pPr marL="342900" lvl="0" indent="-342900" algn="l" rtl="0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fr-FR" sz="1800" dirty="0">
                <a:latin typeface="Chelsea Market" panose="02000000000000000000" pitchFamily="2" charset="0"/>
                <a:ea typeface="Chelsea Market" panose="02000000000000000000" pitchFamily="2" charset="0"/>
              </a:rPr>
              <a:t>Prise en compte des </a:t>
            </a:r>
            <a:r>
              <a:rPr lang="fr-FR" sz="1800" b="1" dirty="0">
                <a:latin typeface="Chelsea Market" panose="02000000000000000000" pitchFamily="2" charset="0"/>
                <a:ea typeface="Chelsea Market" panose="02000000000000000000" pitchFamily="2" charset="0"/>
              </a:rPr>
              <a:t>besoins spécifiques </a:t>
            </a:r>
            <a:r>
              <a:rPr lang="fr-FR" sz="1800" dirty="0">
                <a:latin typeface="Chelsea Market" panose="02000000000000000000" pitchFamily="2" charset="0"/>
                <a:ea typeface="Chelsea Market" panose="02000000000000000000" pitchFamily="2" charset="0"/>
              </a:rPr>
              <a:t>tous les élèves</a:t>
            </a:r>
          </a:p>
        </p:txBody>
      </p:sp>
      <p:grpSp>
        <p:nvGrpSpPr>
          <p:cNvPr id="1375" name="Google Shape;1375;p35"/>
          <p:cNvGrpSpPr/>
          <p:nvPr/>
        </p:nvGrpSpPr>
        <p:grpSpPr>
          <a:xfrm>
            <a:off x="3731490" y="421975"/>
            <a:ext cx="8076274" cy="972948"/>
            <a:chOff x="2057863" y="-23607"/>
            <a:chExt cx="8076274" cy="972948"/>
          </a:xfrm>
        </p:grpSpPr>
        <p:sp>
          <p:nvSpPr>
            <p:cNvPr id="1376" name="Google Shape;1376;p35"/>
            <p:cNvSpPr/>
            <p:nvPr/>
          </p:nvSpPr>
          <p:spPr>
            <a:xfrm>
              <a:off x="2448389" y="95851"/>
              <a:ext cx="563119" cy="600924"/>
            </a:xfrm>
            <a:custGeom>
              <a:avLst/>
              <a:gdLst/>
              <a:ahLst/>
              <a:cxnLst/>
              <a:rect l="l" t="t" r="r" b="b"/>
              <a:pathLst>
                <a:path w="563119" h="600924" extrusionOk="0">
                  <a:moveTo>
                    <a:pt x="54675" y="0"/>
                  </a:moveTo>
                  <a:cubicBezTo>
                    <a:pt x="54675" y="0"/>
                    <a:pt x="-31812" y="548926"/>
                    <a:pt x="12765" y="551879"/>
                  </a:cubicBezTo>
                  <a:cubicBezTo>
                    <a:pt x="53627" y="554641"/>
                    <a:pt x="264511" y="445103"/>
                    <a:pt x="264511" y="445103"/>
                  </a:cubicBezTo>
                  <a:cubicBezTo>
                    <a:pt x="264511" y="445103"/>
                    <a:pt x="476537" y="610838"/>
                    <a:pt x="509684" y="600456"/>
                  </a:cubicBezTo>
                  <a:cubicBezTo>
                    <a:pt x="548642" y="588264"/>
                    <a:pt x="563120" y="53245"/>
                    <a:pt x="563120" y="53245"/>
                  </a:cubicBezTo>
                  <a:lnTo>
                    <a:pt x="546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7" name="Google Shape;1377;p35"/>
            <p:cNvSpPr/>
            <p:nvPr/>
          </p:nvSpPr>
          <p:spPr>
            <a:xfrm>
              <a:off x="2506611" y="155596"/>
              <a:ext cx="79391" cy="198169"/>
            </a:xfrm>
            <a:custGeom>
              <a:avLst/>
              <a:gdLst/>
              <a:ahLst/>
              <a:cxnLst/>
              <a:rect l="l" t="t" r="r" b="b"/>
              <a:pathLst>
                <a:path w="79391" h="198169" extrusionOk="0">
                  <a:moveTo>
                    <a:pt x="49698" y="168"/>
                  </a:moveTo>
                  <a:cubicBezTo>
                    <a:pt x="31505" y="-1642"/>
                    <a:pt x="14931" y="11407"/>
                    <a:pt x="13122" y="29600"/>
                  </a:cubicBezTo>
                  <a:lnTo>
                    <a:pt x="168" y="161807"/>
                  </a:lnTo>
                  <a:cubicBezTo>
                    <a:pt x="-1642" y="180000"/>
                    <a:pt x="11407" y="196097"/>
                    <a:pt x="29600" y="198002"/>
                  </a:cubicBezTo>
                  <a:cubicBezTo>
                    <a:pt x="47793" y="199812"/>
                    <a:pt x="63890" y="186762"/>
                    <a:pt x="65795" y="168570"/>
                  </a:cubicBezTo>
                  <a:lnTo>
                    <a:pt x="79225" y="36363"/>
                  </a:lnTo>
                  <a:cubicBezTo>
                    <a:pt x="81035" y="18170"/>
                    <a:pt x="67890" y="2073"/>
                    <a:pt x="49698" y="168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8" name="Google Shape;1378;p35"/>
            <p:cNvSpPr/>
            <p:nvPr/>
          </p:nvSpPr>
          <p:spPr>
            <a:xfrm>
              <a:off x="3364033" y="214805"/>
              <a:ext cx="580068" cy="617942"/>
            </a:xfrm>
            <a:custGeom>
              <a:avLst/>
              <a:gdLst/>
              <a:ahLst/>
              <a:cxnLst/>
              <a:rect l="l" t="t" r="r" b="b"/>
              <a:pathLst>
                <a:path w="580068" h="617942" extrusionOk="0">
                  <a:moveTo>
                    <a:pt x="74101" y="0"/>
                  </a:moveTo>
                  <a:cubicBezTo>
                    <a:pt x="74101" y="0"/>
                    <a:pt x="-33723" y="545116"/>
                    <a:pt x="10759" y="549783"/>
                  </a:cubicBezTo>
                  <a:cubicBezTo>
                    <a:pt x="51526" y="554069"/>
                    <a:pt x="266506" y="452819"/>
                    <a:pt x="266506" y="452819"/>
                  </a:cubicBezTo>
                  <a:cubicBezTo>
                    <a:pt x="266506" y="452819"/>
                    <a:pt x="471960" y="626650"/>
                    <a:pt x="505393" y="617601"/>
                  </a:cubicBezTo>
                  <a:cubicBezTo>
                    <a:pt x="544826" y="606933"/>
                    <a:pt x="580069" y="72866"/>
                    <a:pt x="580069" y="72866"/>
                  </a:cubicBezTo>
                  <a:lnTo>
                    <a:pt x="741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9" name="Google Shape;1379;p35"/>
            <p:cNvSpPr/>
            <p:nvPr/>
          </p:nvSpPr>
          <p:spPr>
            <a:xfrm>
              <a:off x="3432844" y="276382"/>
              <a:ext cx="84491" cy="197457"/>
            </a:xfrm>
            <a:custGeom>
              <a:avLst/>
              <a:gdLst/>
              <a:ahLst/>
              <a:cxnLst/>
              <a:rect l="l" t="t" r="r" b="b"/>
              <a:pathLst>
                <a:path w="84491" h="197457" extrusionOk="0">
                  <a:moveTo>
                    <a:pt x="56152" y="336"/>
                  </a:moveTo>
                  <a:cubicBezTo>
                    <a:pt x="37959" y="-2236"/>
                    <a:pt x="21005" y="10242"/>
                    <a:pt x="18433" y="28339"/>
                  </a:cubicBezTo>
                  <a:lnTo>
                    <a:pt x="336" y="159879"/>
                  </a:lnTo>
                  <a:cubicBezTo>
                    <a:pt x="-2236" y="178072"/>
                    <a:pt x="10242" y="194646"/>
                    <a:pt x="28339" y="197122"/>
                  </a:cubicBezTo>
                  <a:cubicBezTo>
                    <a:pt x="46532" y="199694"/>
                    <a:pt x="63105" y="187216"/>
                    <a:pt x="65582" y="169119"/>
                  </a:cubicBezTo>
                  <a:lnTo>
                    <a:pt x="84156" y="37578"/>
                  </a:lnTo>
                  <a:cubicBezTo>
                    <a:pt x="86728" y="19481"/>
                    <a:pt x="74250" y="2907"/>
                    <a:pt x="56152" y="336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0" name="Google Shape;1380;p35"/>
            <p:cNvSpPr/>
            <p:nvPr/>
          </p:nvSpPr>
          <p:spPr>
            <a:xfrm rot="249423">
              <a:off x="4340636" y="329659"/>
              <a:ext cx="539310" cy="591904"/>
            </a:xfrm>
            <a:custGeom>
              <a:avLst/>
              <a:gdLst/>
              <a:ahLst/>
              <a:cxnLst/>
              <a:rect l="l" t="t" r="r" b="b"/>
              <a:pathLst>
                <a:path w="539239" h="591826" extrusionOk="0">
                  <a:moveTo>
                    <a:pt x="14529" y="0"/>
                  </a:moveTo>
                  <a:cubicBezTo>
                    <a:pt x="14529" y="0"/>
                    <a:pt x="-22713" y="587693"/>
                    <a:pt x="22054" y="586645"/>
                  </a:cubicBezTo>
                  <a:cubicBezTo>
                    <a:pt x="63012" y="585692"/>
                    <a:pt x="263227" y="450056"/>
                    <a:pt x="263227" y="450056"/>
                  </a:cubicBezTo>
                  <a:cubicBezTo>
                    <a:pt x="263227" y="450056"/>
                    <a:pt x="489255" y="604933"/>
                    <a:pt x="521259" y="590931"/>
                  </a:cubicBezTo>
                  <a:cubicBezTo>
                    <a:pt x="558978" y="574357"/>
                    <a:pt x="525641" y="8096"/>
                    <a:pt x="525641" y="8096"/>
                  </a:cubicBezTo>
                  <a:lnTo>
                    <a:pt x="145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1" name="Google Shape;1381;p35"/>
            <p:cNvSpPr/>
            <p:nvPr/>
          </p:nvSpPr>
          <p:spPr>
            <a:xfrm rot="249423">
              <a:off x="4378743" y="387697"/>
              <a:ext cx="67544" cy="210819"/>
            </a:xfrm>
            <a:custGeom>
              <a:avLst/>
              <a:gdLst/>
              <a:ahLst/>
              <a:cxnLst/>
              <a:rect l="l" t="t" r="r" b="b"/>
              <a:pathLst>
                <a:path w="67535" h="210791" extrusionOk="0">
                  <a:moveTo>
                    <a:pt x="34959" y="2"/>
                  </a:moveTo>
                  <a:cubicBezTo>
                    <a:pt x="16671" y="-189"/>
                    <a:pt x="1335" y="15147"/>
                    <a:pt x="1145" y="34577"/>
                  </a:cubicBezTo>
                  <a:lnTo>
                    <a:pt x="2" y="175357"/>
                  </a:lnTo>
                  <a:cubicBezTo>
                    <a:pt x="-189" y="194788"/>
                    <a:pt x="14289" y="210504"/>
                    <a:pt x="32577" y="210790"/>
                  </a:cubicBezTo>
                  <a:cubicBezTo>
                    <a:pt x="50865" y="210981"/>
                    <a:pt x="65724" y="195645"/>
                    <a:pt x="66010" y="176214"/>
                  </a:cubicBezTo>
                  <a:lnTo>
                    <a:pt x="67534" y="35435"/>
                  </a:lnTo>
                  <a:cubicBezTo>
                    <a:pt x="67725" y="16004"/>
                    <a:pt x="53247" y="192"/>
                    <a:pt x="34959" y="2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2" name="Google Shape;1382;p35"/>
            <p:cNvSpPr/>
            <p:nvPr/>
          </p:nvSpPr>
          <p:spPr>
            <a:xfrm>
              <a:off x="5316478" y="378077"/>
              <a:ext cx="540768" cy="571264"/>
            </a:xfrm>
            <a:custGeom>
              <a:avLst/>
              <a:gdLst/>
              <a:ahLst/>
              <a:cxnLst/>
              <a:rect l="l" t="t" r="r" b="b"/>
              <a:pathLst>
                <a:path w="540768" h="571264" extrusionOk="0">
                  <a:moveTo>
                    <a:pt x="25227" y="0"/>
                  </a:moveTo>
                  <a:cubicBezTo>
                    <a:pt x="25227" y="0"/>
                    <a:pt x="-26494" y="553307"/>
                    <a:pt x="18178" y="553403"/>
                  </a:cubicBezTo>
                  <a:cubicBezTo>
                    <a:pt x="59136" y="553593"/>
                    <a:pt x="262685" y="430911"/>
                    <a:pt x="262685" y="430911"/>
                  </a:cubicBezTo>
                  <a:cubicBezTo>
                    <a:pt x="262685" y="430911"/>
                    <a:pt x="484808" y="582930"/>
                    <a:pt x="517098" y="570548"/>
                  </a:cubicBezTo>
                  <a:cubicBezTo>
                    <a:pt x="555198" y="555974"/>
                    <a:pt x="535862" y="21050"/>
                    <a:pt x="535862" y="21050"/>
                  </a:cubicBezTo>
                  <a:lnTo>
                    <a:pt x="252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3" name="Google Shape;1383;p35"/>
            <p:cNvSpPr/>
            <p:nvPr/>
          </p:nvSpPr>
          <p:spPr>
            <a:xfrm>
              <a:off x="5359303" y="434442"/>
              <a:ext cx="71006" cy="198641"/>
            </a:xfrm>
            <a:custGeom>
              <a:avLst/>
              <a:gdLst/>
              <a:ahLst/>
              <a:cxnLst/>
              <a:rect l="l" t="t" r="r" b="b"/>
              <a:pathLst>
                <a:path w="71006" h="198641" extrusionOk="0">
                  <a:moveTo>
                    <a:pt x="39266" y="23"/>
                  </a:moveTo>
                  <a:cubicBezTo>
                    <a:pt x="20978" y="-644"/>
                    <a:pt x="5262" y="13453"/>
                    <a:pt x="4595" y="31741"/>
                  </a:cubicBezTo>
                  <a:lnTo>
                    <a:pt x="23" y="164424"/>
                  </a:lnTo>
                  <a:cubicBezTo>
                    <a:pt x="-644" y="182712"/>
                    <a:pt x="13358" y="197952"/>
                    <a:pt x="31741" y="198619"/>
                  </a:cubicBezTo>
                  <a:cubicBezTo>
                    <a:pt x="50029" y="199286"/>
                    <a:pt x="65269" y="185284"/>
                    <a:pt x="65936" y="166901"/>
                  </a:cubicBezTo>
                  <a:lnTo>
                    <a:pt x="70984" y="34122"/>
                  </a:lnTo>
                  <a:cubicBezTo>
                    <a:pt x="71651" y="16025"/>
                    <a:pt x="57554" y="785"/>
                    <a:pt x="39266" y="23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4" name="Google Shape;1384;p35"/>
            <p:cNvSpPr/>
            <p:nvPr/>
          </p:nvSpPr>
          <p:spPr>
            <a:xfrm>
              <a:off x="6273418" y="384554"/>
              <a:ext cx="540360" cy="555502"/>
            </a:xfrm>
            <a:custGeom>
              <a:avLst/>
              <a:gdLst/>
              <a:ahLst/>
              <a:cxnLst/>
              <a:rect l="l" t="t" r="r" b="b"/>
              <a:pathLst>
                <a:path w="540360" h="555502" extrusionOk="0">
                  <a:moveTo>
                    <a:pt x="7738" y="2381"/>
                  </a:moveTo>
                  <a:cubicBezTo>
                    <a:pt x="7738" y="2381"/>
                    <a:pt x="-18647" y="557403"/>
                    <a:pt x="26026" y="555498"/>
                  </a:cubicBezTo>
                  <a:cubicBezTo>
                    <a:pt x="66983" y="553784"/>
                    <a:pt x="264627" y="421958"/>
                    <a:pt x="264627" y="421958"/>
                  </a:cubicBezTo>
                  <a:cubicBezTo>
                    <a:pt x="264627" y="421958"/>
                    <a:pt x="493417" y="563594"/>
                    <a:pt x="525231" y="549783"/>
                  </a:cubicBezTo>
                  <a:cubicBezTo>
                    <a:pt x="562664" y="533400"/>
                    <a:pt x="518849" y="0"/>
                    <a:pt x="518849" y="0"/>
                  </a:cubicBezTo>
                  <a:lnTo>
                    <a:pt x="7738" y="238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5" name="Google Shape;1385;p35"/>
            <p:cNvSpPr/>
            <p:nvPr/>
          </p:nvSpPr>
          <p:spPr>
            <a:xfrm>
              <a:off x="6307442" y="440656"/>
              <a:ext cx="67534" cy="198787"/>
            </a:xfrm>
            <a:custGeom>
              <a:avLst/>
              <a:gdLst/>
              <a:ahLst/>
              <a:cxnLst/>
              <a:rect l="l" t="t" r="r" b="b"/>
              <a:pathLst>
                <a:path w="67534" h="198787" extrusionOk="0">
                  <a:moveTo>
                    <a:pt x="33149" y="0"/>
                  </a:moveTo>
                  <a:cubicBezTo>
                    <a:pt x="14861" y="191"/>
                    <a:pt x="-189" y="14955"/>
                    <a:pt x="2" y="33243"/>
                  </a:cubicBezTo>
                  <a:lnTo>
                    <a:pt x="1526" y="166021"/>
                  </a:lnTo>
                  <a:cubicBezTo>
                    <a:pt x="1716" y="184309"/>
                    <a:pt x="16385" y="198882"/>
                    <a:pt x="34768" y="198787"/>
                  </a:cubicBezTo>
                  <a:cubicBezTo>
                    <a:pt x="53151" y="198692"/>
                    <a:pt x="67629" y="183928"/>
                    <a:pt x="67534" y="165545"/>
                  </a:cubicBezTo>
                  <a:lnTo>
                    <a:pt x="66486" y="32671"/>
                  </a:lnTo>
                  <a:cubicBezTo>
                    <a:pt x="66201" y="14478"/>
                    <a:pt x="51437" y="-95"/>
                    <a:pt x="33149" y="0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6" name="Google Shape;1386;p35"/>
            <p:cNvSpPr/>
            <p:nvPr/>
          </p:nvSpPr>
          <p:spPr>
            <a:xfrm>
              <a:off x="7316078" y="348930"/>
              <a:ext cx="540855" cy="557503"/>
            </a:xfrm>
            <a:custGeom>
              <a:avLst/>
              <a:gdLst/>
              <a:ahLst/>
              <a:cxnLst/>
              <a:rect l="l" t="t" r="r" b="b"/>
              <a:pathLst>
                <a:path w="540855" h="557503" extrusionOk="0">
                  <a:moveTo>
                    <a:pt x="6541" y="4381"/>
                  </a:moveTo>
                  <a:cubicBezTo>
                    <a:pt x="6541" y="4381"/>
                    <a:pt x="-17653" y="559499"/>
                    <a:pt x="27020" y="557498"/>
                  </a:cubicBezTo>
                  <a:cubicBezTo>
                    <a:pt x="67977" y="555593"/>
                    <a:pt x="265145" y="423005"/>
                    <a:pt x="265145" y="423005"/>
                  </a:cubicBezTo>
                  <a:cubicBezTo>
                    <a:pt x="265145" y="423005"/>
                    <a:pt x="494507" y="563785"/>
                    <a:pt x="526225" y="549783"/>
                  </a:cubicBezTo>
                  <a:cubicBezTo>
                    <a:pt x="563563" y="533305"/>
                    <a:pt x="517653" y="0"/>
                    <a:pt x="517653" y="0"/>
                  </a:cubicBezTo>
                  <a:lnTo>
                    <a:pt x="6541" y="43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7" name="Google Shape;1387;p35"/>
            <p:cNvSpPr/>
            <p:nvPr/>
          </p:nvSpPr>
          <p:spPr>
            <a:xfrm>
              <a:off x="7349097" y="406840"/>
              <a:ext cx="67919" cy="198792"/>
            </a:xfrm>
            <a:custGeom>
              <a:avLst/>
              <a:gdLst/>
              <a:ahLst/>
              <a:cxnLst/>
              <a:rect l="l" t="t" r="r" b="b"/>
              <a:pathLst>
                <a:path w="67919" h="198792" extrusionOk="0">
                  <a:moveTo>
                    <a:pt x="33053" y="2"/>
                  </a:moveTo>
                  <a:cubicBezTo>
                    <a:pt x="14765" y="192"/>
                    <a:pt x="-189" y="15051"/>
                    <a:pt x="2" y="33435"/>
                  </a:cubicBezTo>
                  <a:lnTo>
                    <a:pt x="2002" y="166213"/>
                  </a:lnTo>
                  <a:cubicBezTo>
                    <a:pt x="2192" y="184501"/>
                    <a:pt x="17051" y="199074"/>
                    <a:pt x="35339" y="198789"/>
                  </a:cubicBezTo>
                  <a:cubicBezTo>
                    <a:pt x="53628" y="198598"/>
                    <a:pt x="68201" y="183739"/>
                    <a:pt x="67915" y="165451"/>
                  </a:cubicBezTo>
                  <a:lnTo>
                    <a:pt x="66391" y="32577"/>
                  </a:lnTo>
                  <a:cubicBezTo>
                    <a:pt x="66201" y="14289"/>
                    <a:pt x="51436" y="-189"/>
                    <a:pt x="33053" y="2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8" name="Google Shape;1388;p35"/>
            <p:cNvSpPr/>
            <p:nvPr/>
          </p:nvSpPr>
          <p:spPr>
            <a:xfrm>
              <a:off x="8233494" y="241202"/>
              <a:ext cx="582156" cy="606613"/>
            </a:xfrm>
            <a:custGeom>
              <a:avLst/>
              <a:gdLst/>
              <a:ahLst/>
              <a:cxnLst/>
              <a:rect l="l" t="t" r="r" b="b"/>
              <a:pathLst>
                <a:path w="582156" h="606613" extrusionOk="0">
                  <a:moveTo>
                    <a:pt x="0" y="58769"/>
                  </a:moveTo>
                  <a:cubicBezTo>
                    <a:pt x="0" y="58769"/>
                    <a:pt x="35052" y="613315"/>
                    <a:pt x="79248" y="606552"/>
                  </a:cubicBezTo>
                  <a:cubicBezTo>
                    <a:pt x="119729" y="600266"/>
                    <a:pt x="301657" y="447485"/>
                    <a:pt x="301657" y="447485"/>
                  </a:cubicBezTo>
                  <a:cubicBezTo>
                    <a:pt x="301657" y="447485"/>
                    <a:pt x="544735" y="563023"/>
                    <a:pt x="574739" y="545783"/>
                  </a:cubicBezTo>
                  <a:cubicBezTo>
                    <a:pt x="610076" y="525399"/>
                    <a:pt x="507682" y="0"/>
                    <a:pt x="507682" y="0"/>
                  </a:cubicBezTo>
                  <a:lnTo>
                    <a:pt x="0" y="587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9" name="Google Shape;1389;p35"/>
            <p:cNvSpPr/>
            <p:nvPr/>
          </p:nvSpPr>
          <p:spPr>
            <a:xfrm>
              <a:off x="8268882" y="346592"/>
              <a:ext cx="82108" cy="197939"/>
            </a:xfrm>
            <a:custGeom>
              <a:avLst/>
              <a:gdLst/>
              <a:ahLst/>
              <a:cxnLst/>
              <a:rect l="l" t="t" r="r" b="b"/>
              <a:pathLst>
                <a:path w="82108" h="197939" extrusionOk="0">
                  <a:moveTo>
                    <a:pt x="29573" y="243"/>
                  </a:moveTo>
                  <a:cubicBezTo>
                    <a:pt x="11380" y="2434"/>
                    <a:pt x="-1955" y="18817"/>
                    <a:pt x="236" y="37010"/>
                  </a:cubicBezTo>
                  <a:lnTo>
                    <a:pt x="16333" y="168836"/>
                  </a:lnTo>
                  <a:cubicBezTo>
                    <a:pt x="18524" y="187028"/>
                    <a:pt x="34811" y="199887"/>
                    <a:pt x="53005" y="197696"/>
                  </a:cubicBezTo>
                  <a:cubicBezTo>
                    <a:pt x="71197" y="195506"/>
                    <a:pt x="84056" y="179218"/>
                    <a:pt x="81865" y="161025"/>
                  </a:cubicBezTo>
                  <a:lnTo>
                    <a:pt x="66149" y="29104"/>
                  </a:lnTo>
                  <a:cubicBezTo>
                    <a:pt x="64053" y="10911"/>
                    <a:pt x="47766" y="-1948"/>
                    <a:pt x="29573" y="243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0" name="Google Shape;1390;p35"/>
            <p:cNvSpPr/>
            <p:nvPr/>
          </p:nvSpPr>
          <p:spPr>
            <a:xfrm>
              <a:off x="9167992" y="106043"/>
              <a:ext cx="570176" cy="594878"/>
            </a:xfrm>
            <a:custGeom>
              <a:avLst/>
              <a:gdLst/>
              <a:ahLst/>
              <a:cxnLst/>
              <a:rect l="l" t="t" r="r" b="b"/>
              <a:pathLst>
                <a:path w="570176" h="594878" extrusionOk="0">
                  <a:moveTo>
                    <a:pt x="0" y="45149"/>
                  </a:moveTo>
                  <a:cubicBezTo>
                    <a:pt x="0" y="45149"/>
                    <a:pt x="20288" y="600456"/>
                    <a:pt x="64675" y="594836"/>
                  </a:cubicBezTo>
                  <a:cubicBezTo>
                    <a:pt x="105347" y="589693"/>
                    <a:pt x="291275" y="441770"/>
                    <a:pt x="291275" y="441770"/>
                  </a:cubicBezTo>
                  <a:cubicBezTo>
                    <a:pt x="291275" y="441770"/>
                    <a:pt x="531209" y="563785"/>
                    <a:pt x="561594" y="547307"/>
                  </a:cubicBezTo>
                  <a:cubicBezTo>
                    <a:pt x="597504" y="527876"/>
                    <a:pt x="509111" y="0"/>
                    <a:pt x="509111" y="0"/>
                  </a:cubicBezTo>
                  <a:lnTo>
                    <a:pt x="0" y="451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1" name="Google Shape;1391;p35"/>
            <p:cNvSpPr/>
            <p:nvPr/>
          </p:nvSpPr>
          <p:spPr>
            <a:xfrm>
              <a:off x="9201280" y="199715"/>
              <a:ext cx="78589" cy="198228"/>
            </a:xfrm>
            <a:custGeom>
              <a:avLst/>
              <a:gdLst/>
              <a:ahLst/>
              <a:cxnLst/>
              <a:rect l="l" t="t" r="r" b="b"/>
              <a:pathLst>
                <a:path w="78589" h="198228" extrusionOk="0">
                  <a:moveTo>
                    <a:pt x="30434" y="149"/>
                  </a:moveTo>
                  <a:cubicBezTo>
                    <a:pt x="12146" y="1864"/>
                    <a:pt x="-1570" y="17866"/>
                    <a:pt x="145" y="36059"/>
                  </a:cubicBezTo>
                  <a:lnTo>
                    <a:pt x="12718" y="168266"/>
                  </a:lnTo>
                  <a:cubicBezTo>
                    <a:pt x="14432" y="186554"/>
                    <a:pt x="30339" y="199793"/>
                    <a:pt x="48627" y="198079"/>
                  </a:cubicBezTo>
                  <a:cubicBezTo>
                    <a:pt x="66915" y="196364"/>
                    <a:pt x="80155" y="180458"/>
                    <a:pt x="78441" y="162265"/>
                  </a:cubicBezTo>
                  <a:lnTo>
                    <a:pt x="66248" y="29963"/>
                  </a:lnTo>
                  <a:cubicBezTo>
                    <a:pt x="64534" y="11675"/>
                    <a:pt x="48627" y="-1565"/>
                    <a:pt x="30434" y="149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2" name="Google Shape;1392;p35"/>
            <p:cNvSpPr/>
            <p:nvPr/>
          </p:nvSpPr>
          <p:spPr>
            <a:xfrm>
              <a:off x="2057863" y="-23607"/>
              <a:ext cx="8076274" cy="450109"/>
            </a:xfrm>
            <a:custGeom>
              <a:avLst/>
              <a:gdLst/>
              <a:ahLst/>
              <a:cxnLst/>
              <a:rect l="l" t="t" r="r" b="b"/>
              <a:pathLst>
                <a:path w="8076274" h="450109" extrusionOk="0">
                  <a:moveTo>
                    <a:pt x="38483" y="491"/>
                  </a:moveTo>
                  <a:cubicBezTo>
                    <a:pt x="20386" y="-2652"/>
                    <a:pt x="3622" y="9635"/>
                    <a:pt x="479" y="27732"/>
                  </a:cubicBezTo>
                  <a:cubicBezTo>
                    <a:pt x="-2569" y="45830"/>
                    <a:pt x="9242" y="63070"/>
                    <a:pt x="27244" y="66118"/>
                  </a:cubicBezTo>
                  <a:cubicBezTo>
                    <a:pt x="28387" y="66309"/>
                    <a:pt x="99158" y="78024"/>
                    <a:pt x="127733" y="82596"/>
                  </a:cubicBezTo>
                  <a:cubicBezTo>
                    <a:pt x="209171" y="95741"/>
                    <a:pt x="303374" y="110124"/>
                    <a:pt x="409006" y="125935"/>
                  </a:cubicBezTo>
                  <a:cubicBezTo>
                    <a:pt x="710663" y="170893"/>
                    <a:pt x="1043466" y="216137"/>
                    <a:pt x="1398368" y="258047"/>
                  </a:cubicBezTo>
                  <a:cubicBezTo>
                    <a:pt x="2197039" y="352535"/>
                    <a:pt x="2986471" y="417972"/>
                    <a:pt x="3724563" y="441117"/>
                  </a:cubicBezTo>
                  <a:cubicBezTo>
                    <a:pt x="3903157" y="446737"/>
                    <a:pt x="4077274" y="449690"/>
                    <a:pt x="4246533" y="450071"/>
                  </a:cubicBezTo>
                  <a:cubicBezTo>
                    <a:pt x="5128548" y="451976"/>
                    <a:pt x="6033804" y="382824"/>
                    <a:pt x="6912009" y="266524"/>
                  </a:cubicBezTo>
                  <a:cubicBezTo>
                    <a:pt x="7215190" y="226424"/>
                    <a:pt x="7493606" y="183180"/>
                    <a:pt x="7740684" y="140127"/>
                  </a:cubicBezTo>
                  <a:cubicBezTo>
                    <a:pt x="7827171" y="125078"/>
                    <a:pt x="7903658" y="111171"/>
                    <a:pt x="7969284" y="98598"/>
                  </a:cubicBezTo>
                  <a:cubicBezTo>
                    <a:pt x="7992240" y="94217"/>
                    <a:pt x="8048723" y="83168"/>
                    <a:pt x="8049675" y="82977"/>
                  </a:cubicBezTo>
                  <a:cubicBezTo>
                    <a:pt x="8067678" y="79263"/>
                    <a:pt x="8079298" y="61641"/>
                    <a:pt x="8075584" y="43639"/>
                  </a:cubicBezTo>
                  <a:cubicBezTo>
                    <a:pt x="8071869" y="25732"/>
                    <a:pt x="8054248" y="14016"/>
                    <a:pt x="8036341" y="17731"/>
                  </a:cubicBezTo>
                  <a:cubicBezTo>
                    <a:pt x="8035483" y="17922"/>
                    <a:pt x="7979667" y="28971"/>
                    <a:pt x="7956902" y="33352"/>
                  </a:cubicBezTo>
                  <a:cubicBezTo>
                    <a:pt x="7891561" y="45830"/>
                    <a:pt x="7815361" y="59832"/>
                    <a:pt x="7729159" y="74881"/>
                  </a:cubicBezTo>
                  <a:cubicBezTo>
                    <a:pt x="7482938" y="117744"/>
                    <a:pt x="7205856" y="160797"/>
                    <a:pt x="6903627" y="200802"/>
                  </a:cubicBezTo>
                  <a:cubicBezTo>
                    <a:pt x="6028089" y="316721"/>
                    <a:pt x="5125405" y="385301"/>
                    <a:pt x="4246629" y="383396"/>
                  </a:cubicBezTo>
                  <a:cubicBezTo>
                    <a:pt x="4078036" y="383015"/>
                    <a:pt x="3904872" y="380062"/>
                    <a:pt x="3726945" y="374442"/>
                  </a:cubicBezTo>
                  <a:cubicBezTo>
                    <a:pt x="2990948" y="351392"/>
                    <a:pt x="2203421" y="286146"/>
                    <a:pt x="1406559" y="191848"/>
                  </a:cubicBezTo>
                  <a:cubicBezTo>
                    <a:pt x="1052325" y="149938"/>
                    <a:pt x="719902" y="105075"/>
                    <a:pt x="418912" y="60117"/>
                  </a:cubicBezTo>
                  <a:cubicBezTo>
                    <a:pt x="313470" y="44592"/>
                    <a:pt x="219649" y="30114"/>
                    <a:pt x="138496" y="16969"/>
                  </a:cubicBezTo>
                  <a:cubicBezTo>
                    <a:pt x="110016" y="12397"/>
                    <a:pt x="39531" y="681"/>
                    <a:pt x="38483" y="4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1E9DC9AD-33AE-7962-5915-BF42318AA9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877"/>
          <a:stretch/>
        </p:blipFill>
        <p:spPr>
          <a:xfrm>
            <a:off x="1078708" y="1717464"/>
            <a:ext cx="2652782" cy="3038899"/>
          </a:xfrm>
          <a:prstGeom prst="rect">
            <a:avLst/>
          </a:prstGeom>
        </p:spPr>
      </p:pic>
      <p:sp>
        <p:nvSpPr>
          <p:cNvPr id="1393" name="Google Shape;1393;p35"/>
          <p:cNvSpPr/>
          <p:nvPr/>
        </p:nvSpPr>
        <p:spPr>
          <a:xfrm rot="19760775">
            <a:off x="805338" y="1777473"/>
            <a:ext cx="1569344" cy="499612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rgbClr val="FFFFFF">
              <a:alpha val="398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1490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3" name="Google Shape;1323;p34"/>
          <p:cNvGrpSpPr/>
          <p:nvPr/>
        </p:nvGrpSpPr>
        <p:grpSpPr>
          <a:xfrm>
            <a:off x="356824" y="322768"/>
            <a:ext cx="6539276" cy="5278781"/>
            <a:chOff x="1999625" y="1115268"/>
            <a:chExt cx="8192700" cy="4669962"/>
          </a:xfrm>
        </p:grpSpPr>
        <p:pic>
          <p:nvPicPr>
            <p:cNvPr id="1324" name="Google Shape;1324;p34" descr="A picture containing night sky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004312" y="1115268"/>
              <a:ext cx="8187943" cy="46625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25" name="Google Shape;1325;p34"/>
            <p:cNvSpPr/>
            <p:nvPr/>
          </p:nvSpPr>
          <p:spPr>
            <a:xfrm>
              <a:off x="1999625" y="1116030"/>
              <a:ext cx="8192700" cy="4669200"/>
            </a:xfrm>
            <a:prstGeom prst="frame">
              <a:avLst>
                <a:gd name="adj1" fmla="val 3718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26" name="Google Shape;1326;p34"/>
          <p:cNvGrpSpPr/>
          <p:nvPr/>
        </p:nvGrpSpPr>
        <p:grpSpPr>
          <a:xfrm>
            <a:off x="433015" y="322776"/>
            <a:ext cx="6463029" cy="972948"/>
            <a:chOff x="2057863" y="-23607"/>
            <a:chExt cx="8076274" cy="972948"/>
          </a:xfrm>
        </p:grpSpPr>
        <p:sp>
          <p:nvSpPr>
            <p:cNvPr id="1327" name="Google Shape;1327;p34"/>
            <p:cNvSpPr/>
            <p:nvPr/>
          </p:nvSpPr>
          <p:spPr>
            <a:xfrm>
              <a:off x="2448389" y="95851"/>
              <a:ext cx="563119" cy="600924"/>
            </a:xfrm>
            <a:custGeom>
              <a:avLst/>
              <a:gdLst/>
              <a:ahLst/>
              <a:cxnLst/>
              <a:rect l="l" t="t" r="r" b="b"/>
              <a:pathLst>
                <a:path w="563119" h="600924" extrusionOk="0">
                  <a:moveTo>
                    <a:pt x="54675" y="0"/>
                  </a:moveTo>
                  <a:cubicBezTo>
                    <a:pt x="54675" y="0"/>
                    <a:pt x="-31812" y="548926"/>
                    <a:pt x="12765" y="551879"/>
                  </a:cubicBezTo>
                  <a:cubicBezTo>
                    <a:pt x="53627" y="554641"/>
                    <a:pt x="264511" y="445103"/>
                    <a:pt x="264511" y="445103"/>
                  </a:cubicBezTo>
                  <a:cubicBezTo>
                    <a:pt x="264511" y="445103"/>
                    <a:pt x="476537" y="610838"/>
                    <a:pt x="509684" y="600456"/>
                  </a:cubicBezTo>
                  <a:cubicBezTo>
                    <a:pt x="548642" y="588264"/>
                    <a:pt x="563120" y="53245"/>
                    <a:pt x="563120" y="53245"/>
                  </a:cubicBezTo>
                  <a:lnTo>
                    <a:pt x="546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8" name="Google Shape;1328;p34"/>
            <p:cNvSpPr/>
            <p:nvPr/>
          </p:nvSpPr>
          <p:spPr>
            <a:xfrm>
              <a:off x="2506611" y="155596"/>
              <a:ext cx="79391" cy="198169"/>
            </a:xfrm>
            <a:custGeom>
              <a:avLst/>
              <a:gdLst/>
              <a:ahLst/>
              <a:cxnLst/>
              <a:rect l="l" t="t" r="r" b="b"/>
              <a:pathLst>
                <a:path w="79391" h="198169" extrusionOk="0">
                  <a:moveTo>
                    <a:pt x="49698" y="168"/>
                  </a:moveTo>
                  <a:cubicBezTo>
                    <a:pt x="31505" y="-1642"/>
                    <a:pt x="14931" y="11407"/>
                    <a:pt x="13122" y="29600"/>
                  </a:cubicBezTo>
                  <a:lnTo>
                    <a:pt x="168" y="161807"/>
                  </a:lnTo>
                  <a:cubicBezTo>
                    <a:pt x="-1642" y="180000"/>
                    <a:pt x="11407" y="196097"/>
                    <a:pt x="29600" y="198002"/>
                  </a:cubicBezTo>
                  <a:cubicBezTo>
                    <a:pt x="47793" y="199812"/>
                    <a:pt x="63890" y="186762"/>
                    <a:pt x="65795" y="168570"/>
                  </a:cubicBezTo>
                  <a:lnTo>
                    <a:pt x="79225" y="36363"/>
                  </a:lnTo>
                  <a:cubicBezTo>
                    <a:pt x="81035" y="18170"/>
                    <a:pt x="67890" y="2073"/>
                    <a:pt x="49698" y="168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9" name="Google Shape;1329;p34"/>
            <p:cNvSpPr/>
            <p:nvPr/>
          </p:nvSpPr>
          <p:spPr>
            <a:xfrm>
              <a:off x="3364033" y="214805"/>
              <a:ext cx="580068" cy="617942"/>
            </a:xfrm>
            <a:custGeom>
              <a:avLst/>
              <a:gdLst/>
              <a:ahLst/>
              <a:cxnLst/>
              <a:rect l="l" t="t" r="r" b="b"/>
              <a:pathLst>
                <a:path w="580068" h="617942" extrusionOk="0">
                  <a:moveTo>
                    <a:pt x="74101" y="0"/>
                  </a:moveTo>
                  <a:cubicBezTo>
                    <a:pt x="74101" y="0"/>
                    <a:pt x="-33723" y="545116"/>
                    <a:pt x="10759" y="549783"/>
                  </a:cubicBezTo>
                  <a:cubicBezTo>
                    <a:pt x="51526" y="554069"/>
                    <a:pt x="266506" y="452819"/>
                    <a:pt x="266506" y="452819"/>
                  </a:cubicBezTo>
                  <a:cubicBezTo>
                    <a:pt x="266506" y="452819"/>
                    <a:pt x="471960" y="626650"/>
                    <a:pt x="505393" y="617601"/>
                  </a:cubicBezTo>
                  <a:cubicBezTo>
                    <a:pt x="544826" y="606933"/>
                    <a:pt x="580069" y="72866"/>
                    <a:pt x="580069" y="72866"/>
                  </a:cubicBezTo>
                  <a:lnTo>
                    <a:pt x="741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0" name="Google Shape;1330;p34"/>
            <p:cNvSpPr/>
            <p:nvPr/>
          </p:nvSpPr>
          <p:spPr>
            <a:xfrm>
              <a:off x="3432844" y="276382"/>
              <a:ext cx="84491" cy="197457"/>
            </a:xfrm>
            <a:custGeom>
              <a:avLst/>
              <a:gdLst/>
              <a:ahLst/>
              <a:cxnLst/>
              <a:rect l="l" t="t" r="r" b="b"/>
              <a:pathLst>
                <a:path w="84491" h="197457" extrusionOk="0">
                  <a:moveTo>
                    <a:pt x="56152" y="336"/>
                  </a:moveTo>
                  <a:cubicBezTo>
                    <a:pt x="37959" y="-2236"/>
                    <a:pt x="21005" y="10242"/>
                    <a:pt x="18433" y="28339"/>
                  </a:cubicBezTo>
                  <a:lnTo>
                    <a:pt x="336" y="159879"/>
                  </a:lnTo>
                  <a:cubicBezTo>
                    <a:pt x="-2236" y="178072"/>
                    <a:pt x="10242" y="194646"/>
                    <a:pt x="28339" y="197122"/>
                  </a:cubicBezTo>
                  <a:cubicBezTo>
                    <a:pt x="46532" y="199694"/>
                    <a:pt x="63105" y="187216"/>
                    <a:pt x="65582" y="169119"/>
                  </a:cubicBezTo>
                  <a:lnTo>
                    <a:pt x="84156" y="37578"/>
                  </a:lnTo>
                  <a:cubicBezTo>
                    <a:pt x="86728" y="19481"/>
                    <a:pt x="74250" y="2907"/>
                    <a:pt x="56152" y="336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1" name="Google Shape;1331;p34"/>
            <p:cNvSpPr/>
            <p:nvPr/>
          </p:nvSpPr>
          <p:spPr>
            <a:xfrm rot="249423">
              <a:off x="4340636" y="329659"/>
              <a:ext cx="539310" cy="591904"/>
            </a:xfrm>
            <a:custGeom>
              <a:avLst/>
              <a:gdLst/>
              <a:ahLst/>
              <a:cxnLst/>
              <a:rect l="l" t="t" r="r" b="b"/>
              <a:pathLst>
                <a:path w="539239" h="591826" extrusionOk="0">
                  <a:moveTo>
                    <a:pt x="14529" y="0"/>
                  </a:moveTo>
                  <a:cubicBezTo>
                    <a:pt x="14529" y="0"/>
                    <a:pt x="-22713" y="587693"/>
                    <a:pt x="22054" y="586645"/>
                  </a:cubicBezTo>
                  <a:cubicBezTo>
                    <a:pt x="63012" y="585692"/>
                    <a:pt x="263227" y="450056"/>
                    <a:pt x="263227" y="450056"/>
                  </a:cubicBezTo>
                  <a:cubicBezTo>
                    <a:pt x="263227" y="450056"/>
                    <a:pt x="489255" y="604933"/>
                    <a:pt x="521259" y="590931"/>
                  </a:cubicBezTo>
                  <a:cubicBezTo>
                    <a:pt x="558978" y="574357"/>
                    <a:pt x="525641" y="8096"/>
                    <a:pt x="525641" y="8096"/>
                  </a:cubicBezTo>
                  <a:lnTo>
                    <a:pt x="145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2" name="Google Shape;1332;p34"/>
            <p:cNvSpPr/>
            <p:nvPr/>
          </p:nvSpPr>
          <p:spPr>
            <a:xfrm rot="249423">
              <a:off x="4378743" y="387697"/>
              <a:ext cx="67544" cy="210819"/>
            </a:xfrm>
            <a:custGeom>
              <a:avLst/>
              <a:gdLst/>
              <a:ahLst/>
              <a:cxnLst/>
              <a:rect l="l" t="t" r="r" b="b"/>
              <a:pathLst>
                <a:path w="67535" h="210791" extrusionOk="0">
                  <a:moveTo>
                    <a:pt x="34959" y="2"/>
                  </a:moveTo>
                  <a:cubicBezTo>
                    <a:pt x="16671" y="-189"/>
                    <a:pt x="1335" y="15147"/>
                    <a:pt x="1145" y="34577"/>
                  </a:cubicBezTo>
                  <a:lnTo>
                    <a:pt x="2" y="175357"/>
                  </a:lnTo>
                  <a:cubicBezTo>
                    <a:pt x="-189" y="194788"/>
                    <a:pt x="14289" y="210504"/>
                    <a:pt x="32577" y="210790"/>
                  </a:cubicBezTo>
                  <a:cubicBezTo>
                    <a:pt x="50865" y="210981"/>
                    <a:pt x="65724" y="195645"/>
                    <a:pt x="66010" y="176214"/>
                  </a:cubicBezTo>
                  <a:lnTo>
                    <a:pt x="67534" y="35435"/>
                  </a:lnTo>
                  <a:cubicBezTo>
                    <a:pt x="67725" y="16004"/>
                    <a:pt x="53247" y="192"/>
                    <a:pt x="34959" y="2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3" name="Google Shape;1333;p34"/>
            <p:cNvSpPr/>
            <p:nvPr/>
          </p:nvSpPr>
          <p:spPr>
            <a:xfrm>
              <a:off x="5316478" y="378077"/>
              <a:ext cx="540768" cy="571264"/>
            </a:xfrm>
            <a:custGeom>
              <a:avLst/>
              <a:gdLst/>
              <a:ahLst/>
              <a:cxnLst/>
              <a:rect l="l" t="t" r="r" b="b"/>
              <a:pathLst>
                <a:path w="540768" h="571264" extrusionOk="0">
                  <a:moveTo>
                    <a:pt x="25227" y="0"/>
                  </a:moveTo>
                  <a:cubicBezTo>
                    <a:pt x="25227" y="0"/>
                    <a:pt x="-26494" y="553307"/>
                    <a:pt x="18178" y="553403"/>
                  </a:cubicBezTo>
                  <a:cubicBezTo>
                    <a:pt x="59136" y="553593"/>
                    <a:pt x="262685" y="430911"/>
                    <a:pt x="262685" y="430911"/>
                  </a:cubicBezTo>
                  <a:cubicBezTo>
                    <a:pt x="262685" y="430911"/>
                    <a:pt x="484808" y="582930"/>
                    <a:pt x="517098" y="570548"/>
                  </a:cubicBezTo>
                  <a:cubicBezTo>
                    <a:pt x="555198" y="555974"/>
                    <a:pt x="535862" y="21050"/>
                    <a:pt x="535862" y="21050"/>
                  </a:cubicBezTo>
                  <a:lnTo>
                    <a:pt x="252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4" name="Google Shape;1334;p34"/>
            <p:cNvSpPr/>
            <p:nvPr/>
          </p:nvSpPr>
          <p:spPr>
            <a:xfrm>
              <a:off x="5359303" y="434442"/>
              <a:ext cx="71006" cy="198641"/>
            </a:xfrm>
            <a:custGeom>
              <a:avLst/>
              <a:gdLst/>
              <a:ahLst/>
              <a:cxnLst/>
              <a:rect l="l" t="t" r="r" b="b"/>
              <a:pathLst>
                <a:path w="71006" h="198641" extrusionOk="0">
                  <a:moveTo>
                    <a:pt x="39266" y="23"/>
                  </a:moveTo>
                  <a:cubicBezTo>
                    <a:pt x="20978" y="-644"/>
                    <a:pt x="5262" y="13453"/>
                    <a:pt x="4595" y="31741"/>
                  </a:cubicBezTo>
                  <a:lnTo>
                    <a:pt x="23" y="164424"/>
                  </a:lnTo>
                  <a:cubicBezTo>
                    <a:pt x="-644" y="182712"/>
                    <a:pt x="13358" y="197952"/>
                    <a:pt x="31741" y="198619"/>
                  </a:cubicBezTo>
                  <a:cubicBezTo>
                    <a:pt x="50029" y="199286"/>
                    <a:pt x="65269" y="185284"/>
                    <a:pt x="65936" y="166901"/>
                  </a:cubicBezTo>
                  <a:lnTo>
                    <a:pt x="70984" y="34122"/>
                  </a:lnTo>
                  <a:cubicBezTo>
                    <a:pt x="71651" y="16025"/>
                    <a:pt x="57554" y="785"/>
                    <a:pt x="39266" y="23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5" name="Google Shape;1335;p34"/>
            <p:cNvSpPr/>
            <p:nvPr/>
          </p:nvSpPr>
          <p:spPr>
            <a:xfrm>
              <a:off x="6273418" y="384554"/>
              <a:ext cx="540360" cy="555502"/>
            </a:xfrm>
            <a:custGeom>
              <a:avLst/>
              <a:gdLst/>
              <a:ahLst/>
              <a:cxnLst/>
              <a:rect l="l" t="t" r="r" b="b"/>
              <a:pathLst>
                <a:path w="540360" h="555502" extrusionOk="0">
                  <a:moveTo>
                    <a:pt x="7738" y="2381"/>
                  </a:moveTo>
                  <a:cubicBezTo>
                    <a:pt x="7738" y="2381"/>
                    <a:pt x="-18647" y="557403"/>
                    <a:pt x="26026" y="555498"/>
                  </a:cubicBezTo>
                  <a:cubicBezTo>
                    <a:pt x="66983" y="553784"/>
                    <a:pt x="264627" y="421958"/>
                    <a:pt x="264627" y="421958"/>
                  </a:cubicBezTo>
                  <a:cubicBezTo>
                    <a:pt x="264627" y="421958"/>
                    <a:pt x="493417" y="563594"/>
                    <a:pt x="525231" y="549783"/>
                  </a:cubicBezTo>
                  <a:cubicBezTo>
                    <a:pt x="562664" y="533400"/>
                    <a:pt x="518849" y="0"/>
                    <a:pt x="518849" y="0"/>
                  </a:cubicBezTo>
                  <a:lnTo>
                    <a:pt x="7738" y="238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6" name="Google Shape;1336;p34"/>
            <p:cNvSpPr/>
            <p:nvPr/>
          </p:nvSpPr>
          <p:spPr>
            <a:xfrm>
              <a:off x="6307442" y="440656"/>
              <a:ext cx="67534" cy="198787"/>
            </a:xfrm>
            <a:custGeom>
              <a:avLst/>
              <a:gdLst/>
              <a:ahLst/>
              <a:cxnLst/>
              <a:rect l="l" t="t" r="r" b="b"/>
              <a:pathLst>
                <a:path w="67534" h="198787" extrusionOk="0">
                  <a:moveTo>
                    <a:pt x="33149" y="0"/>
                  </a:moveTo>
                  <a:cubicBezTo>
                    <a:pt x="14861" y="191"/>
                    <a:pt x="-189" y="14955"/>
                    <a:pt x="2" y="33243"/>
                  </a:cubicBezTo>
                  <a:lnTo>
                    <a:pt x="1526" y="166021"/>
                  </a:lnTo>
                  <a:cubicBezTo>
                    <a:pt x="1716" y="184309"/>
                    <a:pt x="16385" y="198882"/>
                    <a:pt x="34768" y="198787"/>
                  </a:cubicBezTo>
                  <a:cubicBezTo>
                    <a:pt x="53151" y="198692"/>
                    <a:pt x="67629" y="183928"/>
                    <a:pt x="67534" y="165545"/>
                  </a:cubicBezTo>
                  <a:lnTo>
                    <a:pt x="66486" y="32671"/>
                  </a:lnTo>
                  <a:cubicBezTo>
                    <a:pt x="66201" y="14478"/>
                    <a:pt x="51437" y="-95"/>
                    <a:pt x="33149" y="0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7" name="Google Shape;1337;p34"/>
            <p:cNvSpPr/>
            <p:nvPr/>
          </p:nvSpPr>
          <p:spPr>
            <a:xfrm>
              <a:off x="7316078" y="348930"/>
              <a:ext cx="540855" cy="557503"/>
            </a:xfrm>
            <a:custGeom>
              <a:avLst/>
              <a:gdLst/>
              <a:ahLst/>
              <a:cxnLst/>
              <a:rect l="l" t="t" r="r" b="b"/>
              <a:pathLst>
                <a:path w="540855" h="557503" extrusionOk="0">
                  <a:moveTo>
                    <a:pt x="6541" y="4381"/>
                  </a:moveTo>
                  <a:cubicBezTo>
                    <a:pt x="6541" y="4381"/>
                    <a:pt x="-17653" y="559499"/>
                    <a:pt x="27020" y="557498"/>
                  </a:cubicBezTo>
                  <a:cubicBezTo>
                    <a:pt x="67977" y="555593"/>
                    <a:pt x="265145" y="423005"/>
                    <a:pt x="265145" y="423005"/>
                  </a:cubicBezTo>
                  <a:cubicBezTo>
                    <a:pt x="265145" y="423005"/>
                    <a:pt x="494507" y="563785"/>
                    <a:pt x="526225" y="549783"/>
                  </a:cubicBezTo>
                  <a:cubicBezTo>
                    <a:pt x="563563" y="533305"/>
                    <a:pt x="517653" y="0"/>
                    <a:pt x="517653" y="0"/>
                  </a:cubicBezTo>
                  <a:lnTo>
                    <a:pt x="6541" y="43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8" name="Google Shape;1338;p34"/>
            <p:cNvSpPr/>
            <p:nvPr/>
          </p:nvSpPr>
          <p:spPr>
            <a:xfrm>
              <a:off x="7349097" y="406840"/>
              <a:ext cx="67919" cy="198792"/>
            </a:xfrm>
            <a:custGeom>
              <a:avLst/>
              <a:gdLst/>
              <a:ahLst/>
              <a:cxnLst/>
              <a:rect l="l" t="t" r="r" b="b"/>
              <a:pathLst>
                <a:path w="67919" h="198792" extrusionOk="0">
                  <a:moveTo>
                    <a:pt x="33053" y="2"/>
                  </a:moveTo>
                  <a:cubicBezTo>
                    <a:pt x="14765" y="192"/>
                    <a:pt x="-189" y="15051"/>
                    <a:pt x="2" y="33435"/>
                  </a:cubicBezTo>
                  <a:lnTo>
                    <a:pt x="2002" y="166213"/>
                  </a:lnTo>
                  <a:cubicBezTo>
                    <a:pt x="2192" y="184501"/>
                    <a:pt x="17051" y="199074"/>
                    <a:pt x="35339" y="198789"/>
                  </a:cubicBezTo>
                  <a:cubicBezTo>
                    <a:pt x="53628" y="198598"/>
                    <a:pt x="68201" y="183739"/>
                    <a:pt x="67915" y="165451"/>
                  </a:cubicBezTo>
                  <a:lnTo>
                    <a:pt x="66391" y="32577"/>
                  </a:lnTo>
                  <a:cubicBezTo>
                    <a:pt x="66201" y="14289"/>
                    <a:pt x="51436" y="-189"/>
                    <a:pt x="33053" y="2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9" name="Google Shape;1339;p34"/>
            <p:cNvSpPr/>
            <p:nvPr/>
          </p:nvSpPr>
          <p:spPr>
            <a:xfrm>
              <a:off x="8233494" y="241202"/>
              <a:ext cx="582156" cy="606613"/>
            </a:xfrm>
            <a:custGeom>
              <a:avLst/>
              <a:gdLst/>
              <a:ahLst/>
              <a:cxnLst/>
              <a:rect l="l" t="t" r="r" b="b"/>
              <a:pathLst>
                <a:path w="582156" h="606613" extrusionOk="0">
                  <a:moveTo>
                    <a:pt x="0" y="58769"/>
                  </a:moveTo>
                  <a:cubicBezTo>
                    <a:pt x="0" y="58769"/>
                    <a:pt x="35052" y="613315"/>
                    <a:pt x="79248" y="606552"/>
                  </a:cubicBezTo>
                  <a:cubicBezTo>
                    <a:pt x="119729" y="600266"/>
                    <a:pt x="301657" y="447485"/>
                    <a:pt x="301657" y="447485"/>
                  </a:cubicBezTo>
                  <a:cubicBezTo>
                    <a:pt x="301657" y="447485"/>
                    <a:pt x="544735" y="563023"/>
                    <a:pt x="574739" y="545783"/>
                  </a:cubicBezTo>
                  <a:cubicBezTo>
                    <a:pt x="610076" y="525399"/>
                    <a:pt x="507682" y="0"/>
                    <a:pt x="507682" y="0"/>
                  </a:cubicBezTo>
                  <a:lnTo>
                    <a:pt x="0" y="587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0" name="Google Shape;1340;p34"/>
            <p:cNvSpPr/>
            <p:nvPr/>
          </p:nvSpPr>
          <p:spPr>
            <a:xfrm>
              <a:off x="8268882" y="346592"/>
              <a:ext cx="82108" cy="197939"/>
            </a:xfrm>
            <a:custGeom>
              <a:avLst/>
              <a:gdLst/>
              <a:ahLst/>
              <a:cxnLst/>
              <a:rect l="l" t="t" r="r" b="b"/>
              <a:pathLst>
                <a:path w="82108" h="197939" extrusionOk="0">
                  <a:moveTo>
                    <a:pt x="29573" y="243"/>
                  </a:moveTo>
                  <a:cubicBezTo>
                    <a:pt x="11380" y="2434"/>
                    <a:pt x="-1955" y="18817"/>
                    <a:pt x="236" y="37010"/>
                  </a:cubicBezTo>
                  <a:lnTo>
                    <a:pt x="16333" y="168836"/>
                  </a:lnTo>
                  <a:cubicBezTo>
                    <a:pt x="18524" y="187028"/>
                    <a:pt x="34811" y="199887"/>
                    <a:pt x="53005" y="197696"/>
                  </a:cubicBezTo>
                  <a:cubicBezTo>
                    <a:pt x="71197" y="195506"/>
                    <a:pt x="84056" y="179218"/>
                    <a:pt x="81865" y="161025"/>
                  </a:cubicBezTo>
                  <a:lnTo>
                    <a:pt x="66149" y="29104"/>
                  </a:lnTo>
                  <a:cubicBezTo>
                    <a:pt x="64053" y="10911"/>
                    <a:pt x="47766" y="-1948"/>
                    <a:pt x="29573" y="243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1" name="Google Shape;1341;p34"/>
            <p:cNvSpPr/>
            <p:nvPr/>
          </p:nvSpPr>
          <p:spPr>
            <a:xfrm>
              <a:off x="9167992" y="106043"/>
              <a:ext cx="570176" cy="594878"/>
            </a:xfrm>
            <a:custGeom>
              <a:avLst/>
              <a:gdLst/>
              <a:ahLst/>
              <a:cxnLst/>
              <a:rect l="l" t="t" r="r" b="b"/>
              <a:pathLst>
                <a:path w="570176" h="594878" extrusionOk="0">
                  <a:moveTo>
                    <a:pt x="0" y="45149"/>
                  </a:moveTo>
                  <a:cubicBezTo>
                    <a:pt x="0" y="45149"/>
                    <a:pt x="20288" y="600456"/>
                    <a:pt x="64675" y="594836"/>
                  </a:cubicBezTo>
                  <a:cubicBezTo>
                    <a:pt x="105347" y="589693"/>
                    <a:pt x="291275" y="441770"/>
                    <a:pt x="291275" y="441770"/>
                  </a:cubicBezTo>
                  <a:cubicBezTo>
                    <a:pt x="291275" y="441770"/>
                    <a:pt x="531209" y="563785"/>
                    <a:pt x="561594" y="547307"/>
                  </a:cubicBezTo>
                  <a:cubicBezTo>
                    <a:pt x="597504" y="527876"/>
                    <a:pt x="509111" y="0"/>
                    <a:pt x="509111" y="0"/>
                  </a:cubicBezTo>
                  <a:lnTo>
                    <a:pt x="0" y="451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2" name="Google Shape;1342;p34"/>
            <p:cNvSpPr/>
            <p:nvPr/>
          </p:nvSpPr>
          <p:spPr>
            <a:xfrm>
              <a:off x="9201280" y="199715"/>
              <a:ext cx="78589" cy="198228"/>
            </a:xfrm>
            <a:custGeom>
              <a:avLst/>
              <a:gdLst/>
              <a:ahLst/>
              <a:cxnLst/>
              <a:rect l="l" t="t" r="r" b="b"/>
              <a:pathLst>
                <a:path w="78589" h="198228" extrusionOk="0">
                  <a:moveTo>
                    <a:pt x="30434" y="149"/>
                  </a:moveTo>
                  <a:cubicBezTo>
                    <a:pt x="12146" y="1864"/>
                    <a:pt x="-1570" y="17866"/>
                    <a:pt x="145" y="36059"/>
                  </a:cubicBezTo>
                  <a:lnTo>
                    <a:pt x="12718" y="168266"/>
                  </a:lnTo>
                  <a:cubicBezTo>
                    <a:pt x="14432" y="186554"/>
                    <a:pt x="30339" y="199793"/>
                    <a:pt x="48627" y="198079"/>
                  </a:cubicBezTo>
                  <a:cubicBezTo>
                    <a:pt x="66915" y="196364"/>
                    <a:pt x="80155" y="180458"/>
                    <a:pt x="78441" y="162265"/>
                  </a:cubicBezTo>
                  <a:lnTo>
                    <a:pt x="66248" y="29963"/>
                  </a:lnTo>
                  <a:cubicBezTo>
                    <a:pt x="64534" y="11675"/>
                    <a:pt x="48627" y="-1565"/>
                    <a:pt x="30434" y="149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3" name="Google Shape;1343;p34"/>
            <p:cNvSpPr/>
            <p:nvPr/>
          </p:nvSpPr>
          <p:spPr>
            <a:xfrm>
              <a:off x="2057863" y="-23607"/>
              <a:ext cx="8076274" cy="450109"/>
            </a:xfrm>
            <a:custGeom>
              <a:avLst/>
              <a:gdLst/>
              <a:ahLst/>
              <a:cxnLst/>
              <a:rect l="l" t="t" r="r" b="b"/>
              <a:pathLst>
                <a:path w="8076274" h="450109" extrusionOk="0">
                  <a:moveTo>
                    <a:pt x="38483" y="491"/>
                  </a:moveTo>
                  <a:cubicBezTo>
                    <a:pt x="20386" y="-2652"/>
                    <a:pt x="3622" y="9635"/>
                    <a:pt x="479" y="27732"/>
                  </a:cubicBezTo>
                  <a:cubicBezTo>
                    <a:pt x="-2569" y="45830"/>
                    <a:pt x="9242" y="63070"/>
                    <a:pt x="27244" y="66118"/>
                  </a:cubicBezTo>
                  <a:cubicBezTo>
                    <a:pt x="28387" y="66309"/>
                    <a:pt x="99158" y="78024"/>
                    <a:pt x="127733" y="82596"/>
                  </a:cubicBezTo>
                  <a:cubicBezTo>
                    <a:pt x="209171" y="95741"/>
                    <a:pt x="303374" y="110124"/>
                    <a:pt x="409006" y="125935"/>
                  </a:cubicBezTo>
                  <a:cubicBezTo>
                    <a:pt x="710663" y="170893"/>
                    <a:pt x="1043466" y="216137"/>
                    <a:pt x="1398368" y="258047"/>
                  </a:cubicBezTo>
                  <a:cubicBezTo>
                    <a:pt x="2197039" y="352535"/>
                    <a:pt x="2986471" y="417972"/>
                    <a:pt x="3724563" y="441117"/>
                  </a:cubicBezTo>
                  <a:cubicBezTo>
                    <a:pt x="3903157" y="446737"/>
                    <a:pt x="4077274" y="449690"/>
                    <a:pt x="4246533" y="450071"/>
                  </a:cubicBezTo>
                  <a:cubicBezTo>
                    <a:pt x="5128548" y="451976"/>
                    <a:pt x="6033804" y="382824"/>
                    <a:pt x="6912009" y="266524"/>
                  </a:cubicBezTo>
                  <a:cubicBezTo>
                    <a:pt x="7215190" y="226424"/>
                    <a:pt x="7493606" y="183180"/>
                    <a:pt x="7740684" y="140127"/>
                  </a:cubicBezTo>
                  <a:cubicBezTo>
                    <a:pt x="7827171" y="125078"/>
                    <a:pt x="7903658" y="111171"/>
                    <a:pt x="7969284" y="98598"/>
                  </a:cubicBezTo>
                  <a:cubicBezTo>
                    <a:pt x="7992240" y="94217"/>
                    <a:pt x="8048723" y="83168"/>
                    <a:pt x="8049675" y="82977"/>
                  </a:cubicBezTo>
                  <a:cubicBezTo>
                    <a:pt x="8067678" y="79263"/>
                    <a:pt x="8079298" y="61641"/>
                    <a:pt x="8075584" y="43639"/>
                  </a:cubicBezTo>
                  <a:cubicBezTo>
                    <a:pt x="8071869" y="25732"/>
                    <a:pt x="8054248" y="14016"/>
                    <a:pt x="8036341" y="17731"/>
                  </a:cubicBezTo>
                  <a:cubicBezTo>
                    <a:pt x="8035483" y="17922"/>
                    <a:pt x="7979667" y="28971"/>
                    <a:pt x="7956902" y="33352"/>
                  </a:cubicBezTo>
                  <a:cubicBezTo>
                    <a:pt x="7891561" y="45830"/>
                    <a:pt x="7815361" y="59832"/>
                    <a:pt x="7729159" y="74881"/>
                  </a:cubicBezTo>
                  <a:cubicBezTo>
                    <a:pt x="7482938" y="117744"/>
                    <a:pt x="7205856" y="160797"/>
                    <a:pt x="6903627" y="200802"/>
                  </a:cubicBezTo>
                  <a:cubicBezTo>
                    <a:pt x="6028089" y="316721"/>
                    <a:pt x="5125405" y="385301"/>
                    <a:pt x="4246629" y="383396"/>
                  </a:cubicBezTo>
                  <a:cubicBezTo>
                    <a:pt x="4078036" y="383015"/>
                    <a:pt x="3904872" y="380062"/>
                    <a:pt x="3726945" y="374442"/>
                  </a:cubicBezTo>
                  <a:cubicBezTo>
                    <a:pt x="2990948" y="351392"/>
                    <a:pt x="2203421" y="286146"/>
                    <a:pt x="1406559" y="191848"/>
                  </a:cubicBezTo>
                  <a:cubicBezTo>
                    <a:pt x="1052325" y="149938"/>
                    <a:pt x="719902" y="105075"/>
                    <a:pt x="418912" y="60117"/>
                  </a:cubicBezTo>
                  <a:cubicBezTo>
                    <a:pt x="313470" y="44592"/>
                    <a:pt x="219649" y="30114"/>
                    <a:pt x="138496" y="16969"/>
                  </a:cubicBezTo>
                  <a:cubicBezTo>
                    <a:pt x="110016" y="12397"/>
                    <a:pt x="39531" y="681"/>
                    <a:pt x="38483" y="4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44" name="Google Shape;1344;p34"/>
          <p:cNvSpPr txBox="1">
            <a:spLocks noGrp="1"/>
          </p:cNvSpPr>
          <p:nvPr>
            <p:ph type="title" idx="4294967295"/>
          </p:nvPr>
        </p:nvSpPr>
        <p:spPr>
          <a:xfrm>
            <a:off x="914900" y="1256450"/>
            <a:ext cx="5322600" cy="91411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L’emploi du temps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0" dirty="0"/>
          </a:p>
        </p:txBody>
      </p:sp>
      <p:sp>
        <p:nvSpPr>
          <p:cNvPr id="1347" name="Google Shape;1347;p34"/>
          <p:cNvSpPr/>
          <p:nvPr/>
        </p:nvSpPr>
        <p:spPr>
          <a:xfrm rot="1219388">
            <a:off x="10141449" y="2103836"/>
            <a:ext cx="1732755" cy="354908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rgbClr val="FFFFFF">
              <a:alpha val="398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3C03C5-3F5C-2EC7-78BC-D3D17763E535}"/>
              </a:ext>
            </a:extLst>
          </p:cNvPr>
          <p:cNvSpPr/>
          <p:nvPr/>
        </p:nvSpPr>
        <p:spPr>
          <a:xfrm>
            <a:off x="804710" y="2170566"/>
            <a:ext cx="5803936" cy="2847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Respect des </a:t>
            </a:r>
            <a:r>
              <a:rPr lang="fr-FR" sz="1800" b="1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nouveaux programmes </a:t>
            </a:r>
            <a:r>
              <a:rPr lang="fr-FR" sz="180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(contenu et horaires)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Respect du </a:t>
            </a:r>
            <a:r>
              <a:rPr lang="fr-FR" sz="1800" b="1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rythme biologique des enfants </a:t>
            </a:r>
            <a:r>
              <a:rPr lang="fr-FR" sz="180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(fatigue, pics d’attention)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Temps forts (accueil, routines, temps calme) pour </a:t>
            </a:r>
            <a:r>
              <a:rPr lang="fr-FR" sz="1800" b="1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structurer chaque journée</a:t>
            </a:r>
            <a:endParaRPr lang="fr-FR" sz="2000" b="1" dirty="0">
              <a:solidFill>
                <a:schemeClr val="tx2"/>
              </a:solidFill>
              <a:latin typeface="Chelsea Market" panose="02000000000000000000" pitchFamily="2" charset="0"/>
              <a:ea typeface="Chelsea Market" panose="02000000000000000000" pitchFamily="2" charset="0"/>
            </a:endParaRPr>
          </a:p>
        </p:txBody>
      </p:sp>
      <p:graphicFrame>
        <p:nvGraphicFramePr>
          <p:cNvPr id="3" name="Tableau 3">
            <a:extLst>
              <a:ext uri="{FF2B5EF4-FFF2-40B4-BE49-F238E27FC236}">
                <a16:creationId xmlns:a16="http://schemas.microsoft.com/office/drawing/2014/main" id="{7CB81A70-5FB6-8C09-0330-49AF21BAB5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525137"/>
              </p:ext>
            </p:extLst>
          </p:nvPr>
        </p:nvGraphicFramePr>
        <p:xfrm>
          <a:off x="7186588" y="322768"/>
          <a:ext cx="4602228" cy="6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0012">
                  <a:extLst>
                    <a:ext uri="{9D8B030D-6E8A-4147-A177-3AD203B41FA5}">
                      <a16:colId xmlns:a16="http://schemas.microsoft.com/office/drawing/2014/main" val="3640272277"/>
                    </a:ext>
                  </a:extLst>
                </a:gridCol>
                <a:gridCol w="2992216">
                  <a:extLst>
                    <a:ext uri="{9D8B030D-6E8A-4147-A177-3AD203B41FA5}">
                      <a16:colId xmlns:a16="http://schemas.microsoft.com/office/drawing/2014/main" val="3688679554"/>
                    </a:ext>
                  </a:extLst>
                </a:gridCol>
              </a:tblGrid>
              <a:tr h="756000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chemeClr val="bg2"/>
                          </a:solidFill>
                          <a:latin typeface="Chelsea Market" panose="02000000000000000000" pitchFamily="2" charset="0"/>
                          <a:ea typeface="Chelsea Market" panose="02000000000000000000" pitchFamily="2" charset="0"/>
                        </a:rPr>
                        <a:t>8h15 – 8h30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2"/>
                          </a:solidFill>
                          <a:latin typeface="Chelsea Market" panose="02000000000000000000" pitchFamily="2" charset="0"/>
                          <a:ea typeface="Chelsea Market" panose="02000000000000000000" pitchFamily="2" charset="0"/>
                        </a:rPr>
                        <a:t>Accueil échelonné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65358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chemeClr val="bg2"/>
                          </a:solidFill>
                          <a:latin typeface="Chelsea Market" panose="02000000000000000000" pitchFamily="2" charset="0"/>
                          <a:ea typeface="Chelsea Market" panose="02000000000000000000" pitchFamily="2" charset="0"/>
                        </a:rPr>
                        <a:t>8h30 – 9h00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2"/>
                          </a:solidFill>
                          <a:latin typeface="Chelsea Market" panose="02000000000000000000" pitchFamily="2" charset="0"/>
                          <a:ea typeface="Chelsea Market" panose="02000000000000000000" pitchFamily="2" charset="0"/>
                        </a:rPr>
                        <a:t>Responsabilités / Routines / Aide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229375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chemeClr val="bg2"/>
                          </a:solidFill>
                          <a:latin typeface="Chelsea Market" panose="02000000000000000000" pitchFamily="2" charset="0"/>
                          <a:ea typeface="Chelsea Market" panose="02000000000000000000" pitchFamily="2" charset="0"/>
                        </a:rPr>
                        <a:t>9h00 – 10h00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2"/>
                          </a:solidFill>
                          <a:latin typeface="Chelsea Market" panose="02000000000000000000" pitchFamily="2" charset="0"/>
                          <a:ea typeface="Chelsea Market" panose="02000000000000000000" pitchFamily="2" charset="0"/>
                        </a:rPr>
                        <a:t>Apprentissages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75837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chemeClr val="bg2"/>
                          </a:solidFill>
                          <a:latin typeface="Chelsea Market" panose="02000000000000000000" pitchFamily="2" charset="0"/>
                          <a:ea typeface="Chelsea Market" panose="02000000000000000000" pitchFamily="2" charset="0"/>
                        </a:rPr>
                        <a:t>10h00 – 10h15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2"/>
                          </a:solidFill>
                          <a:latin typeface="Chelsea Market" panose="02000000000000000000" pitchFamily="2" charset="0"/>
                          <a:ea typeface="Chelsea Market" panose="02000000000000000000" pitchFamily="2" charset="0"/>
                        </a:rPr>
                        <a:t>Récréation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7054123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chemeClr val="bg2"/>
                          </a:solidFill>
                          <a:latin typeface="Chelsea Market" panose="02000000000000000000" pitchFamily="2" charset="0"/>
                          <a:ea typeface="Chelsea Market" panose="02000000000000000000" pitchFamily="2" charset="0"/>
                        </a:rPr>
                        <a:t>10h15 – 10h30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2"/>
                          </a:solidFill>
                          <a:latin typeface="Chelsea Market" panose="02000000000000000000" pitchFamily="2" charset="0"/>
                          <a:ea typeface="Chelsea Market" panose="02000000000000000000" pitchFamily="2" charset="0"/>
                        </a:rPr>
                        <a:t>Temps calme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7935610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chemeClr val="bg2"/>
                          </a:solidFill>
                          <a:latin typeface="Chelsea Market" panose="02000000000000000000" pitchFamily="2" charset="0"/>
                          <a:ea typeface="Chelsea Market" panose="02000000000000000000" pitchFamily="2" charset="0"/>
                        </a:rPr>
                        <a:t>10h30 – 11h30 (– 12h30)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2"/>
                          </a:solidFill>
                          <a:latin typeface="Chelsea Market" panose="02000000000000000000" pitchFamily="2" charset="0"/>
                          <a:ea typeface="Chelsea Market" panose="02000000000000000000" pitchFamily="2" charset="0"/>
                        </a:rPr>
                        <a:t>Apprentissages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7462541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chemeClr val="bg2"/>
                          </a:solidFill>
                          <a:latin typeface="Chelsea Market" panose="02000000000000000000" pitchFamily="2" charset="0"/>
                          <a:ea typeface="Chelsea Market" panose="02000000000000000000" pitchFamily="2" charset="0"/>
                        </a:rPr>
                        <a:t>11h30 – 13h00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2"/>
                          </a:solidFill>
                          <a:latin typeface="Chelsea Market" panose="02000000000000000000" pitchFamily="2" charset="0"/>
                          <a:ea typeface="Chelsea Market" panose="02000000000000000000" pitchFamily="2" charset="0"/>
                        </a:rPr>
                        <a:t>Cantine + Récréation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339702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solidFill>
                            <a:schemeClr val="bg2"/>
                          </a:solidFill>
                          <a:latin typeface="Chelsea Market" panose="02000000000000000000" pitchFamily="2" charset="0"/>
                          <a:ea typeface="Chelsea Market" panose="02000000000000000000" pitchFamily="2" charset="0"/>
                        </a:rPr>
                        <a:t>13h00 – 16h00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2"/>
                          </a:solidFill>
                          <a:latin typeface="Chelsea Market" panose="02000000000000000000" pitchFamily="2" charset="0"/>
                          <a:ea typeface="Chelsea Market" panose="02000000000000000000" pitchFamily="2" charset="0"/>
                        </a:rPr>
                        <a:t>Apprentissages + récréation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457343"/>
                  </a:ext>
                </a:extLst>
              </a:tr>
            </a:tbl>
          </a:graphicData>
        </a:graphic>
      </p:graphicFrame>
      <p:grpSp>
        <p:nvGrpSpPr>
          <p:cNvPr id="1348" name="Google Shape;1348;p34"/>
          <p:cNvGrpSpPr/>
          <p:nvPr/>
        </p:nvGrpSpPr>
        <p:grpSpPr>
          <a:xfrm flipH="1">
            <a:off x="5536582" y="5281688"/>
            <a:ext cx="1225887" cy="1332706"/>
            <a:chOff x="130330" y="1547568"/>
            <a:chExt cx="1225887" cy="1332706"/>
          </a:xfrm>
        </p:grpSpPr>
        <p:grpSp>
          <p:nvGrpSpPr>
            <p:cNvPr id="1349" name="Google Shape;1349;p34"/>
            <p:cNvGrpSpPr/>
            <p:nvPr/>
          </p:nvGrpSpPr>
          <p:grpSpPr>
            <a:xfrm>
              <a:off x="924969" y="1547568"/>
              <a:ext cx="431248" cy="430702"/>
              <a:chOff x="1480294" y="939468"/>
              <a:chExt cx="431248" cy="430702"/>
            </a:xfrm>
          </p:grpSpPr>
          <p:sp>
            <p:nvSpPr>
              <p:cNvPr id="1350" name="Google Shape;1350;p34"/>
              <p:cNvSpPr/>
              <p:nvPr/>
            </p:nvSpPr>
            <p:spPr>
              <a:xfrm>
                <a:off x="1480294" y="939468"/>
                <a:ext cx="431248" cy="430702"/>
              </a:xfrm>
              <a:custGeom>
                <a:avLst/>
                <a:gdLst/>
                <a:ahLst/>
                <a:cxnLst/>
                <a:rect l="l" t="t" r="r" b="b"/>
                <a:pathLst>
                  <a:path w="646065" h="645246" extrusionOk="0">
                    <a:moveTo>
                      <a:pt x="140676" y="368904"/>
                    </a:moveTo>
                    <a:cubicBezTo>
                      <a:pt x="140676" y="368904"/>
                      <a:pt x="-20011" y="233649"/>
                      <a:pt x="2087" y="188406"/>
                    </a:cubicBezTo>
                    <a:cubicBezTo>
                      <a:pt x="24185" y="143162"/>
                      <a:pt x="229068" y="188025"/>
                      <a:pt x="229068" y="188025"/>
                    </a:cubicBezTo>
                    <a:cubicBezTo>
                      <a:pt x="229068" y="188025"/>
                      <a:pt x="307554" y="-6952"/>
                      <a:pt x="357274" y="192"/>
                    </a:cubicBezTo>
                    <a:cubicBezTo>
                      <a:pt x="406995" y="7335"/>
                      <a:pt x="428045" y="216600"/>
                      <a:pt x="428045" y="216600"/>
                    </a:cubicBezTo>
                    <a:cubicBezTo>
                      <a:pt x="428045" y="216600"/>
                      <a:pt x="637214" y="231363"/>
                      <a:pt x="645786" y="280989"/>
                    </a:cubicBezTo>
                    <a:cubicBezTo>
                      <a:pt x="654359" y="330614"/>
                      <a:pt x="462525" y="415196"/>
                      <a:pt x="462525" y="415196"/>
                    </a:cubicBezTo>
                    <a:cubicBezTo>
                      <a:pt x="462525" y="415196"/>
                      <a:pt x="513294" y="619317"/>
                      <a:pt x="468907" y="642843"/>
                    </a:cubicBezTo>
                    <a:cubicBezTo>
                      <a:pt x="424521" y="666370"/>
                      <a:pt x="284884" y="509398"/>
                      <a:pt x="284884" y="509398"/>
                    </a:cubicBezTo>
                    <a:cubicBezTo>
                      <a:pt x="284884" y="509398"/>
                      <a:pt x="107148" y="620745"/>
                      <a:pt x="71143" y="585693"/>
                    </a:cubicBezTo>
                    <a:cubicBezTo>
                      <a:pt x="35043" y="550451"/>
                      <a:pt x="140676" y="368904"/>
                      <a:pt x="140676" y="36890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dist="63500" dir="2700000" algn="tl" rotWithShape="0">
                  <a:schemeClr val="accent6">
                    <a:alpha val="44310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1" name="Google Shape;1351;p34"/>
              <p:cNvSpPr/>
              <p:nvPr/>
            </p:nvSpPr>
            <p:spPr>
              <a:xfrm>
                <a:off x="1525689" y="1010150"/>
                <a:ext cx="239567" cy="175288"/>
              </a:xfrm>
              <a:custGeom>
                <a:avLst/>
                <a:gdLst/>
                <a:ahLst/>
                <a:cxnLst/>
                <a:rect l="l" t="t" r="r" b="b"/>
                <a:pathLst>
                  <a:path w="358902" h="262604" extrusionOk="0">
                    <a:moveTo>
                      <a:pt x="341757" y="0"/>
                    </a:moveTo>
                    <a:lnTo>
                      <a:pt x="0" y="193358"/>
                    </a:lnTo>
                    <a:cubicBezTo>
                      <a:pt x="34671" y="230505"/>
                      <a:pt x="67246" y="258223"/>
                      <a:pt x="72295" y="262604"/>
                    </a:cubicBezTo>
                    <a:lnTo>
                      <a:pt x="358902" y="100489"/>
                    </a:lnTo>
                    <a:cubicBezTo>
                      <a:pt x="357473" y="87535"/>
                      <a:pt x="352901" y="49054"/>
                      <a:pt x="341757" y="0"/>
                    </a:cubicBezTo>
                    <a:close/>
                  </a:path>
                </a:pathLst>
              </a:custGeom>
              <a:solidFill>
                <a:srgbClr val="FFFFFF">
                  <a:alpha val="2039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2" name="Google Shape;1352;p34"/>
              <p:cNvSpPr/>
              <p:nvPr/>
            </p:nvSpPr>
            <p:spPr>
              <a:xfrm>
                <a:off x="1522399" y="1086943"/>
                <a:ext cx="388697" cy="247837"/>
              </a:xfrm>
              <a:custGeom>
                <a:avLst/>
                <a:gdLst/>
                <a:ahLst/>
                <a:cxnLst/>
                <a:rect l="l" t="t" r="r" b="b"/>
                <a:pathLst>
                  <a:path w="582317" h="371291" extrusionOk="0">
                    <a:moveTo>
                      <a:pt x="417070" y="0"/>
                    </a:moveTo>
                    <a:lnTo>
                      <a:pt x="45404" y="207550"/>
                    </a:lnTo>
                    <a:cubicBezTo>
                      <a:pt x="34831" y="228124"/>
                      <a:pt x="25783" y="251270"/>
                      <a:pt x="16829" y="273653"/>
                    </a:cubicBezTo>
                    <a:cubicBezTo>
                      <a:pt x="12067" y="286321"/>
                      <a:pt x="-7745" y="319754"/>
                      <a:pt x="3304" y="356997"/>
                    </a:cubicBezTo>
                    <a:cubicBezTo>
                      <a:pt x="10352" y="380905"/>
                      <a:pt x="53786" y="368522"/>
                      <a:pt x="67121" y="364426"/>
                    </a:cubicBezTo>
                    <a:cubicBezTo>
                      <a:pt x="78456" y="361188"/>
                      <a:pt x="112270" y="352901"/>
                      <a:pt x="221236" y="288988"/>
                    </a:cubicBezTo>
                    <a:cubicBezTo>
                      <a:pt x="248763" y="272796"/>
                      <a:pt x="275433" y="260509"/>
                      <a:pt x="314485" y="240125"/>
                    </a:cubicBezTo>
                    <a:cubicBezTo>
                      <a:pt x="358015" y="217360"/>
                      <a:pt x="374683" y="207454"/>
                      <a:pt x="400496" y="195263"/>
                    </a:cubicBezTo>
                    <a:cubicBezTo>
                      <a:pt x="587567" y="107156"/>
                      <a:pt x="582995" y="69532"/>
                      <a:pt x="582138" y="58960"/>
                    </a:cubicBezTo>
                    <a:cubicBezTo>
                      <a:pt x="578233" y="12001"/>
                      <a:pt x="417260" y="0"/>
                      <a:pt x="417070" y="0"/>
                    </a:cubicBezTo>
                    <a:close/>
                  </a:path>
                </a:pathLst>
              </a:custGeom>
              <a:solidFill>
                <a:srgbClr val="FFFFFF">
                  <a:alpha val="184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53" name="Google Shape;1353;p34"/>
            <p:cNvGrpSpPr/>
            <p:nvPr/>
          </p:nvGrpSpPr>
          <p:grpSpPr>
            <a:xfrm rot="-1169911">
              <a:off x="189849" y="2389935"/>
              <a:ext cx="431212" cy="430724"/>
              <a:chOff x="1326633" y="2888003"/>
              <a:chExt cx="431189" cy="430702"/>
            </a:xfrm>
          </p:grpSpPr>
          <p:sp>
            <p:nvSpPr>
              <p:cNvPr id="1354" name="Google Shape;1354;p34"/>
              <p:cNvSpPr/>
              <p:nvPr/>
            </p:nvSpPr>
            <p:spPr>
              <a:xfrm>
                <a:off x="1326633" y="2888003"/>
                <a:ext cx="431189" cy="430702"/>
              </a:xfrm>
              <a:custGeom>
                <a:avLst/>
                <a:gdLst/>
                <a:ahLst/>
                <a:cxnLst/>
                <a:rect l="l" t="t" r="r" b="b"/>
                <a:pathLst>
                  <a:path w="645976" h="645246" extrusionOk="0">
                    <a:moveTo>
                      <a:pt x="140676" y="368904"/>
                    </a:moveTo>
                    <a:cubicBezTo>
                      <a:pt x="140676" y="368904"/>
                      <a:pt x="-20011" y="233649"/>
                      <a:pt x="2087" y="188406"/>
                    </a:cubicBezTo>
                    <a:cubicBezTo>
                      <a:pt x="24185" y="143162"/>
                      <a:pt x="229068" y="188025"/>
                      <a:pt x="229068" y="188025"/>
                    </a:cubicBezTo>
                    <a:cubicBezTo>
                      <a:pt x="229068" y="188025"/>
                      <a:pt x="307554" y="-6952"/>
                      <a:pt x="357274" y="192"/>
                    </a:cubicBezTo>
                    <a:cubicBezTo>
                      <a:pt x="406995" y="7335"/>
                      <a:pt x="427950" y="216600"/>
                      <a:pt x="427950" y="216600"/>
                    </a:cubicBezTo>
                    <a:cubicBezTo>
                      <a:pt x="427950" y="216600"/>
                      <a:pt x="637119" y="231363"/>
                      <a:pt x="645691" y="280989"/>
                    </a:cubicBezTo>
                    <a:cubicBezTo>
                      <a:pt x="654359" y="330614"/>
                      <a:pt x="462430" y="415196"/>
                      <a:pt x="462430" y="415196"/>
                    </a:cubicBezTo>
                    <a:cubicBezTo>
                      <a:pt x="462430" y="415196"/>
                      <a:pt x="513198" y="619317"/>
                      <a:pt x="468812" y="642843"/>
                    </a:cubicBezTo>
                    <a:cubicBezTo>
                      <a:pt x="424425" y="666370"/>
                      <a:pt x="284789" y="509398"/>
                      <a:pt x="284789" y="509398"/>
                    </a:cubicBezTo>
                    <a:cubicBezTo>
                      <a:pt x="284789" y="509398"/>
                      <a:pt x="107052" y="620745"/>
                      <a:pt x="71048" y="585693"/>
                    </a:cubicBezTo>
                    <a:cubicBezTo>
                      <a:pt x="35043" y="550546"/>
                      <a:pt x="140676" y="368904"/>
                      <a:pt x="140676" y="36890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dist="63500" dir="2700000" algn="tl" rotWithShape="0">
                  <a:schemeClr val="accent6">
                    <a:alpha val="44310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5" name="Google Shape;1355;p34"/>
              <p:cNvSpPr/>
              <p:nvPr/>
            </p:nvSpPr>
            <p:spPr>
              <a:xfrm>
                <a:off x="1372029" y="2958685"/>
                <a:ext cx="239566" cy="175224"/>
              </a:xfrm>
              <a:custGeom>
                <a:avLst/>
                <a:gdLst/>
                <a:ahLst/>
                <a:cxnLst/>
                <a:rect l="l" t="t" r="r" b="b"/>
                <a:pathLst>
                  <a:path w="358901" h="262508" extrusionOk="0">
                    <a:moveTo>
                      <a:pt x="341757" y="0"/>
                    </a:moveTo>
                    <a:lnTo>
                      <a:pt x="0" y="193358"/>
                    </a:lnTo>
                    <a:cubicBezTo>
                      <a:pt x="34671" y="230505"/>
                      <a:pt x="67247" y="258223"/>
                      <a:pt x="72295" y="262509"/>
                    </a:cubicBezTo>
                    <a:lnTo>
                      <a:pt x="358902" y="100489"/>
                    </a:lnTo>
                    <a:cubicBezTo>
                      <a:pt x="357569" y="87630"/>
                      <a:pt x="352997" y="49054"/>
                      <a:pt x="341757" y="0"/>
                    </a:cubicBezTo>
                    <a:close/>
                  </a:path>
                </a:pathLst>
              </a:custGeom>
              <a:solidFill>
                <a:srgbClr val="FFFFFF">
                  <a:alpha val="2039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6" name="Google Shape;1356;p34"/>
              <p:cNvSpPr/>
              <p:nvPr/>
            </p:nvSpPr>
            <p:spPr>
              <a:xfrm>
                <a:off x="1368738" y="3035478"/>
                <a:ext cx="388697" cy="247837"/>
              </a:xfrm>
              <a:custGeom>
                <a:avLst/>
                <a:gdLst/>
                <a:ahLst/>
                <a:cxnLst/>
                <a:rect l="l" t="t" r="r" b="b"/>
                <a:pathLst>
                  <a:path w="582317" h="371291" extrusionOk="0">
                    <a:moveTo>
                      <a:pt x="417070" y="0"/>
                    </a:moveTo>
                    <a:lnTo>
                      <a:pt x="45404" y="207550"/>
                    </a:lnTo>
                    <a:cubicBezTo>
                      <a:pt x="34831" y="228124"/>
                      <a:pt x="25783" y="251270"/>
                      <a:pt x="16829" y="273653"/>
                    </a:cubicBezTo>
                    <a:cubicBezTo>
                      <a:pt x="12067" y="286321"/>
                      <a:pt x="-7745" y="319754"/>
                      <a:pt x="3304" y="356997"/>
                    </a:cubicBezTo>
                    <a:cubicBezTo>
                      <a:pt x="10352" y="380905"/>
                      <a:pt x="53786" y="368522"/>
                      <a:pt x="67121" y="364427"/>
                    </a:cubicBezTo>
                    <a:cubicBezTo>
                      <a:pt x="78456" y="361188"/>
                      <a:pt x="112270" y="352901"/>
                      <a:pt x="221236" y="288988"/>
                    </a:cubicBezTo>
                    <a:cubicBezTo>
                      <a:pt x="248763" y="272796"/>
                      <a:pt x="275433" y="260604"/>
                      <a:pt x="314485" y="240125"/>
                    </a:cubicBezTo>
                    <a:cubicBezTo>
                      <a:pt x="358015" y="217361"/>
                      <a:pt x="374683" y="207454"/>
                      <a:pt x="400496" y="195263"/>
                    </a:cubicBezTo>
                    <a:cubicBezTo>
                      <a:pt x="587567" y="107156"/>
                      <a:pt x="582995" y="69533"/>
                      <a:pt x="582138" y="58960"/>
                    </a:cubicBezTo>
                    <a:cubicBezTo>
                      <a:pt x="578328" y="12002"/>
                      <a:pt x="417260" y="0"/>
                      <a:pt x="417070" y="0"/>
                    </a:cubicBezTo>
                    <a:close/>
                  </a:path>
                </a:pathLst>
              </a:custGeom>
              <a:solidFill>
                <a:srgbClr val="FFFFFF">
                  <a:alpha val="184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57" name="Google Shape;1357;p34"/>
            <p:cNvGrpSpPr/>
            <p:nvPr/>
          </p:nvGrpSpPr>
          <p:grpSpPr>
            <a:xfrm>
              <a:off x="323735" y="1784106"/>
              <a:ext cx="431133" cy="430702"/>
              <a:chOff x="323735" y="1784106"/>
              <a:chExt cx="431133" cy="430702"/>
            </a:xfrm>
          </p:grpSpPr>
          <p:sp>
            <p:nvSpPr>
              <p:cNvPr id="1358" name="Google Shape;1358;p34"/>
              <p:cNvSpPr/>
              <p:nvPr/>
            </p:nvSpPr>
            <p:spPr>
              <a:xfrm>
                <a:off x="323735" y="1784106"/>
                <a:ext cx="431133" cy="430702"/>
              </a:xfrm>
              <a:custGeom>
                <a:avLst/>
                <a:gdLst/>
                <a:ahLst/>
                <a:cxnLst/>
                <a:rect l="l" t="t" r="r" b="b"/>
                <a:pathLst>
                  <a:path w="645892" h="645246" extrusionOk="0">
                    <a:moveTo>
                      <a:pt x="140598" y="368904"/>
                    </a:moveTo>
                    <a:cubicBezTo>
                      <a:pt x="140598" y="368904"/>
                      <a:pt x="-20089" y="233649"/>
                      <a:pt x="2104" y="188406"/>
                    </a:cubicBezTo>
                    <a:cubicBezTo>
                      <a:pt x="24202" y="143162"/>
                      <a:pt x="229085" y="188025"/>
                      <a:pt x="229085" y="188025"/>
                    </a:cubicBezTo>
                    <a:cubicBezTo>
                      <a:pt x="229085" y="188025"/>
                      <a:pt x="307476" y="-6952"/>
                      <a:pt x="357196" y="192"/>
                    </a:cubicBezTo>
                    <a:cubicBezTo>
                      <a:pt x="406917" y="7335"/>
                      <a:pt x="427872" y="216600"/>
                      <a:pt x="427872" y="216600"/>
                    </a:cubicBezTo>
                    <a:cubicBezTo>
                      <a:pt x="427872" y="216600"/>
                      <a:pt x="637041" y="231363"/>
                      <a:pt x="645613" y="280989"/>
                    </a:cubicBezTo>
                    <a:cubicBezTo>
                      <a:pt x="654186" y="330614"/>
                      <a:pt x="462447" y="415196"/>
                      <a:pt x="462447" y="415196"/>
                    </a:cubicBezTo>
                    <a:cubicBezTo>
                      <a:pt x="462447" y="415196"/>
                      <a:pt x="513216" y="619317"/>
                      <a:pt x="468924" y="642843"/>
                    </a:cubicBezTo>
                    <a:cubicBezTo>
                      <a:pt x="424538" y="666370"/>
                      <a:pt x="284901" y="509398"/>
                      <a:pt x="284901" y="509398"/>
                    </a:cubicBezTo>
                    <a:cubicBezTo>
                      <a:pt x="284901" y="509398"/>
                      <a:pt x="107165" y="620745"/>
                      <a:pt x="71065" y="585598"/>
                    </a:cubicBezTo>
                    <a:cubicBezTo>
                      <a:pt x="35061" y="550546"/>
                      <a:pt x="140598" y="368904"/>
                      <a:pt x="140598" y="36890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dist="63500" dir="2700000" algn="tl" rotWithShape="0">
                  <a:schemeClr val="accent6">
                    <a:alpha val="44310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9" name="Google Shape;1359;p34"/>
              <p:cNvSpPr/>
              <p:nvPr/>
            </p:nvSpPr>
            <p:spPr>
              <a:xfrm>
                <a:off x="369142" y="1854788"/>
                <a:ext cx="239567" cy="175224"/>
              </a:xfrm>
              <a:custGeom>
                <a:avLst/>
                <a:gdLst/>
                <a:ahLst/>
                <a:cxnLst/>
                <a:rect l="l" t="t" r="r" b="b"/>
                <a:pathLst>
                  <a:path w="358902" h="262508" extrusionOk="0">
                    <a:moveTo>
                      <a:pt x="341662" y="0"/>
                    </a:moveTo>
                    <a:lnTo>
                      <a:pt x="0" y="193358"/>
                    </a:lnTo>
                    <a:cubicBezTo>
                      <a:pt x="34671" y="230505"/>
                      <a:pt x="67246" y="258223"/>
                      <a:pt x="72295" y="262509"/>
                    </a:cubicBezTo>
                    <a:lnTo>
                      <a:pt x="358902" y="100489"/>
                    </a:lnTo>
                    <a:cubicBezTo>
                      <a:pt x="357473" y="87630"/>
                      <a:pt x="352901" y="49054"/>
                      <a:pt x="341662" y="0"/>
                    </a:cubicBezTo>
                    <a:close/>
                  </a:path>
                </a:pathLst>
              </a:custGeom>
              <a:solidFill>
                <a:srgbClr val="FFFFFF">
                  <a:alpha val="2039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0" name="Google Shape;1360;p34"/>
              <p:cNvSpPr/>
              <p:nvPr/>
            </p:nvSpPr>
            <p:spPr>
              <a:xfrm>
                <a:off x="365820" y="1931581"/>
                <a:ext cx="388727" cy="247837"/>
              </a:xfrm>
              <a:custGeom>
                <a:avLst/>
                <a:gdLst/>
                <a:ahLst/>
                <a:cxnLst/>
                <a:rect l="l" t="t" r="r" b="b"/>
                <a:pathLst>
                  <a:path w="582363" h="371291" extrusionOk="0">
                    <a:moveTo>
                      <a:pt x="417116" y="0"/>
                    </a:moveTo>
                    <a:lnTo>
                      <a:pt x="45451" y="207550"/>
                    </a:lnTo>
                    <a:cubicBezTo>
                      <a:pt x="34973" y="228124"/>
                      <a:pt x="25829" y="251270"/>
                      <a:pt x="16876" y="273653"/>
                    </a:cubicBezTo>
                    <a:cubicBezTo>
                      <a:pt x="12113" y="286322"/>
                      <a:pt x="-7699" y="319850"/>
                      <a:pt x="3255" y="356997"/>
                    </a:cubicBezTo>
                    <a:cubicBezTo>
                      <a:pt x="10303" y="380905"/>
                      <a:pt x="53737" y="368522"/>
                      <a:pt x="67072" y="364426"/>
                    </a:cubicBezTo>
                    <a:cubicBezTo>
                      <a:pt x="78407" y="361188"/>
                      <a:pt x="112221" y="352901"/>
                      <a:pt x="221187" y="288989"/>
                    </a:cubicBezTo>
                    <a:cubicBezTo>
                      <a:pt x="248714" y="272796"/>
                      <a:pt x="275384" y="260604"/>
                      <a:pt x="314437" y="240125"/>
                    </a:cubicBezTo>
                    <a:cubicBezTo>
                      <a:pt x="357966" y="217361"/>
                      <a:pt x="374635" y="207454"/>
                      <a:pt x="400543" y="195263"/>
                    </a:cubicBezTo>
                    <a:cubicBezTo>
                      <a:pt x="587614" y="107156"/>
                      <a:pt x="583042" y="69532"/>
                      <a:pt x="582185" y="58960"/>
                    </a:cubicBezTo>
                    <a:cubicBezTo>
                      <a:pt x="578279" y="12002"/>
                      <a:pt x="417307" y="0"/>
                      <a:pt x="417116" y="0"/>
                    </a:cubicBezTo>
                    <a:close/>
                  </a:path>
                </a:pathLst>
              </a:custGeom>
              <a:solidFill>
                <a:srgbClr val="FFFFFF">
                  <a:alpha val="184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61" name="Google Shape;1361;p34"/>
            <p:cNvGrpSpPr/>
            <p:nvPr/>
          </p:nvGrpSpPr>
          <p:grpSpPr>
            <a:xfrm rot="1752158">
              <a:off x="758231" y="2188104"/>
              <a:ext cx="431253" cy="430701"/>
              <a:chOff x="4712181" y="6283221"/>
              <a:chExt cx="431252" cy="430701"/>
            </a:xfrm>
          </p:grpSpPr>
          <p:sp>
            <p:nvSpPr>
              <p:cNvPr id="1362" name="Google Shape;1362;p34"/>
              <p:cNvSpPr/>
              <p:nvPr/>
            </p:nvSpPr>
            <p:spPr>
              <a:xfrm>
                <a:off x="4712181" y="6283221"/>
                <a:ext cx="431252" cy="430701"/>
              </a:xfrm>
              <a:custGeom>
                <a:avLst/>
                <a:gdLst/>
                <a:ahLst/>
                <a:cxnLst/>
                <a:rect l="l" t="t" r="r" b="b"/>
                <a:pathLst>
                  <a:path w="646071" h="645245" extrusionOk="0">
                    <a:moveTo>
                      <a:pt x="140676" y="368904"/>
                    </a:moveTo>
                    <a:cubicBezTo>
                      <a:pt x="140676" y="368904"/>
                      <a:pt x="-20011" y="233649"/>
                      <a:pt x="2087" y="188406"/>
                    </a:cubicBezTo>
                    <a:cubicBezTo>
                      <a:pt x="24185" y="143162"/>
                      <a:pt x="229068" y="188025"/>
                      <a:pt x="229068" y="188025"/>
                    </a:cubicBezTo>
                    <a:cubicBezTo>
                      <a:pt x="229068" y="188025"/>
                      <a:pt x="307458" y="-6952"/>
                      <a:pt x="357274" y="192"/>
                    </a:cubicBezTo>
                    <a:cubicBezTo>
                      <a:pt x="406995" y="7335"/>
                      <a:pt x="428045" y="216600"/>
                      <a:pt x="428045" y="216600"/>
                    </a:cubicBezTo>
                    <a:cubicBezTo>
                      <a:pt x="428045" y="216600"/>
                      <a:pt x="637214" y="231363"/>
                      <a:pt x="645786" y="280989"/>
                    </a:cubicBezTo>
                    <a:cubicBezTo>
                      <a:pt x="654454" y="330614"/>
                      <a:pt x="462525" y="415196"/>
                      <a:pt x="462525" y="415196"/>
                    </a:cubicBezTo>
                    <a:cubicBezTo>
                      <a:pt x="462525" y="415196"/>
                      <a:pt x="513389" y="619317"/>
                      <a:pt x="468907" y="642843"/>
                    </a:cubicBezTo>
                    <a:cubicBezTo>
                      <a:pt x="424521" y="666370"/>
                      <a:pt x="284884" y="509303"/>
                      <a:pt x="284884" y="509303"/>
                    </a:cubicBezTo>
                    <a:cubicBezTo>
                      <a:pt x="284884" y="509303"/>
                      <a:pt x="107148" y="620650"/>
                      <a:pt x="71143" y="585598"/>
                    </a:cubicBezTo>
                    <a:cubicBezTo>
                      <a:pt x="35043" y="550451"/>
                      <a:pt x="140676" y="368904"/>
                      <a:pt x="140676" y="36890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dist="63500" dir="2700000" algn="tl" rotWithShape="0">
                  <a:schemeClr val="accent6">
                    <a:alpha val="44310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3" name="Google Shape;1363;p34"/>
              <p:cNvSpPr/>
              <p:nvPr/>
            </p:nvSpPr>
            <p:spPr>
              <a:xfrm>
                <a:off x="4757576" y="6353902"/>
                <a:ext cx="239567" cy="175288"/>
              </a:xfrm>
              <a:custGeom>
                <a:avLst/>
                <a:gdLst/>
                <a:ahLst/>
                <a:cxnLst/>
                <a:rect l="l" t="t" r="r" b="b"/>
                <a:pathLst>
                  <a:path w="358902" h="262604" extrusionOk="0">
                    <a:moveTo>
                      <a:pt x="341757" y="0"/>
                    </a:moveTo>
                    <a:lnTo>
                      <a:pt x="0" y="193358"/>
                    </a:lnTo>
                    <a:cubicBezTo>
                      <a:pt x="34671" y="230505"/>
                      <a:pt x="67247" y="258223"/>
                      <a:pt x="72295" y="262604"/>
                    </a:cubicBezTo>
                    <a:lnTo>
                      <a:pt x="358902" y="100489"/>
                    </a:lnTo>
                    <a:cubicBezTo>
                      <a:pt x="357473" y="87630"/>
                      <a:pt x="352901" y="49054"/>
                      <a:pt x="341757" y="0"/>
                    </a:cubicBezTo>
                    <a:close/>
                  </a:path>
                </a:pathLst>
              </a:custGeom>
              <a:solidFill>
                <a:srgbClr val="FFFFFF">
                  <a:alpha val="2039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4" name="Google Shape;1364;p34"/>
              <p:cNvSpPr/>
              <p:nvPr/>
            </p:nvSpPr>
            <p:spPr>
              <a:xfrm>
                <a:off x="4754286" y="6430696"/>
                <a:ext cx="388760" cy="247837"/>
              </a:xfrm>
              <a:custGeom>
                <a:avLst/>
                <a:gdLst/>
                <a:ahLst/>
                <a:cxnLst/>
                <a:rect l="l" t="t" r="r" b="b"/>
                <a:pathLst>
                  <a:path w="582412" h="371291" extrusionOk="0">
                    <a:moveTo>
                      <a:pt x="417070" y="0"/>
                    </a:moveTo>
                    <a:lnTo>
                      <a:pt x="45404" y="207550"/>
                    </a:lnTo>
                    <a:cubicBezTo>
                      <a:pt x="34927" y="228124"/>
                      <a:pt x="25783" y="251270"/>
                      <a:pt x="16829" y="273653"/>
                    </a:cubicBezTo>
                    <a:cubicBezTo>
                      <a:pt x="12067" y="286417"/>
                      <a:pt x="-7745" y="319850"/>
                      <a:pt x="3304" y="356997"/>
                    </a:cubicBezTo>
                    <a:cubicBezTo>
                      <a:pt x="10352" y="380905"/>
                      <a:pt x="53786" y="368522"/>
                      <a:pt x="67121" y="364426"/>
                    </a:cubicBezTo>
                    <a:cubicBezTo>
                      <a:pt x="78456" y="361188"/>
                      <a:pt x="112270" y="352901"/>
                      <a:pt x="221236" y="288989"/>
                    </a:cubicBezTo>
                    <a:cubicBezTo>
                      <a:pt x="248763" y="272796"/>
                      <a:pt x="275433" y="260509"/>
                      <a:pt x="314485" y="240125"/>
                    </a:cubicBezTo>
                    <a:cubicBezTo>
                      <a:pt x="358015" y="217361"/>
                      <a:pt x="374683" y="207455"/>
                      <a:pt x="400591" y="195263"/>
                    </a:cubicBezTo>
                    <a:cubicBezTo>
                      <a:pt x="587662" y="107156"/>
                      <a:pt x="583090" y="69533"/>
                      <a:pt x="582233" y="58960"/>
                    </a:cubicBezTo>
                    <a:cubicBezTo>
                      <a:pt x="578233" y="12002"/>
                      <a:pt x="417260" y="0"/>
                      <a:pt x="417070" y="0"/>
                    </a:cubicBezTo>
                    <a:close/>
                  </a:path>
                </a:pathLst>
              </a:custGeom>
              <a:solidFill>
                <a:srgbClr val="FFFFFF">
                  <a:alpha val="184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" name="Google Shape;1746;p40"/>
          <p:cNvSpPr/>
          <p:nvPr/>
        </p:nvSpPr>
        <p:spPr>
          <a:xfrm flipH="1">
            <a:off x="618417" y="1537950"/>
            <a:ext cx="10982058" cy="1891038"/>
          </a:xfrm>
          <a:custGeom>
            <a:avLst/>
            <a:gdLst/>
            <a:ahLst/>
            <a:cxnLst/>
            <a:rect l="l" t="t" r="r" b="b"/>
            <a:pathLst>
              <a:path w="9248049" h="1891038" extrusionOk="0">
                <a:moveTo>
                  <a:pt x="2406354" y="1844908"/>
                </a:moveTo>
                <a:lnTo>
                  <a:pt x="2406353" y="1844923"/>
                </a:lnTo>
                <a:cubicBezTo>
                  <a:pt x="2406353" y="1844923"/>
                  <a:pt x="2406353" y="1844914"/>
                  <a:pt x="2406353" y="1844914"/>
                </a:cubicBezTo>
                <a:close/>
                <a:moveTo>
                  <a:pt x="3352134" y="1701323"/>
                </a:moveTo>
                <a:lnTo>
                  <a:pt x="3352129" y="1701334"/>
                </a:lnTo>
                <a:lnTo>
                  <a:pt x="3352138" y="1701334"/>
                </a:lnTo>
                <a:close/>
                <a:moveTo>
                  <a:pt x="2100948" y="1625467"/>
                </a:moveTo>
                <a:cubicBezTo>
                  <a:pt x="2104186" y="1630706"/>
                  <a:pt x="2107900" y="1634992"/>
                  <a:pt x="2110472" y="1640421"/>
                </a:cubicBezTo>
                <a:cubicBezTo>
                  <a:pt x="2113995" y="1647517"/>
                  <a:pt x="2121615" y="1651651"/>
                  <a:pt x="2129523" y="1650803"/>
                </a:cubicBezTo>
                <a:lnTo>
                  <a:pt x="2129337" y="1664010"/>
                </a:lnTo>
                <a:lnTo>
                  <a:pt x="2129713" y="1664425"/>
                </a:lnTo>
                <a:lnTo>
                  <a:pt x="2129619" y="1668806"/>
                </a:lnTo>
                <a:cubicBezTo>
                  <a:pt x="2126380" y="1672654"/>
                  <a:pt x="2125429" y="1677903"/>
                  <a:pt x="2127143" y="1682617"/>
                </a:cubicBezTo>
                <a:cubicBezTo>
                  <a:pt x="2128000" y="1685665"/>
                  <a:pt x="2129524" y="1689952"/>
                  <a:pt x="2124476" y="1690904"/>
                </a:cubicBezTo>
                <a:cubicBezTo>
                  <a:pt x="2120951" y="1691637"/>
                  <a:pt x="2117523" y="1689399"/>
                  <a:pt x="2116761" y="1685904"/>
                </a:cubicBezTo>
                <a:cubicBezTo>
                  <a:pt x="2116664" y="1685446"/>
                  <a:pt x="2116664" y="1684989"/>
                  <a:pt x="2116664" y="1684522"/>
                </a:cubicBezTo>
                <a:cubicBezTo>
                  <a:pt x="2114855" y="1676521"/>
                  <a:pt x="2111617" y="1668911"/>
                  <a:pt x="2107140" y="1662043"/>
                </a:cubicBezTo>
                <a:lnTo>
                  <a:pt x="2107140" y="1657671"/>
                </a:lnTo>
                <a:lnTo>
                  <a:pt x="2106757" y="1657566"/>
                </a:lnTo>
                <a:cubicBezTo>
                  <a:pt x="2101328" y="1647793"/>
                  <a:pt x="2099328" y="1636516"/>
                  <a:pt x="2100948" y="1625467"/>
                </a:cubicBezTo>
                <a:close/>
                <a:moveTo>
                  <a:pt x="5599706" y="1521550"/>
                </a:moveTo>
                <a:cubicBezTo>
                  <a:pt x="5606373" y="1521730"/>
                  <a:pt x="5612850" y="1523359"/>
                  <a:pt x="5618756" y="1526312"/>
                </a:cubicBezTo>
                <a:cubicBezTo>
                  <a:pt x="5623804" y="1528884"/>
                  <a:pt x="5623709" y="1533932"/>
                  <a:pt x="5623518" y="1538314"/>
                </a:cubicBezTo>
                <a:cubicBezTo>
                  <a:pt x="5620280" y="1556411"/>
                  <a:pt x="5626281" y="1555744"/>
                  <a:pt x="5604468" y="1549934"/>
                </a:cubicBezTo>
                <a:cubicBezTo>
                  <a:pt x="5596277" y="1548600"/>
                  <a:pt x="5590657" y="1540866"/>
                  <a:pt x="5591990" y="1532665"/>
                </a:cubicBezTo>
                <a:cubicBezTo>
                  <a:pt x="5592562" y="1529484"/>
                  <a:pt x="5594086" y="1526560"/>
                  <a:pt x="5596372" y="1524312"/>
                </a:cubicBezTo>
                <a:cubicBezTo>
                  <a:pt x="5597324" y="1523264"/>
                  <a:pt x="5598658" y="1521454"/>
                  <a:pt x="5599706" y="1521550"/>
                </a:cubicBezTo>
                <a:close/>
                <a:moveTo>
                  <a:pt x="3190339" y="1497953"/>
                </a:moveTo>
                <a:lnTo>
                  <a:pt x="3189880" y="1500023"/>
                </a:lnTo>
                <a:lnTo>
                  <a:pt x="3189654" y="1500342"/>
                </a:lnTo>
                <a:lnTo>
                  <a:pt x="3190546" y="1501438"/>
                </a:lnTo>
                <a:lnTo>
                  <a:pt x="3190546" y="1500023"/>
                </a:lnTo>
                <a:close/>
                <a:moveTo>
                  <a:pt x="8370990" y="1415187"/>
                </a:moveTo>
                <a:lnTo>
                  <a:pt x="8371285" y="1415761"/>
                </a:lnTo>
                <a:lnTo>
                  <a:pt x="8371290" y="1415632"/>
                </a:lnTo>
                <a:lnTo>
                  <a:pt x="8371375" y="1415503"/>
                </a:lnTo>
                <a:lnTo>
                  <a:pt x="8371289" y="1415536"/>
                </a:lnTo>
                <a:close/>
                <a:moveTo>
                  <a:pt x="6992576" y="1303376"/>
                </a:moveTo>
                <a:lnTo>
                  <a:pt x="6992641" y="1303617"/>
                </a:lnTo>
                <a:lnTo>
                  <a:pt x="6992735" y="1303617"/>
                </a:lnTo>
                <a:close/>
                <a:moveTo>
                  <a:pt x="4707789" y="1269420"/>
                </a:moveTo>
                <a:lnTo>
                  <a:pt x="4707403" y="1270375"/>
                </a:lnTo>
                <a:lnTo>
                  <a:pt x="4707403" y="1280441"/>
                </a:lnTo>
                <a:close/>
                <a:moveTo>
                  <a:pt x="7877133" y="1253230"/>
                </a:moveTo>
                <a:cubicBezTo>
                  <a:pt x="7878562" y="1260926"/>
                  <a:pt x="7877800" y="1268870"/>
                  <a:pt x="7875038" y="1276185"/>
                </a:cubicBezTo>
                <a:cubicBezTo>
                  <a:pt x="7872275" y="1274575"/>
                  <a:pt x="7871132" y="1271213"/>
                  <a:pt x="7872370" y="1268280"/>
                </a:cubicBezTo>
                <a:cubicBezTo>
                  <a:pt x="7873990" y="1263326"/>
                  <a:pt x="7875514" y="1258278"/>
                  <a:pt x="7877133" y="1253230"/>
                </a:cubicBezTo>
                <a:close/>
                <a:moveTo>
                  <a:pt x="2296074" y="1191338"/>
                </a:moveTo>
                <a:lnTo>
                  <a:pt x="2296054" y="1191698"/>
                </a:lnTo>
                <a:lnTo>
                  <a:pt x="2300889" y="1196387"/>
                </a:lnTo>
                <a:lnTo>
                  <a:pt x="2301007" y="1196271"/>
                </a:lnTo>
                <a:lnTo>
                  <a:pt x="2301082" y="1196189"/>
                </a:lnTo>
                <a:lnTo>
                  <a:pt x="2300817" y="1196271"/>
                </a:lnTo>
                <a:lnTo>
                  <a:pt x="2296373" y="1191640"/>
                </a:lnTo>
                <a:lnTo>
                  <a:pt x="2296339" y="1191698"/>
                </a:lnTo>
                <a:close/>
                <a:moveTo>
                  <a:pt x="1710079" y="1180364"/>
                </a:moveTo>
                <a:lnTo>
                  <a:pt x="1710106" y="1180555"/>
                </a:lnTo>
                <a:lnTo>
                  <a:pt x="1715713" y="1180555"/>
                </a:lnTo>
                <a:lnTo>
                  <a:pt x="1715755" y="1180364"/>
                </a:lnTo>
                <a:close/>
                <a:moveTo>
                  <a:pt x="3310932" y="1134189"/>
                </a:moveTo>
                <a:lnTo>
                  <a:pt x="3310895" y="1141740"/>
                </a:lnTo>
                <a:lnTo>
                  <a:pt x="3305402" y="1142927"/>
                </a:lnTo>
                <a:lnTo>
                  <a:pt x="3293798" y="1162266"/>
                </a:lnTo>
                <a:cubicBezTo>
                  <a:pt x="3291036" y="1163028"/>
                  <a:pt x="3289227" y="1164266"/>
                  <a:pt x="3290274" y="1167600"/>
                </a:cubicBezTo>
                <a:cubicBezTo>
                  <a:pt x="3284369" y="1182335"/>
                  <a:pt x="3276272" y="1196109"/>
                  <a:pt x="3266271" y="1208462"/>
                </a:cubicBezTo>
                <a:cubicBezTo>
                  <a:pt x="3261795" y="1213558"/>
                  <a:pt x="3258555" y="1219616"/>
                  <a:pt x="3256746" y="1226179"/>
                </a:cubicBezTo>
                <a:cubicBezTo>
                  <a:pt x="3256365" y="1232637"/>
                  <a:pt x="3252745" y="1238485"/>
                  <a:pt x="3247221" y="1241800"/>
                </a:cubicBezTo>
                <a:lnTo>
                  <a:pt x="3243868" y="1241191"/>
                </a:lnTo>
                <a:lnTo>
                  <a:pt x="3238599" y="1255544"/>
                </a:lnTo>
                <a:lnTo>
                  <a:pt x="3239982" y="1268756"/>
                </a:lnTo>
                <a:cubicBezTo>
                  <a:pt x="3237886" y="1276090"/>
                  <a:pt x="3234838" y="1282948"/>
                  <a:pt x="3232076" y="1289996"/>
                </a:cubicBezTo>
                <a:lnTo>
                  <a:pt x="3224717" y="1296291"/>
                </a:lnTo>
                <a:lnTo>
                  <a:pt x="3226456" y="1296950"/>
                </a:lnTo>
                <a:cubicBezTo>
                  <a:pt x="3228742" y="1306684"/>
                  <a:pt x="3227123" y="1316914"/>
                  <a:pt x="3222075" y="1325525"/>
                </a:cubicBezTo>
                <a:cubicBezTo>
                  <a:pt x="3215597" y="1342193"/>
                  <a:pt x="3216264" y="1359624"/>
                  <a:pt x="3213692" y="1376579"/>
                </a:cubicBezTo>
                <a:cubicBezTo>
                  <a:pt x="3212264" y="1388961"/>
                  <a:pt x="3210168" y="1401268"/>
                  <a:pt x="3207501" y="1413440"/>
                </a:cubicBezTo>
                <a:cubicBezTo>
                  <a:pt x="3205024" y="1416746"/>
                  <a:pt x="3203881" y="1420851"/>
                  <a:pt x="3204263" y="1424966"/>
                </a:cubicBezTo>
                <a:cubicBezTo>
                  <a:pt x="3203977" y="1426023"/>
                  <a:pt x="3203501" y="1427004"/>
                  <a:pt x="3202739" y="1427823"/>
                </a:cubicBezTo>
                <a:lnTo>
                  <a:pt x="3202057" y="1429485"/>
                </a:lnTo>
                <a:lnTo>
                  <a:pt x="3203604" y="1457382"/>
                </a:lnTo>
                <a:lnTo>
                  <a:pt x="3204549" y="1461351"/>
                </a:lnTo>
                <a:lnTo>
                  <a:pt x="3204549" y="1471241"/>
                </a:lnTo>
                <a:lnTo>
                  <a:pt x="3207692" y="1510405"/>
                </a:lnTo>
                <a:lnTo>
                  <a:pt x="3208629" y="1524838"/>
                </a:lnTo>
                <a:lnTo>
                  <a:pt x="3215872" y="1531803"/>
                </a:lnTo>
                <a:cubicBezTo>
                  <a:pt x="3217360" y="1535199"/>
                  <a:pt x="3217550" y="1539161"/>
                  <a:pt x="3216074" y="1542885"/>
                </a:cubicBezTo>
                <a:lnTo>
                  <a:pt x="3214747" y="1544894"/>
                </a:lnTo>
                <a:lnTo>
                  <a:pt x="3220646" y="1551458"/>
                </a:lnTo>
                <a:cubicBezTo>
                  <a:pt x="3227028" y="1570642"/>
                  <a:pt x="3234647" y="1589444"/>
                  <a:pt x="3243220" y="1607751"/>
                </a:cubicBezTo>
                <a:lnTo>
                  <a:pt x="3242598" y="1617803"/>
                </a:lnTo>
                <a:lnTo>
                  <a:pt x="3252270" y="1623848"/>
                </a:lnTo>
                <a:cubicBezTo>
                  <a:pt x="3260175" y="1637611"/>
                  <a:pt x="3270177" y="1650099"/>
                  <a:pt x="3281797" y="1660900"/>
                </a:cubicBezTo>
                <a:cubicBezTo>
                  <a:pt x="3285417" y="1663272"/>
                  <a:pt x="3286940" y="1667758"/>
                  <a:pt x="3285607" y="1671854"/>
                </a:cubicBezTo>
                <a:lnTo>
                  <a:pt x="3285244" y="1672168"/>
                </a:lnTo>
                <a:lnTo>
                  <a:pt x="3286767" y="1673301"/>
                </a:lnTo>
                <a:lnTo>
                  <a:pt x="3286845" y="1671569"/>
                </a:lnTo>
                <a:cubicBezTo>
                  <a:pt x="3286845" y="1671569"/>
                  <a:pt x="3287607" y="1671092"/>
                  <a:pt x="3287798" y="1671569"/>
                </a:cubicBezTo>
                <a:cubicBezTo>
                  <a:pt x="3304180" y="1676493"/>
                  <a:pt x="3319802" y="1683503"/>
                  <a:pt x="3334375" y="1692428"/>
                </a:cubicBezTo>
                <a:lnTo>
                  <a:pt x="3334079" y="1694417"/>
                </a:lnTo>
                <a:lnTo>
                  <a:pt x="3354760" y="1696803"/>
                </a:lnTo>
                <a:lnTo>
                  <a:pt x="3356949" y="1692714"/>
                </a:lnTo>
                <a:cubicBezTo>
                  <a:pt x="3360948" y="1690923"/>
                  <a:pt x="3365616" y="1691276"/>
                  <a:pt x="3369235" y="1693666"/>
                </a:cubicBezTo>
                <a:lnTo>
                  <a:pt x="3369825" y="1696518"/>
                </a:lnTo>
                <a:lnTo>
                  <a:pt x="3372664" y="1696333"/>
                </a:lnTo>
                <a:lnTo>
                  <a:pt x="3376345" y="1706013"/>
                </a:lnTo>
                <a:lnTo>
                  <a:pt x="3372570" y="1694809"/>
                </a:lnTo>
                <a:lnTo>
                  <a:pt x="3379144" y="1695523"/>
                </a:lnTo>
                <a:lnTo>
                  <a:pt x="3397168" y="1686558"/>
                </a:lnTo>
                <a:cubicBezTo>
                  <a:pt x="3403716" y="1685689"/>
                  <a:pt x="3410574" y="1686332"/>
                  <a:pt x="3417147" y="1686618"/>
                </a:cubicBezTo>
                <a:cubicBezTo>
                  <a:pt x="3420385" y="1686618"/>
                  <a:pt x="3422957" y="1685380"/>
                  <a:pt x="3425815" y="1685856"/>
                </a:cubicBezTo>
                <a:lnTo>
                  <a:pt x="3427338" y="1686876"/>
                </a:lnTo>
                <a:lnTo>
                  <a:pt x="3432756" y="1685286"/>
                </a:lnTo>
                <a:lnTo>
                  <a:pt x="3437065" y="1676152"/>
                </a:lnTo>
                <a:cubicBezTo>
                  <a:pt x="3439982" y="1674497"/>
                  <a:pt x="3443768" y="1673854"/>
                  <a:pt x="3446769" y="1672711"/>
                </a:cubicBezTo>
                <a:cubicBezTo>
                  <a:pt x="3464772" y="1665063"/>
                  <a:pt x="3480679" y="1653090"/>
                  <a:pt x="3492965" y="1637850"/>
                </a:cubicBezTo>
                <a:cubicBezTo>
                  <a:pt x="3493823" y="1636707"/>
                  <a:pt x="3494776" y="1635659"/>
                  <a:pt x="3495728" y="1634516"/>
                </a:cubicBezTo>
                <a:cubicBezTo>
                  <a:pt x="3497157" y="1632706"/>
                  <a:pt x="3498395" y="1630801"/>
                  <a:pt x="3499538" y="1628801"/>
                </a:cubicBezTo>
                <a:cubicBezTo>
                  <a:pt x="3500776" y="1627220"/>
                  <a:pt x="3501824" y="1625534"/>
                  <a:pt x="3502681" y="1623753"/>
                </a:cubicBezTo>
                <a:cubicBezTo>
                  <a:pt x="3506014" y="1618038"/>
                  <a:pt x="3507920" y="1611180"/>
                  <a:pt x="3515350" y="1608989"/>
                </a:cubicBezTo>
                <a:lnTo>
                  <a:pt x="3515454" y="1609033"/>
                </a:lnTo>
                <a:lnTo>
                  <a:pt x="3514302" y="1604103"/>
                </a:lnTo>
                <a:cubicBezTo>
                  <a:pt x="3514778" y="1603379"/>
                  <a:pt x="3515350" y="1602770"/>
                  <a:pt x="3516112" y="1602322"/>
                </a:cubicBezTo>
                <a:lnTo>
                  <a:pt x="3519178" y="1602322"/>
                </a:lnTo>
                <a:lnTo>
                  <a:pt x="3520186" y="1600426"/>
                </a:lnTo>
                <a:lnTo>
                  <a:pt x="3516207" y="1597558"/>
                </a:lnTo>
                <a:cubicBezTo>
                  <a:pt x="3520398" y="1573746"/>
                  <a:pt x="3520208" y="1549362"/>
                  <a:pt x="3524399" y="1525549"/>
                </a:cubicBezTo>
                <a:lnTo>
                  <a:pt x="3528844" y="1526133"/>
                </a:lnTo>
                <a:lnTo>
                  <a:pt x="3528399" y="1524883"/>
                </a:lnTo>
                <a:cubicBezTo>
                  <a:pt x="3521826" y="1521930"/>
                  <a:pt x="3523446" y="1516310"/>
                  <a:pt x="3523732" y="1511071"/>
                </a:cubicBezTo>
                <a:cubicBezTo>
                  <a:pt x="3524208" y="1509281"/>
                  <a:pt x="3525351" y="1507728"/>
                  <a:pt x="3526875" y="1506690"/>
                </a:cubicBezTo>
                <a:lnTo>
                  <a:pt x="3527246" y="1502826"/>
                </a:lnTo>
                <a:lnTo>
                  <a:pt x="3526113" y="1495356"/>
                </a:lnTo>
                <a:lnTo>
                  <a:pt x="3525762" y="1487438"/>
                </a:lnTo>
                <a:lnTo>
                  <a:pt x="3519731" y="1484974"/>
                </a:lnTo>
                <a:cubicBezTo>
                  <a:pt x="3517159" y="1475582"/>
                  <a:pt x="3515159" y="1466038"/>
                  <a:pt x="3513826" y="1456399"/>
                </a:cubicBezTo>
                <a:lnTo>
                  <a:pt x="3515836" y="1447087"/>
                </a:lnTo>
                <a:lnTo>
                  <a:pt x="3511921" y="1445254"/>
                </a:lnTo>
                <a:cubicBezTo>
                  <a:pt x="3508396" y="1437787"/>
                  <a:pt x="3505635" y="1430005"/>
                  <a:pt x="3503634" y="1422013"/>
                </a:cubicBezTo>
                <a:lnTo>
                  <a:pt x="3505006" y="1407340"/>
                </a:lnTo>
                <a:lnTo>
                  <a:pt x="3499359" y="1392486"/>
                </a:lnTo>
                <a:lnTo>
                  <a:pt x="3495728" y="1392486"/>
                </a:lnTo>
                <a:cubicBezTo>
                  <a:pt x="3492109" y="1390676"/>
                  <a:pt x="3490204" y="1384199"/>
                  <a:pt x="3487442" y="1379913"/>
                </a:cubicBezTo>
                <a:lnTo>
                  <a:pt x="3487134" y="1372964"/>
                </a:lnTo>
                <a:lnTo>
                  <a:pt x="3480679" y="1364053"/>
                </a:lnTo>
                <a:lnTo>
                  <a:pt x="3478174" y="1347062"/>
                </a:lnTo>
                <a:lnTo>
                  <a:pt x="3477820" y="1347242"/>
                </a:lnTo>
                <a:cubicBezTo>
                  <a:pt x="3472867" y="1346576"/>
                  <a:pt x="3471058" y="1342575"/>
                  <a:pt x="3469248" y="1338955"/>
                </a:cubicBezTo>
                <a:cubicBezTo>
                  <a:pt x="3456484" y="1314371"/>
                  <a:pt x="3442292" y="1290578"/>
                  <a:pt x="3426671" y="1267709"/>
                </a:cubicBezTo>
                <a:cubicBezTo>
                  <a:pt x="3424290" y="1265146"/>
                  <a:pt x="3423338" y="1261584"/>
                  <a:pt x="3424099" y="1258184"/>
                </a:cubicBezTo>
                <a:lnTo>
                  <a:pt x="3424350" y="1257319"/>
                </a:lnTo>
                <a:lnTo>
                  <a:pt x="3416850" y="1255504"/>
                </a:lnTo>
                <a:cubicBezTo>
                  <a:pt x="3414790" y="1252849"/>
                  <a:pt x="3413766" y="1248944"/>
                  <a:pt x="3412385" y="1245420"/>
                </a:cubicBezTo>
                <a:lnTo>
                  <a:pt x="3412385" y="1237502"/>
                </a:lnTo>
                <a:lnTo>
                  <a:pt x="3409241" y="1232847"/>
                </a:lnTo>
                <a:lnTo>
                  <a:pt x="3402585" y="1220068"/>
                </a:lnTo>
                <a:lnTo>
                  <a:pt x="3398288" y="1217511"/>
                </a:lnTo>
                <a:cubicBezTo>
                  <a:pt x="3397621" y="1216606"/>
                  <a:pt x="3397145" y="1215568"/>
                  <a:pt x="3396859" y="1214463"/>
                </a:cubicBezTo>
                <a:lnTo>
                  <a:pt x="3397316" y="1212205"/>
                </a:lnTo>
                <a:lnTo>
                  <a:pt x="3391438" y="1207232"/>
                </a:lnTo>
                <a:lnTo>
                  <a:pt x="3385143" y="1207320"/>
                </a:lnTo>
                <a:cubicBezTo>
                  <a:pt x="3382095" y="1204605"/>
                  <a:pt x="3378428" y="1202295"/>
                  <a:pt x="3375761" y="1199342"/>
                </a:cubicBezTo>
                <a:lnTo>
                  <a:pt x="3372927" y="1189424"/>
                </a:lnTo>
                <a:lnTo>
                  <a:pt x="3372570" y="1189603"/>
                </a:lnTo>
                <a:cubicBezTo>
                  <a:pt x="3368664" y="1190051"/>
                  <a:pt x="3364854" y="1188041"/>
                  <a:pt x="3363045" y="1184555"/>
                </a:cubicBezTo>
                <a:cubicBezTo>
                  <a:pt x="3357044" y="1176364"/>
                  <a:pt x="3347899" y="1170839"/>
                  <a:pt x="3343137" y="1161600"/>
                </a:cubicBezTo>
                <a:lnTo>
                  <a:pt x="3337578" y="1150135"/>
                </a:lnTo>
                <a:lnTo>
                  <a:pt x="3329374" y="1141931"/>
                </a:lnTo>
                <a:lnTo>
                  <a:pt x="3329327" y="1141978"/>
                </a:lnTo>
                <a:cubicBezTo>
                  <a:pt x="3326659" y="1140854"/>
                  <a:pt x="3324278" y="1139006"/>
                  <a:pt x="3322564" y="1136644"/>
                </a:cubicBezTo>
                <a:lnTo>
                  <a:pt x="3326471" y="1134223"/>
                </a:lnTo>
                <a:lnTo>
                  <a:pt x="3326470" y="1134223"/>
                </a:lnTo>
                <a:lnTo>
                  <a:pt x="3322564" y="1136644"/>
                </a:lnTo>
                <a:lnTo>
                  <a:pt x="3321810" y="1135754"/>
                </a:lnTo>
                <a:lnTo>
                  <a:pt x="3320944" y="1136549"/>
                </a:lnTo>
                <a:close/>
                <a:moveTo>
                  <a:pt x="1923764" y="1113879"/>
                </a:moveTo>
                <a:cubicBezTo>
                  <a:pt x="1926621" y="1122232"/>
                  <a:pt x="1929003" y="1130719"/>
                  <a:pt x="1930907" y="1139311"/>
                </a:cubicBezTo>
                <a:lnTo>
                  <a:pt x="1926079" y="1143760"/>
                </a:lnTo>
                <a:lnTo>
                  <a:pt x="1926085" y="1143788"/>
                </a:lnTo>
                <a:lnTo>
                  <a:pt x="1926052" y="1143786"/>
                </a:lnTo>
                <a:lnTo>
                  <a:pt x="1926050" y="1143788"/>
                </a:lnTo>
                <a:lnTo>
                  <a:pt x="1926048" y="1143785"/>
                </a:lnTo>
                <a:lnTo>
                  <a:pt x="1921706" y="1143490"/>
                </a:lnTo>
                <a:cubicBezTo>
                  <a:pt x="1920398" y="1142621"/>
                  <a:pt x="1919087" y="1141454"/>
                  <a:pt x="1917324" y="1141406"/>
                </a:cubicBezTo>
                <a:cubicBezTo>
                  <a:pt x="1914750" y="1157789"/>
                  <a:pt x="1898845" y="1159123"/>
                  <a:pt x="1888747" y="1166648"/>
                </a:cubicBezTo>
                <a:cubicBezTo>
                  <a:pt x="1887320" y="1167676"/>
                  <a:pt x="1885223" y="1167324"/>
                  <a:pt x="1884273" y="1165857"/>
                </a:cubicBezTo>
                <a:cubicBezTo>
                  <a:pt x="1884079" y="1165657"/>
                  <a:pt x="1883988" y="1165447"/>
                  <a:pt x="1883891" y="1165219"/>
                </a:cubicBezTo>
                <a:cubicBezTo>
                  <a:pt x="1881319" y="1160552"/>
                  <a:pt x="1879032" y="1155713"/>
                  <a:pt x="1877127" y="1150741"/>
                </a:cubicBezTo>
                <a:cubicBezTo>
                  <a:pt x="1875509" y="1147140"/>
                  <a:pt x="1877031" y="1142892"/>
                  <a:pt x="1880651" y="1141216"/>
                </a:cubicBezTo>
                <a:cubicBezTo>
                  <a:pt x="1885033" y="1139025"/>
                  <a:pt x="1887414" y="1141216"/>
                  <a:pt x="1890176" y="1145121"/>
                </a:cubicBezTo>
                <a:cubicBezTo>
                  <a:pt x="1891891" y="1148845"/>
                  <a:pt x="1896369" y="1150455"/>
                  <a:pt x="1900081" y="1148731"/>
                </a:cubicBezTo>
                <a:cubicBezTo>
                  <a:pt x="1901892" y="1147855"/>
                  <a:pt x="1903322" y="1146235"/>
                  <a:pt x="1903988" y="1144264"/>
                </a:cubicBezTo>
                <a:cubicBezTo>
                  <a:pt x="1904656" y="1142911"/>
                  <a:pt x="1905037" y="1141406"/>
                  <a:pt x="1905037" y="1139882"/>
                </a:cubicBezTo>
                <a:cubicBezTo>
                  <a:pt x="1904702" y="1134781"/>
                  <a:pt x="1906036" y="1129867"/>
                  <a:pt x="1908644" y="1125756"/>
                </a:cubicBezTo>
                <a:lnTo>
                  <a:pt x="1919227" y="1117004"/>
                </a:lnTo>
                <a:lnTo>
                  <a:pt x="1919097" y="1116260"/>
                </a:lnTo>
                <a:close/>
                <a:moveTo>
                  <a:pt x="4040559" y="1111498"/>
                </a:moveTo>
                <a:cubicBezTo>
                  <a:pt x="4047226" y="1114356"/>
                  <a:pt x="4055894" y="1114070"/>
                  <a:pt x="4058560" y="1123214"/>
                </a:cubicBezTo>
                <a:lnTo>
                  <a:pt x="4058560" y="1123752"/>
                </a:lnTo>
                <a:lnTo>
                  <a:pt x="4058942" y="1123500"/>
                </a:lnTo>
                <a:lnTo>
                  <a:pt x="4059010" y="1124796"/>
                </a:lnTo>
                <a:lnTo>
                  <a:pt x="4064930" y="1121797"/>
                </a:lnTo>
                <a:cubicBezTo>
                  <a:pt x="4067133" y="1121118"/>
                  <a:pt x="4069466" y="1121118"/>
                  <a:pt x="4072086" y="1122642"/>
                </a:cubicBezTo>
                <a:cubicBezTo>
                  <a:pt x="4070086" y="1127776"/>
                  <a:pt x="4067038" y="1132463"/>
                  <a:pt x="4063227" y="1136454"/>
                </a:cubicBezTo>
                <a:cubicBezTo>
                  <a:pt x="4059703" y="1139121"/>
                  <a:pt x="4060846" y="1143883"/>
                  <a:pt x="4060846" y="1147883"/>
                </a:cubicBezTo>
                <a:cubicBezTo>
                  <a:pt x="4056370" y="1145693"/>
                  <a:pt x="4051321" y="1145502"/>
                  <a:pt x="4047797" y="1140549"/>
                </a:cubicBezTo>
                <a:cubicBezTo>
                  <a:pt x="4044273" y="1135596"/>
                  <a:pt x="4040844" y="1142645"/>
                  <a:pt x="4038272" y="1139311"/>
                </a:cubicBezTo>
                <a:cubicBezTo>
                  <a:pt x="4037606" y="1129976"/>
                  <a:pt x="4038463" y="1120604"/>
                  <a:pt x="4040559" y="1111498"/>
                </a:cubicBezTo>
                <a:close/>
                <a:moveTo>
                  <a:pt x="3898805" y="1074038"/>
                </a:moveTo>
                <a:lnTo>
                  <a:pt x="3897777" y="1074922"/>
                </a:lnTo>
                <a:lnTo>
                  <a:pt x="3900379" y="1084837"/>
                </a:lnTo>
                <a:close/>
                <a:moveTo>
                  <a:pt x="5002677" y="1064125"/>
                </a:moveTo>
                <a:lnTo>
                  <a:pt x="5002257" y="1066908"/>
                </a:lnTo>
                <a:lnTo>
                  <a:pt x="5002677" y="1066723"/>
                </a:lnTo>
                <a:close/>
                <a:moveTo>
                  <a:pt x="5004635" y="1051179"/>
                </a:moveTo>
                <a:lnTo>
                  <a:pt x="5004479" y="1051257"/>
                </a:lnTo>
                <a:lnTo>
                  <a:pt x="5004583" y="1051491"/>
                </a:lnTo>
                <a:lnTo>
                  <a:pt x="5004567" y="1051593"/>
                </a:lnTo>
                <a:lnTo>
                  <a:pt x="5004775" y="1051489"/>
                </a:lnTo>
                <a:close/>
                <a:moveTo>
                  <a:pt x="4993341" y="1041204"/>
                </a:moveTo>
                <a:lnTo>
                  <a:pt x="4993869" y="1041383"/>
                </a:lnTo>
                <a:lnTo>
                  <a:pt x="4993732" y="1041204"/>
                </a:lnTo>
                <a:close/>
                <a:moveTo>
                  <a:pt x="8130674" y="1014678"/>
                </a:moveTo>
                <a:lnTo>
                  <a:pt x="8129208" y="1019565"/>
                </a:lnTo>
                <a:lnTo>
                  <a:pt x="8130022" y="1017867"/>
                </a:lnTo>
                <a:close/>
                <a:moveTo>
                  <a:pt x="3475916" y="999294"/>
                </a:moveTo>
                <a:cubicBezTo>
                  <a:pt x="3473487" y="997484"/>
                  <a:pt x="3472296" y="998555"/>
                  <a:pt x="3471415" y="1000389"/>
                </a:cubicBezTo>
                <a:lnTo>
                  <a:pt x="3470575" y="1002189"/>
                </a:lnTo>
                <a:lnTo>
                  <a:pt x="3471459" y="1004426"/>
                </a:lnTo>
                <a:lnTo>
                  <a:pt x="3476149" y="999351"/>
                </a:lnTo>
                <a:close/>
                <a:moveTo>
                  <a:pt x="8060510" y="995881"/>
                </a:moveTo>
                <a:lnTo>
                  <a:pt x="8056203" y="1010343"/>
                </a:lnTo>
                <a:cubicBezTo>
                  <a:pt x="8045344" y="1024440"/>
                  <a:pt x="8033342" y="1037584"/>
                  <a:pt x="8021817" y="1051014"/>
                </a:cubicBezTo>
                <a:cubicBezTo>
                  <a:pt x="8016674" y="1058454"/>
                  <a:pt x="8012006" y="1066188"/>
                  <a:pt x="8007721" y="1074160"/>
                </a:cubicBezTo>
                <a:cubicBezTo>
                  <a:pt x="8006576" y="1075303"/>
                  <a:pt x="8005529" y="1076446"/>
                  <a:pt x="8004481" y="1077685"/>
                </a:cubicBezTo>
                <a:cubicBezTo>
                  <a:pt x="7999339" y="1084067"/>
                  <a:pt x="7994956" y="1090925"/>
                  <a:pt x="7991146" y="1098163"/>
                </a:cubicBezTo>
                <a:cubicBezTo>
                  <a:pt x="7988575" y="1101783"/>
                  <a:pt x="7986670" y="1106069"/>
                  <a:pt x="7981621" y="1106355"/>
                </a:cubicBezTo>
                <a:lnTo>
                  <a:pt x="7978357" y="1106355"/>
                </a:lnTo>
                <a:lnTo>
                  <a:pt x="7970594" y="1118703"/>
                </a:lnTo>
                <a:lnTo>
                  <a:pt x="7971621" y="1126643"/>
                </a:lnTo>
                <a:cubicBezTo>
                  <a:pt x="7969335" y="1132653"/>
                  <a:pt x="7966286" y="1138378"/>
                  <a:pt x="7962667" y="1143693"/>
                </a:cubicBezTo>
                <a:cubicBezTo>
                  <a:pt x="7956191" y="1150636"/>
                  <a:pt x="7951619" y="1159133"/>
                  <a:pt x="7949427" y="1168362"/>
                </a:cubicBezTo>
                <a:cubicBezTo>
                  <a:pt x="7948761" y="1173335"/>
                  <a:pt x="7944855" y="1177240"/>
                  <a:pt x="7939902" y="1177887"/>
                </a:cubicBezTo>
                <a:lnTo>
                  <a:pt x="7938280" y="1177354"/>
                </a:lnTo>
                <a:lnTo>
                  <a:pt x="7937536" y="1178874"/>
                </a:lnTo>
                <a:lnTo>
                  <a:pt x="7939140" y="1179983"/>
                </a:lnTo>
                <a:cubicBezTo>
                  <a:pt x="7940283" y="1184403"/>
                  <a:pt x="7939522" y="1189108"/>
                  <a:pt x="7937045" y="1192937"/>
                </a:cubicBezTo>
                <a:cubicBezTo>
                  <a:pt x="7927520" y="1215035"/>
                  <a:pt x="7919615" y="1237895"/>
                  <a:pt x="7909613" y="1259612"/>
                </a:cubicBezTo>
                <a:lnTo>
                  <a:pt x="7905809" y="1262297"/>
                </a:lnTo>
                <a:lnTo>
                  <a:pt x="7907423" y="1269042"/>
                </a:lnTo>
                <a:cubicBezTo>
                  <a:pt x="7898755" y="1295998"/>
                  <a:pt x="7894183" y="1324001"/>
                  <a:pt x="7887801" y="1351433"/>
                </a:cubicBezTo>
                <a:lnTo>
                  <a:pt x="7883708" y="1353939"/>
                </a:lnTo>
                <a:lnTo>
                  <a:pt x="7882276" y="1360672"/>
                </a:lnTo>
                <a:lnTo>
                  <a:pt x="7881001" y="1361805"/>
                </a:lnTo>
                <a:lnTo>
                  <a:pt x="7885324" y="1362958"/>
                </a:lnTo>
                <a:cubicBezTo>
                  <a:pt x="7887705" y="1379865"/>
                  <a:pt x="7886277" y="1397105"/>
                  <a:pt x="7880943" y="1413345"/>
                </a:cubicBezTo>
                <a:lnTo>
                  <a:pt x="7877167" y="1412876"/>
                </a:lnTo>
                <a:lnTo>
                  <a:pt x="7877228" y="1413155"/>
                </a:lnTo>
                <a:lnTo>
                  <a:pt x="7876723" y="1413223"/>
                </a:lnTo>
                <a:lnTo>
                  <a:pt x="7877514" y="1414393"/>
                </a:lnTo>
                <a:cubicBezTo>
                  <a:pt x="7884372" y="1417250"/>
                  <a:pt x="7884372" y="1422489"/>
                  <a:pt x="7884658" y="1428300"/>
                </a:cubicBezTo>
                <a:cubicBezTo>
                  <a:pt x="7885801" y="1465447"/>
                  <a:pt x="7890563" y="1502385"/>
                  <a:pt x="7898850" y="1538599"/>
                </a:cubicBezTo>
                <a:cubicBezTo>
                  <a:pt x="7905327" y="1564498"/>
                  <a:pt x="7917995" y="1588444"/>
                  <a:pt x="7935712" y="1608417"/>
                </a:cubicBezTo>
                <a:cubicBezTo>
                  <a:pt x="7945237" y="1619181"/>
                  <a:pt x="7945237" y="1619371"/>
                  <a:pt x="7941331" y="1633373"/>
                </a:cubicBezTo>
                <a:cubicBezTo>
                  <a:pt x="7944189" y="1622419"/>
                  <a:pt x="7946952" y="1620419"/>
                  <a:pt x="7954380" y="1625467"/>
                </a:cubicBezTo>
                <a:cubicBezTo>
                  <a:pt x="7971335" y="1636964"/>
                  <a:pt x="7988956" y="1647336"/>
                  <a:pt x="8007244" y="1656518"/>
                </a:cubicBezTo>
                <a:lnTo>
                  <a:pt x="8007075" y="1659413"/>
                </a:lnTo>
                <a:lnTo>
                  <a:pt x="8012388" y="1659842"/>
                </a:lnTo>
                <a:cubicBezTo>
                  <a:pt x="8012484" y="1659909"/>
                  <a:pt x="8012484" y="1659976"/>
                  <a:pt x="8012578" y="1660043"/>
                </a:cubicBezTo>
                <a:cubicBezTo>
                  <a:pt x="8014769" y="1660043"/>
                  <a:pt x="8010864" y="1665281"/>
                  <a:pt x="8015436" y="1663186"/>
                </a:cubicBezTo>
                <a:lnTo>
                  <a:pt x="8016088" y="1663838"/>
                </a:lnTo>
                <a:lnTo>
                  <a:pt x="8017530" y="1661376"/>
                </a:lnTo>
                <a:cubicBezTo>
                  <a:pt x="8030295" y="1661662"/>
                  <a:pt x="8042867" y="1663652"/>
                  <a:pt x="8055060" y="1667281"/>
                </a:cubicBezTo>
                <a:lnTo>
                  <a:pt x="8057640" y="1670556"/>
                </a:lnTo>
                <a:lnTo>
                  <a:pt x="8058775" y="1670044"/>
                </a:lnTo>
                <a:cubicBezTo>
                  <a:pt x="8066014" y="1669759"/>
                  <a:pt x="8073157" y="1669306"/>
                  <a:pt x="8080206" y="1669889"/>
                </a:cubicBezTo>
                <a:cubicBezTo>
                  <a:pt x="8087254" y="1670473"/>
                  <a:pt x="8094208" y="1672092"/>
                  <a:pt x="8101065" y="1675950"/>
                </a:cubicBezTo>
                <a:lnTo>
                  <a:pt x="8100738" y="1677397"/>
                </a:lnTo>
                <a:lnTo>
                  <a:pt x="8103351" y="1676235"/>
                </a:lnTo>
                <a:cubicBezTo>
                  <a:pt x="8107733" y="1680522"/>
                  <a:pt x="8110590" y="1676235"/>
                  <a:pt x="8113639" y="1674140"/>
                </a:cubicBezTo>
                <a:cubicBezTo>
                  <a:pt x="8118401" y="1672616"/>
                  <a:pt x="8123449" y="1672616"/>
                  <a:pt x="8128211" y="1674140"/>
                </a:cubicBezTo>
                <a:lnTo>
                  <a:pt x="8130260" y="1677717"/>
                </a:lnTo>
                <a:lnTo>
                  <a:pt x="8138867" y="1673318"/>
                </a:lnTo>
                <a:lnTo>
                  <a:pt x="8145568" y="1679325"/>
                </a:lnTo>
                <a:lnTo>
                  <a:pt x="8157287" y="1670306"/>
                </a:lnTo>
                <a:cubicBezTo>
                  <a:pt x="8162597" y="1668734"/>
                  <a:pt x="8168455" y="1668663"/>
                  <a:pt x="8174218" y="1668806"/>
                </a:cubicBezTo>
                <a:cubicBezTo>
                  <a:pt x="8178075" y="1668806"/>
                  <a:pt x="8180171" y="1670711"/>
                  <a:pt x="8181659" y="1673223"/>
                </a:cubicBezTo>
                <a:lnTo>
                  <a:pt x="8182208" y="1674388"/>
                </a:lnTo>
                <a:lnTo>
                  <a:pt x="8182884" y="1670711"/>
                </a:lnTo>
                <a:lnTo>
                  <a:pt x="8184273" y="1670711"/>
                </a:lnTo>
                <a:lnTo>
                  <a:pt x="8190791" y="1663377"/>
                </a:lnTo>
                <a:cubicBezTo>
                  <a:pt x="8206317" y="1660520"/>
                  <a:pt x="8219366" y="1650613"/>
                  <a:pt x="8236130" y="1650709"/>
                </a:cubicBezTo>
                <a:cubicBezTo>
                  <a:pt x="8242416" y="1650575"/>
                  <a:pt x="8248132" y="1646889"/>
                  <a:pt x="8250894" y="1641184"/>
                </a:cubicBezTo>
                <a:cubicBezTo>
                  <a:pt x="8256608" y="1629754"/>
                  <a:pt x="8268705" y="1625277"/>
                  <a:pt x="8277469" y="1617181"/>
                </a:cubicBezTo>
                <a:lnTo>
                  <a:pt x="8284515" y="1617487"/>
                </a:lnTo>
                <a:lnTo>
                  <a:pt x="8311283" y="1585366"/>
                </a:lnTo>
                <a:lnTo>
                  <a:pt x="8317926" y="1583316"/>
                </a:lnTo>
                <a:lnTo>
                  <a:pt x="8319397" y="1581226"/>
                </a:lnTo>
                <a:lnTo>
                  <a:pt x="8318236" y="1574127"/>
                </a:lnTo>
                <a:cubicBezTo>
                  <a:pt x="8330333" y="1552981"/>
                  <a:pt x="8339572" y="1530312"/>
                  <a:pt x="8351192" y="1508881"/>
                </a:cubicBezTo>
                <a:lnTo>
                  <a:pt x="8353922" y="1508062"/>
                </a:lnTo>
                <a:lnTo>
                  <a:pt x="8351764" y="1500309"/>
                </a:lnTo>
                <a:cubicBezTo>
                  <a:pt x="8358145" y="1475506"/>
                  <a:pt x="8361955" y="1450150"/>
                  <a:pt x="8363384" y="1424585"/>
                </a:cubicBezTo>
                <a:cubicBezTo>
                  <a:pt x="8363003" y="1421042"/>
                  <a:pt x="8364337" y="1417537"/>
                  <a:pt x="8366908" y="1415060"/>
                </a:cubicBezTo>
                <a:lnTo>
                  <a:pt x="8369998" y="1414030"/>
                </a:lnTo>
                <a:lnTo>
                  <a:pt x="8365002" y="1408202"/>
                </a:lnTo>
                <a:cubicBezTo>
                  <a:pt x="8365574" y="1387914"/>
                  <a:pt x="8359669" y="1368197"/>
                  <a:pt x="8361098" y="1347908"/>
                </a:cubicBezTo>
                <a:lnTo>
                  <a:pt x="8364660" y="1345552"/>
                </a:lnTo>
                <a:lnTo>
                  <a:pt x="8364336" y="1342575"/>
                </a:lnTo>
                <a:lnTo>
                  <a:pt x="8364337" y="1342574"/>
                </a:lnTo>
                <a:lnTo>
                  <a:pt x="8351661" y="1295823"/>
                </a:lnTo>
                <a:lnTo>
                  <a:pt x="8350144" y="1295521"/>
                </a:lnTo>
                <a:cubicBezTo>
                  <a:pt x="8349572" y="1294606"/>
                  <a:pt x="8349572" y="1293482"/>
                  <a:pt x="8350144" y="1292568"/>
                </a:cubicBezTo>
                <a:lnTo>
                  <a:pt x="8350173" y="1292230"/>
                </a:lnTo>
                <a:lnTo>
                  <a:pt x="8349572" y="1293140"/>
                </a:lnTo>
                <a:cubicBezTo>
                  <a:pt x="8346810" y="1293140"/>
                  <a:pt x="8344429" y="1291426"/>
                  <a:pt x="8343477" y="1288854"/>
                </a:cubicBezTo>
                <a:cubicBezTo>
                  <a:pt x="8334904" y="1268089"/>
                  <a:pt x="8326617" y="1247135"/>
                  <a:pt x="8317188" y="1226751"/>
                </a:cubicBezTo>
                <a:cubicBezTo>
                  <a:pt x="8316902" y="1225665"/>
                  <a:pt x="8316902" y="1224503"/>
                  <a:pt x="8317188" y="1223417"/>
                </a:cubicBezTo>
                <a:lnTo>
                  <a:pt x="8318052" y="1221601"/>
                </a:lnTo>
                <a:lnTo>
                  <a:pt x="8310580" y="1216819"/>
                </a:lnTo>
                <a:cubicBezTo>
                  <a:pt x="8308163" y="1213380"/>
                  <a:pt x="8307043" y="1209030"/>
                  <a:pt x="8307758" y="1204558"/>
                </a:cubicBezTo>
                <a:lnTo>
                  <a:pt x="8309807" y="1202608"/>
                </a:lnTo>
                <a:lnTo>
                  <a:pt x="8308902" y="1201033"/>
                </a:lnTo>
                <a:lnTo>
                  <a:pt x="8308901" y="1201032"/>
                </a:lnTo>
                <a:lnTo>
                  <a:pt x="8308901" y="1201033"/>
                </a:lnTo>
                <a:cubicBezTo>
                  <a:pt x="8306805" y="1199271"/>
                  <a:pt x="8305282" y="1197004"/>
                  <a:pt x="8304328" y="1194461"/>
                </a:cubicBezTo>
                <a:lnTo>
                  <a:pt x="8304329" y="1194461"/>
                </a:lnTo>
                <a:lnTo>
                  <a:pt x="8304329" y="1194461"/>
                </a:lnTo>
                <a:lnTo>
                  <a:pt x="8291788" y="1174431"/>
                </a:lnTo>
                <a:lnTo>
                  <a:pt x="8291090" y="1175315"/>
                </a:lnTo>
                <a:cubicBezTo>
                  <a:pt x="8284707" y="1176172"/>
                  <a:pt x="8282231" y="1171220"/>
                  <a:pt x="8280136" y="1167029"/>
                </a:cubicBezTo>
                <a:cubicBezTo>
                  <a:pt x="8270515" y="1151217"/>
                  <a:pt x="8259085" y="1136596"/>
                  <a:pt x="8246035" y="1123499"/>
                </a:cubicBezTo>
                <a:lnTo>
                  <a:pt x="8240814" y="1112426"/>
                </a:lnTo>
                <a:lnTo>
                  <a:pt x="8237368" y="1112927"/>
                </a:lnTo>
                <a:cubicBezTo>
                  <a:pt x="8229271" y="1106774"/>
                  <a:pt x="8221747" y="1099849"/>
                  <a:pt x="8214889" y="1092258"/>
                </a:cubicBezTo>
                <a:lnTo>
                  <a:pt x="8215322" y="1086406"/>
                </a:lnTo>
                <a:lnTo>
                  <a:pt x="8208317" y="1085304"/>
                </a:lnTo>
                <a:cubicBezTo>
                  <a:pt x="8196506" y="1077093"/>
                  <a:pt x="8185171" y="1068093"/>
                  <a:pt x="8174598" y="1058348"/>
                </a:cubicBezTo>
                <a:cubicBezTo>
                  <a:pt x="8171074" y="1054348"/>
                  <a:pt x="8166407" y="1051462"/>
                  <a:pt x="8161264" y="1050062"/>
                </a:cubicBezTo>
                <a:cubicBezTo>
                  <a:pt x="8158264" y="1049157"/>
                  <a:pt x="8155383" y="1047966"/>
                  <a:pt x="8153394" y="1046002"/>
                </a:cubicBezTo>
                <a:lnTo>
                  <a:pt x="8151314" y="1038797"/>
                </a:lnTo>
                <a:lnTo>
                  <a:pt x="8137523" y="1036954"/>
                </a:lnTo>
                <a:lnTo>
                  <a:pt x="8127394" y="1025611"/>
                </a:lnTo>
                <a:lnTo>
                  <a:pt x="8126688" y="1027964"/>
                </a:lnTo>
                <a:cubicBezTo>
                  <a:pt x="8113828" y="1022154"/>
                  <a:pt x="8098113" y="1021773"/>
                  <a:pt x="8088588" y="1009486"/>
                </a:cubicBezTo>
                <a:cubicBezTo>
                  <a:pt x="8087159" y="1007009"/>
                  <a:pt x="8084873" y="1008629"/>
                  <a:pt x="8082968" y="1008343"/>
                </a:cubicBezTo>
                <a:cubicBezTo>
                  <a:pt x="8078586" y="1007848"/>
                  <a:pt x="8074586" y="1005399"/>
                  <a:pt x="8072204" y="1001675"/>
                </a:cubicBezTo>
                <a:lnTo>
                  <a:pt x="8071816" y="1000941"/>
                </a:lnTo>
                <a:lnTo>
                  <a:pt x="8067073" y="1002294"/>
                </a:lnTo>
                <a:close/>
                <a:moveTo>
                  <a:pt x="3631173" y="981768"/>
                </a:moveTo>
                <a:cubicBezTo>
                  <a:pt x="3637841" y="983444"/>
                  <a:pt x="3644699" y="984187"/>
                  <a:pt x="3651557" y="983958"/>
                </a:cubicBezTo>
                <a:lnTo>
                  <a:pt x="3651627" y="983992"/>
                </a:lnTo>
                <a:lnTo>
                  <a:pt x="3683560" y="990340"/>
                </a:lnTo>
                <a:lnTo>
                  <a:pt x="3683558" y="990346"/>
                </a:lnTo>
                <a:lnTo>
                  <a:pt x="3683656" y="990340"/>
                </a:lnTo>
                <a:cubicBezTo>
                  <a:pt x="3689276" y="991750"/>
                  <a:pt x="3694610" y="994283"/>
                  <a:pt x="3699277" y="997770"/>
                </a:cubicBezTo>
                <a:cubicBezTo>
                  <a:pt x="3701753" y="1000341"/>
                  <a:pt x="3703182" y="998531"/>
                  <a:pt x="3705087" y="997770"/>
                </a:cubicBezTo>
                <a:cubicBezTo>
                  <a:pt x="3707373" y="996093"/>
                  <a:pt x="3710517" y="996379"/>
                  <a:pt x="3712421" y="998437"/>
                </a:cubicBezTo>
                <a:cubicBezTo>
                  <a:pt x="3715184" y="1000818"/>
                  <a:pt x="3712993" y="1003008"/>
                  <a:pt x="3711851" y="1005390"/>
                </a:cubicBezTo>
                <a:cubicBezTo>
                  <a:pt x="3708993" y="1011619"/>
                  <a:pt x="3711755" y="1018953"/>
                  <a:pt x="3718041" y="1021782"/>
                </a:cubicBezTo>
                <a:cubicBezTo>
                  <a:pt x="3718136" y="1021849"/>
                  <a:pt x="3718327" y="1021906"/>
                  <a:pt x="3718422" y="1021963"/>
                </a:cubicBezTo>
                <a:cubicBezTo>
                  <a:pt x="3719851" y="1022621"/>
                  <a:pt x="3721565" y="1022278"/>
                  <a:pt x="3722614" y="1021106"/>
                </a:cubicBezTo>
                <a:cubicBezTo>
                  <a:pt x="3723566" y="1019868"/>
                  <a:pt x="3723566" y="1018153"/>
                  <a:pt x="3722614" y="1016915"/>
                </a:cubicBezTo>
                <a:cubicBezTo>
                  <a:pt x="3722232" y="1016286"/>
                  <a:pt x="3721756" y="1015705"/>
                  <a:pt x="3721185" y="1015200"/>
                </a:cubicBezTo>
                <a:cubicBezTo>
                  <a:pt x="3718708" y="1012819"/>
                  <a:pt x="3715375" y="1010819"/>
                  <a:pt x="3717470" y="1006628"/>
                </a:cubicBezTo>
                <a:cubicBezTo>
                  <a:pt x="3719565" y="1002437"/>
                  <a:pt x="3723471" y="1004437"/>
                  <a:pt x="3726995" y="1003580"/>
                </a:cubicBezTo>
                <a:lnTo>
                  <a:pt x="3740486" y="1007328"/>
                </a:lnTo>
                <a:lnTo>
                  <a:pt x="3740521" y="1006913"/>
                </a:lnTo>
                <a:cubicBezTo>
                  <a:pt x="3746759" y="1006437"/>
                  <a:pt x="3752522" y="1007818"/>
                  <a:pt x="3758141" y="1009735"/>
                </a:cubicBezTo>
                <a:lnTo>
                  <a:pt x="3774906" y="1015772"/>
                </a:lnTo>
                <a:cubicBezTo>
                  <a:pt x="3794336" y="1021049"/>
                  <a:pt x="3813386" y="1027412"/>
                  <a:pt x="3832056" y="1034822"/>
                </a:cubicBezTo>
                <a:cubicBezTo>
                  <a:pt x="3837866" y="1036727"/>
                  <a:pt x="3841581" y="1039489"/>
                  <a:pt x="3841581" y="1046062"/>
                </a:cubicBezTo>
                <a:cubicBezTo>
                  <a:pt x="3841199" y="1047938"/>
                  <a:pt x="3841676" y="1049871"/>
                  <a:pt x="3842819" y="1051396"/>
                </a:cubicBezTo>
                <a:cubicBezTo>
                  <a:pt x="3843581" y="1051396"/>
                  <a:pt x="3844724" y="1051396"/>
                  <a:pt x="3844819" y="1051396"/>
                </a:cubicBezTo>
                <a:cubicBezTo>
                  <a:pt x="3848820" y="1041871"/>
                  <a:pt x="3848725" y="1041871"/>
                  <a:pt x="3857582" y="1044252"/>
                </a:cubicBezTo>
                <a:lnTo>
                  <a:pt x="3863965" y="1045985"/>
                </a:lnTo>
                <a:lnTo>
                  <a:pt x="3863965" y="1045680"/>
                </a:lnTo>
                <a:cubicBezTo>
                  <a:pt x="3865869" y="1047394"/>
                  <a:pt x="3866917" y="1051109"/>
                  <a:pt x="3869870" y="1050538"/>
                </a:cubicBezTo>
                <a:cubicBezTo>
                  <a:pt x="3878538" y="1049014"/>
                  <a:pt x="3882347" y="1053681"/>
                  <a:pt x="3883681" y="1061016"/>
                </a:cubicBezTo>
                <a:cubicBezTo>
                  <a:pt x="3887587" y="1061016"/>
                  <a:pt x="3887301" y="1054824"/>
                  <a:pt x="3891587" y="1056825"/>
                </a:cubicBezTo>
                <a:lnTo>
                  <a:pt x="3891769" y="1057341"/>
                </a:lnTo>
                <a:lnTo>
                  <a:pt x="3906810" y="1064312"/>
                </a:lnTo>
                <a:lnTo>
                  <a:pt x="3907209" y="1064349"/>
                </a:lnTo>
                <a:lnTo>
                  <a:pt x="3948451" y="1080183"/>
                </a:lnTo>
                <a:lnTo>
                  <a:pt x="3948451" y="1079970"/>
                </a:lnTo>
                <a:cubicBezTo>
                  <a:pt x="3951023" y="1079923"/>
                  <a:pt x="3953499" y="1080618"/>
                  <a:pt x="3955690" y="1081971"/>
                </a:cubicBezTo>
                <a:lnTo>
                  <a:pt x="3955688" y="1081975"/>
                </a:lnTo>
                <a:lnTo>
                  <a:pt x="3955691" y="1081971"/>
                </a:lnTo>
                <a:cubicBezTo>
                  <a:pt x="3958548" y="1085781"/>
                  <a:pt x="3963121" y="1084924"/>
                  <a:pt x="3966930" y="1086067"/>
                </a:cubicBezTo>
                <a:lnTo>
                  <a:pt x="3980646" y="1091210"/>
                </a:lnTo>
                <a:lnTo>
                  <a:pt x="3980646" y="1091210"/>
                </a:lnTo>
                <a:lnTo>
                  <a:pt x="3980646" y="1093401"/>
                </a:lnTo>
                <a:cubicBezTo>
                  <a:pt x="3980646" y="1097783"/>
                  <a:pt x="3978169" y="1103593"/>
                  <a:pt x="3982075" y="1106355"/>
                </a:cubicBezTo>
                <a:cubicBezTo>
                  <a:pt x="3985979" y="1109117"/>
                  <a:pt x="3989408" y="1102926"/>
                  <a:pt x="3993313" y="1101212"/>
                </a:cubicBezTo>
                <a:cubicBezTo>
                  <a:pt x="4004744" y="1096354"/>
                  <a:pt x="4008935" y="1098163"/>
                  <a:pt x="4010554" y="1110737"/>
                </a:cubicBezTo>
                <a:cubicBezTo>
                  <a:pt x="4010554" y="1111403"/>
                  <a:pt x="4011220" y="1111975"/>
                  <a:pt x="4011888" y="1113213"/>
                </a:cubicBezTo>
                <a:cubicBezTo>
                  <a:pt x="4015697" y="1112165"/>
                  <a:pt x="4014459" y="1105974"/>
                  <a:pt x="4019032" y="1105879"/>
                </a:cubicBezTo>
                <a:cubicBezTo>
                  <a:pt x="4022841" y="1106126"/>
                  <a:pt x="4026556" y="1106955"/>
                  <a:pt x="4030080" y="1108355"/>
                </a:cubicBezTo>
                <a:lnTo>
                  <a:pt x="4039605" y="1111975"/>
                </a:lnTo>
                <a:cubicBezTo>
                  <a:pt x="4045987" y="1120481"/>
                  <a:pt x="4045035" y="1132444"/>
                  <a:pt x="4037319" y="1139788"/>
                </a:cubicBezTo>
                <a:lnTo>
                  <a:pt x="4035033" y="1139788"/>
                </a:lnTo>
                <a:lnTo>
                  <a:pt x="4032733" y="1137752"/>
                </a:lnTo>
                <a:lnTo>
                  <a:pt x="4026615" y="1135155"/>
                </a:lnTo>
                <a:lnTo>
                  <a:pt x="4017225" y="1132168"/>
                </a:lnTo>
                <a:lnTo>
                  <a:pt x="4017221" y="1132168"/>
                </a:lnTo>
                <a:cubicBezTo>
                  <a:pt x="4005887" y="1129310"/>
                  <a:pt x="3995219" y="1124453"/>
                  <a:pt x="3984265" y="1120643"/>
                </a:cubicBezTo>
                <a:lnTo>
                  <a:pt x="3983217" y="1120643"/>
                </a:lnTo>
                <a:cubicBezTo>
                  <a:pt x="3977788" y="1119595"/>
                  <a:pt x="3976835" y="1112737"/>
                  <a:pt x="3972264" y="1111594"/>
                </a:cubicBezTo>
                <a:cubicBezTo>
                  <a:pt x="3967692" y="1110451"/>
                  <a:pt x="3962739" y="1114737"/>
                  <a:pt x="3958262" y="1111594"/>
                </a:cubicBezTo>
                <a:lnTo>
                  <a:pt x="3958262" y="1111593"/>
                </a:lnTo>
                <a:lnTo>
                  <a:pt x="3946070" y="1107021"/>
                </a:lnTo>
                <a:cubicBezTo>
                  <a:pt x="3943402" y="1106555"/>
                  <a:pt x="3941021" y="1104964"/>
                  <a:pt x="3939592" y="1102640"/>
                </a:cubicBezTo>
                <a:lnTo>
                  <a:pt x="3939592" y="1102638"/>
                </a:lnTo>
                <a:lnTo>
                  <a:pt x="3936927" y="1093115"/>
                </a:lnTo>
                <a:cubicBezTo>
                  <a:pt x="3936736" y="1090419"/>
                  <a:pt x="3935021" y="1088095"/>
                  <a:pt x="3932449" y="1087209"/>
                </a:cubicBezTo>
                <a:cubicBezTo>
                  <a:pt x="3929592" y="1086257"/>
                  <a:pt x="3926639" y="1084733"/>
                  <a:pt x="3923972" y="1087209"/>
                </a:cubicBezTo>
                <a:cubicBezTo>
                  <a:pt x="3921306" y="1089686"/>
                  <a:pt x="3923972" y="1092448"/>
                  <a:pt x="3925115" y="1094829"/>
                </a:cubicBezTo>
                <a:cubicBezTo>
                  <a:pt x="3925115" y="1095306"/>
                  <a:pt x="3925115" y="1096163"/>
                  <a:pt x="3925115" y="1097306"/>
                </a:cubicBezTo>
                <a:lnTo>
                  <a:pt x="3901302" y="1089306"/>
                </a:lnTo>
                <a:lnTo>
                  <a:pt x="3901302" y="1089400"/>
                </a:lnTo>
                <a:lnTo>
                  <a:pt x="3887586" y="1084542"/>
                </a:lnTo>
                <a:lnTo>
                  <a:pt x="3887586" y="1083464"/>
                </a:lnTo>
                <a:lnTo>
                  <a:pt x="3887205" y="1084066"/>
                </a:lnTo>
                <a:lnTo>
                  <a:pt x="3877680" y="1079875"/>
                </a:lnTo>
                <a:lnTo>
                  <a:pt x="3877316" y="1079733"/>
                </a:lnTo>
                <a:lnTo>
                  <a:pt x="3877300" y="1079780"/>
                </a:lnTo>
                <a:lnTo>
                  <a:pt x="3873709" y="1078321"/>
                </a:lnTo>
                <a:lnTo>
                  <a:pt x="3871108" y="1077303"/>
                </a:lnTo>
                <a:lnTo>
                  <a:pt x="3864410" y="1073016"/>
                </a:lnTo>
                <a:lnTo>
                  <a:pt x="3864250" y="1073112"/>
                </a:lnTo>
                <a:cubicBezTo>
                  <a:pt x="3861011" y="1073713"/>
                  <a:pt x="3857677" y="1073246"/>
                  <a:pt x="3854725" y="1071779"/>
                </a:cubicBezTo>
                <a:cubicBezTo>
                  <a:pt x="3847200" y="1068055"/>
                  <a:pt x="3839389" y="1065092"/>
                  <a:pt x="3831293" y="1062920"/>
                </a:cubicBezTo>
                <a:cubicBezTo>
                  <a:pt x="3825960" y="1061111"/>
                  <a:pt x="3821768" y="1059111"/>
                  <a:pt x="3820530" y="1052824"/>
                </a:cubicBezTo>
                <a:cubicBezTo>
                  <a:pt x="3819768" y="1049519"/>
                  <a:pt x="3817864" y="1046605"/>
                  <a:pt x="3815101" y="1044633"/>
                </a:cubicBezTo>
                <a:cubicBezTo>
                  <a:pt x="3811386" y="1045490"/>
                  <a:pt x="3812815" y="1048443"/>
                  <a:pt x="3812052" y="1050347"/>
                </a:cubicBezTo>
                <a:cubicBezTo>
                  <a:pt x="3810052" y="1054824"/>
                  <a:pt x="3807957" y="1055491"/>
                  <a:pt x="3804624" y="1052062"/>
                </a:cubicBezTo>
                <a:cubicBezTo>
                  <a:pt x="3801289" y="1048633"/>
                  <a:pt x="3800623" y="1047205"/>
                  <a:pt x="3796432" y="1046919"/>
                </a:cubicBezTo>
                <a:cubicBezTo>
                  <a:pt x="3786335" y="1046347"/>
                  <a:pt x="3784240" y="1043585"/>
                  <a:pt x="3784906" y="1033489"/>
                </a:cubicBezTo>
                <a:cubicBezTo>
                  <a:pt x="3784811" y="1032183"/>
                  <a:pt x="3784811" y="1030888"/>
                  <a:pt x="3784906" y="1029583"/>
                </a:cubicBezTo>
                <a:cubicBezTo>
                  <a:pt x="3780144" y="1030440"/>
                  <a:pt x="3779858" y="1034345"/>
                  <a:pt x="3778810" y="1037108"/>
                </a:cubicBezTo>
                <a:cubicBezTo>
                  <a:pt x="3776620" y="1042632"/>
                  <a:pt x="3773191" y="1043490"/>
                  <a:pt x="3767952" y="1041489"/>
                </a:cubicBezTo>
                <a:cubicBezTo>
                  <a:pt x="3762523" y="1038823"/>
                  <a:pt x="3756617" y="1037184"/>
                  <a:pt x="3750521" y="1036631"/>
                </a:cubicBezTo>
                <a:lnTo>
                  <a:pt x="3751211" y="1034022"/>
                </a:lnTo>
                <a:lnTo>
                  <a:pt x="3750046" y="1036251"/>
                </a:lnTo>
                <a:lnTo>
                  <a:pt x="3738424" y="1032060"/>
                </a:lnTo>
                <a:lnTo>
                  <a:pt x="3738424" y="1032060"/>
                </a:lnTo>
                <a:cubicBezTo>
                  <a:pt x="3729186" y="1028669"/>
                  <a:pt x="3719565" y="1026116"/>
                  <a:pt x="3709849" y="1024440"/>
                </a:cubicBezTo>
                <a:cubicBezTo>
                  <a:pt x="3705754" y="1023706"/>
                  <a:pt x="3701753" y="1022392"/>
                  <a:pt x="3698039" y="1020535"/>
                </a:cubicBezTo>
                <a:cubicBezTo>
                  <a:pt x="3694419" y="1018467"/>
                  <a:pt x="3690229" y="1017544"/>
                  <a:pt x="3686037" y="1017867"/>
                </a:cubicBezTo>
                <a:cubicBezTo>
                  <a:pt x="3676512" y="1018630"/>
                  <a:pt x="3668702" y="1013200"/>
                  <a:pt x="3659272" y="1013010"/>
                </a:cubicBezTo>
                <a:cubicBezTo>
                  <a:pt x="3649080" y="1012353"/>
                  <a:pt x="3638889" y="1010981"/>
                  <a:pt x="3628887" y="1008914"/>
                </a:cubicBezTo>
                <a:cubicBezTo>
                  <a:pt x="3626030" y="999913"/>
                  <a:pt x="3626887" y="990169"/>
                  <a:pt x="3631173" y="981768"/>
                </a:cubicBezTo>
                <a:close/>
                <a:moveTo>
                  <a:pt x="3595836" y="979387"/>
                </a:moveTo>
                <a:lnTo>
                  <a:pt x="3597300" y="980400"/>
                </a:lnTo>
                <a:lnTo>
                  <a:pt x="3596692" y="979387"/>
                </a:lnTo>
                <a:cubicBezTo>
                  <a:pt x="3608028" y="981511"/>
                  <a:pt x="3619552" y="982311"/>
                  <a:pt x="3631077" y="981768"/>
                </a:cubicBezTo>
                <a:cubicBezTo>
                  <a:pt x="3633364" y="990816"/>
                  <a:pt x="3632506" y="1000370"/>
                  <a:pt x="3628791" y="1008914"/>
                </a:cubicBezTo>
                <a:cubicBezTo>
                  <a:pt x="3620314" y="1009686"/>
                  <a:pt x="3611647" y="1008905"/>
                  <a:pt x="3603456" y="1006628"/>
                </a:cubicBezTo>
                <a:cubicBezTo>
                  <a:pt x="3600789" y="1006628"/>
                  <a:pt x="3598122" y="1006628"/>
                  <a:pt x="3595550" y="1006628"/>
                </a:cubicBezTo>
                <a:cubicBezTo>
                  <a:pt x="3569452" y="1005781"/>
                  <a:pt x="3543449" y="1007857"/>
                  <a:pt x="3517827" y="1012819"/>
                </a:cubicBezTo>
                <a:cubicBezTo>
                  <a:pt x="3515160" y="1012819"/>
                  <a:pt x="3512492" y="1012819"/>
                  <a:pt x="3509825" y="1013486"/>
                </a:cubicBezTo>
                <a:lnTo>
                  <a:pt x="3509367" y="1012881"/>
                </a:lnTo>
                <a:lnTo>
                  <a:pt x="3499252" y="1014022"/>
                </a:lnTo>
                <a:lnTo>
                  <a:pt x="3490289" y="1017536"/>
                </a:lnTo>
                <a:lnTo>
                  <a:pt x="3489917" y="1018248"/>
                </a:lnTo>
                <a:cubicBezTo>
                  <a:pt x="3486870" y="1019572"/>
                  <a:pt x="3483631" y="1020591"/>
                  <a:pt x="3480392" y="1021296"/>
                </a:cubicBezTo>
                <a:cubicBezTo>
                  <a:pt x="3475344" y="1023106"/>
                  <a:pt x="3472487" y="1020820"/>
                  <a:pt x="3469820" y="1014914"/>
                </a:cubicBezTo>
                <a:cubicBezTo>
                  <a:pt x="3466009" y="1022439"/>
                  <a:pt x="3463247" y="1028916"/>
                  <a:pt x="3455246" y="1029297"/>
                </a:cubicBezTo>
                <a:lnTo>
                  <a:pt x="3455304" y="1029123"/>
                </a:lnTo>
                <a:lnTo>
                  <a:pt x="3455247" y="1029203"/>
                </a:lnTo>
                <a:cubicBezTo>
                  <a:pt x="3447913" y="1027202"/>
                  <a:pt x="3444102" y="1033489"/>
                  <a:pt x="3438769" y="1036156"/>
                </a:cubicBezTo>
                <a:lnTo>
                  <a:pt x="3438616" y="1036125"/>
                </a:lnTo>
                <a:lnTo>
                  <a:pt x="3438673" y="1036250"/>
                </a:lnTo>
                <a:lnTo>
                  <a:pt x="3432102" y="1038632"/>
                </a:lnTo>
                <a:lnTo>
                  <a:pt x="3432102" y="1038537"/>
                </a:lnTo>
                <a:cubicBezTo>
                  <a:pt x="3423243" y="1043795"/>
                  <a:pt x="3413909" y="1048262"/>
                  <a:pt x="3404289" y="1051872"/>
                </a:cubicBezTo>
                <a:lnTo>
                  <a:pt x="3404194" y="1051778"/>
                </a:lnTo>
                <a:lnTo>
                  <a:pt x="3404288" y="1051967"/>
                </a:lnTo>
                <a:lnTo>
                  <a:pt x="3400478" y="1055110"/>
                </a:lnTo>
                <a:cubicBezTo>
                  <a:pt x="3394096" y="1060444"/>
                  <a:pt x="3385143" y="1060921"/>
                  <a:pt x="3379333" y="1068350"/>
                </a:cubicBezTo>
                <a:lnTo>
                  <a:pt x="3359055" y="1084269"/>
                </a:lnTo>
                <a:lnTo>
                  <a:pt x="3359140" y="1084638"/>
                </a:lnTo>
                <a:lnTo>
                  <a:pt x="3352218" y="1089190"/>
                </a:lnTo>
                <a:lnTo>
                  <a:pt x="3350376" y="1091115"/>
                </a:lnTo>
                <a:lnTo>
                  <a:pt x="3350081" y="1091394"/>
                </a:lnTo>
                <a:lnTo>
                  <a:pt x="3350090" y="1091400"/>
                </a:lnTo>
                <a:cubicBezTo>
                  <a:pt x="3348281" y="1094115"/>
                  <a:pt x="3345995" y="1096410"/>
                  <a:pt x="3343233" y="1098163"/>
                </a:cubicBezTo>
                <a:lnTo>
                  <a:pt x="3343231" y="1098151"/>
                </a:lnTo>
                <a:lnTo>
                  <a:pt x="3333803" y="1107117"/>
                </a:lnTo>
                <a:cubicBezTo>
                  <a:pt x="3333803" y="1103021"/>
                  <a:pt x="3334280" y="1098925"/>
                  <a:pt x="3334565" y="1094829"/>
                </a:cubicBezTo>
                <a:cubicBezTo>
                  <a:pt x="3334851" y="1092981"/>
                  <a:pt x="3334660" y="1091086"/>
                  <a:pt x="3333803" y="1089400"/>
                </a:cubicBezTo>
                <a:cubicBezTo>
                  <a:pt x="3330851" y="1085228"/>
                  <a:pt x="3329231" y="1080237"/>
                  <a:pt x="3329231" y="1075113"/>
                </a:cubicBezTo>
                <a:lnTo>
                  <a:pt x="3333898" y="1070636"/>
                </a:lnTo>
                <a:lnTo>
                  <a:pt x="3334005" y="1070551"/>
                </a:lnTo>
                <a:lnTo>
                  <a:pt x="3333898" y="1070540"/>
                </a:lnTo>
                <a:lnTo>
                  <a:pt x="3345224" y="1061690"/>
                </a:lnTo>
                <a:lnTo>
                  <a:pt x="3345234" y="1061682"/>
                </a:lnTo>
                <a:cubicBezTo>
                  <a:pt x="3352091" y="1068826"/>
                  <a:pt x="3353044" y="1068826"/>
                  <a:pt x="3355330" y="1059682"/>
                </a:cubicBezTo>
                <a:cubicBezTo>
                  <a:pt x="3356663" y="1053043"/>
                  <a:pt x="3361235" y="1047509"/>
                  <a:pt x="3367522" y="1044919"/>
                </a:cubicBezTo>
                <a:cubicBezTo>
                  <a:pt x="3376475" y="1040442"/>
                  <a:pt x="3383809" y="1032917"/>
                  <a:pt x="3393239" y="1029107"/>
                </a:cubicBezTo>
                <a:cubicBezTo>
                  <a:pt x="3394096" y="1028355"/>
                  <a:pt x="3394954" y="1027688"/>
                  <a:pt x="3395906" y="1027107"/>
                </a:cubicBezTo>
                <a:cubicBezTo>
                  <a:pt x="3402384" y="1023678"/>
                  <a:pt x="3402384" y="1023678"/>
                  <a:pt x="3404955" y="1030441"/>
                </a:cubicBezTo>
                <a:cubicBezTo>
                  <a:pt x="3404955" y="1031393"/>
                  <a:pt x="3405908" y="1032346"/>
                  <a:pt x="3406860" y="1034251"/>
                </a:cubicBezTo>
                <a:lnTo>
                  <a:pt x="3411623" y="1018957"/>
                </a:lnTo>
                <a:lnTo>
                  <a:pt x="3411623" y="1018820"/>
                </a:lnTo>
                <a:lnTo>
                  <a:pt x="3411673" y="1018797"/>
                </a:lnTo>
                <a:lnTo>
                  <a:pt x="3411814" y="1018344"/>
                </a:lnTo>
                <a:cubicBezTo>
                  <a:pt x="3412957" y="1019678"/>
                  <a:pt x="3413527" y="1019297"/>
                  <a:pt x="3413718" y="1017677"/>
                </a:cubicBezTo>
                <a:cubicBezTo>
                  <a:pt x="3415909" y="1016725"/>
                  <a:pt x="3418290" y="1016439"/>
                  <a:pt x="3419624" y="1018915"/>
                </a:cubicBezTo>
                <a:cubicBezTo>
                  <a:pt x="3420957" y="1021392"/>
                  <a:pt x="3420957" y="1023202"/>
                  <a:pt x="3421910" y="1025202"/>
                </a:cubicBezTo>
                <a:cubicBezTo>
                  <a:pt x="3422386" y="1027021"/>
                  <a:pt x="3424291" y="1028079"/>
                  <a:pt x="3426101" y="1027564"/>
                </a:cubicBezTo>
                <a:cubicBezTo>
                  <a:pt x="3426196" y="1027545"/>
                  <a:pt x="3426291" y="1027517"/>
                  <a:pt x="3426386" y="1027488"/>
                </a:cubicBezTo>
                <a:cubicBezTo>
                  <a:pt x="3428196" y="1026755"/>
                  <a:pt x="3429244" y="1024840"/>
                  <a:pt x="3428863" y="1022916"/>
                </a:cubicBezTo>
                <a:cubicBezTo>
                  <a:pt x="3428863" y="1019106"/>
                  <a:pt x="3422100" y="1015963"/>
                  <a:pt x="3427244" y="1012058"/>
                </a:cubicBezTo>
                <a:cubicBezTo>
                  <a:pt x="3430673" y="1009753"/>
                  <a:pt x="3434483" y="1008019"/>
                  <a:pt x="3438483" y="1006914"/>
                </a:cubicBezTo>
                <a:cubicBezTo>
                  <a:pt x="3448485" y="1003676"/>
                  <a:pt x="3458581" y="1000628"/>
                  <a:pt x="3468678" y="997389"/>
                </a:cubicBezTo>
                <a:lnTo>
                  <a:pt x="3468772" y="997627"/>
                </a:lnTo>
                <a:lnTo>
                  <a:pt x="3468772" y="996532"/>
                </a:lnTo>
                <a:cubicBezTo>
                  <a:pt x="3477154" y="993675"/>
                  <a:pt x="3485250" y="988721"/>
                  <a:pt x="3494489" y="993579"/>
                </a:cubicBezTo>
                <a:cubicBezTo>
                  <a:pt x="3496870" y="994913"/>
                  <a:pt x="3497823" y="993579"/>
                  <a:pt x="3499061" y="991865"/>
                </a:cubicBezTo>
                <a:cubicBezTo>
                  <a:pt x="3503728" y="986721"/>
                  <a:pt x="3506014" y="989484"/>
                  <a:pt x="3507634" y="994341"/>
                </a:cubicBezTo>
                <a:lnTo>
                  <a:pt x="3507114" y="994987"/>
                </a:lnTo>
                <a:lnTo>
                  <a:pt x="3507159" y="995007"/>
                </a:lnTo>
                <a:lnTo>
                  <a:pt x="3507755" y="994993"/>
                </a:lnTo>
                <a:lnTo>
                  <a:pt x="3513397" y="987149"/>
                </a:lnTo>
                <a:lnTo>
                  <a:pt x="3520779" y="990504"/>
                </a:lnTo>
                <a:lnTo>
                  <a:pt x="3520874" y="990436"/>
                </a:lnTo>
                <a:cubicBezTo>
                  <a:pt x="3527923" y="986054"/>
                  <a:pt x="3534876" y="980911"/>
                  <a:pt x="3543258" y="988150"/>
                </a:cubicBezTo>
                <a:cubicBezTo>
                  <a:pt x="3544687" y="989836"/>
                  <a:pt x="3547259" y="990036"/>
                  <a:pt x="3548877" y="988607"/>
                </a:cubicBezTo>
                <a:cubicBezTo>
                  <a:pt x="3549068" y="988464"/>
                  <a:pt x="3549259" y="988311"/>
                  <a:pt x="3549354" y="988150"/>
                </a:cubicBezTo>
                <a:cubicBezTo>
                  <a:pt x="3556879" y="977767"/>
                  <a:pt x="3568404" y="980625"/>
                  <a:pt x="3577929" y="979958"/>
                </a:cubicBezTo>
                <a:cubicBezTo>
                  <a:pt x="3583739" y="979958"/>
                  <a:pt x="3589835" y="979958"/>
                  <a:pt x="3595836" y="979387"/>
                </a:cubicBezTo>
                <a:close/>
                <a:moveTo>
                  <a:pt x="2854314" y="930914"/>
                </a:moveTo>
                <a:lnTo>
                  <a:pt x="2863172" y="931581"/>
                </a:lnTo>
                <a:lnTo>
                  <a:pt x="2863174" y="931588"/>
                </a:lnTo>
                <a:lnTo>
                  <a:pt x="2863459" y="931534"/>
                </a:lnTo>
                <a:cubicBezTo>
                  <a:pt x="2863459" y="931514"/>
                  <a:pt x="2863459" y="931505"/>
                  <a:pt x="2863459" y="931486"/>
                </a:cubicBezTo>
                <a:lnTo>
                  <a:pt x="2867555" y="932153"/>
                </a:lnTo>
                <a:lnTo>
                  <a:pt x="2867604" y="932212"/>
                </a:lnTo>
                <a:lnTo>
                  <a:pt x="2867555" y="931682"/>
                </a:lnTo>
                <a:cubicBezTo>
                  <a:pt x="2885557" y="931415"/>
                  <a:pt x="2903654" y="932891"/>
                  <a:pt x="2921371" y="936063"/>
                </a:cubicBezTo>
                <a:cubicBezTo>
                  <a:pt x="2924038" y="936301"/>
                  <a:pt x="2926610" y="936301"/>
                  <a:pt x="2929277" y="936063"/>
                </a:cubicBezTo>
                <a:lnTo>
                  <a:pt x="2929751" y="936245"/>
                </a:lnTo>
                <a:lnTo>
                  <a:pt x="2929751" y="936053"/>
                </a:lnTo>
                <a:lnTo>
                  <a:pt x="2943015" y="938232"/>
                </a:lnTo>
                <a:lnTo>
                  <a:pt x="2942991" y="937970"/>
                </a:lnTo>
                <a:cubicBezTo>
                  <a:pt x="2947754" y="938732"/>
                  <a:pt x="2954041" y="935589"/>
                  <a:pt x="2955945" y="943495"/>
                </a:cubicBezTo>
                <a:cubicBezTo>
                  <a:pt x="2956613" y="946057"/>
                  <a:pt x="2958994" y="945305"/>
                  <a:pt x="2960614" y="944066"/>
                </a:cubicBezTo>
                <a:cubicBezTo>
                  <a:pt x="2970139" y="936446"/>
                  <a:pt x="2980330" y="943114"/>
                  <a:pt x="2990141" y="943400"/>
                </a:cubicBezTo>
                <a:cubicBezTo>
                  <a:pt x="2992713" y="943400"/>
                  <a:pt x="2993665" y="945774"/>
                  <a:pt x="2992427" y="948525"/>
                </a:cubicBezTo>
                <a:cubicBezTo>
                  <a:pt x="2991188" y="951287"/>
                  <a:pt x="2989189" y="950716"/>
                  <a:pt x="2990616" y="953097"/>
                </a:cubicBezTo>
                <a:cubicBezTo>
                  <a:pt x="2991379" y="953097"/>
                  <a:pt x="2992427" y="953097"/>
                  <a:pt x="2992808" y="953097"/>
                </a:cubicBezTo>
                <a:cubicBezTo>
                  <a:pt x="3003381" y="943590"/>
                  <a:pt x="3015096" y="948430"/>
                  <a:pt x="3026335" y="950430"/>
                </a:cubicBezTo>
                <a:cubicBezTo>
                  <a:pt x="3031479" y="951383"/>
                  <a:pt x="3036337" y="953669"/>
                  <a:pt x="3041670" y="954335"/>
                </a:cubicBezTo>
                <a:cubicBezTo>
                  <a:pt x="3047005" y="955002"/>
                  <a:pt x="3050434" y="958431"/>
                  <a:pt x="3051195" y="965384"/>
                </a:cubicBezTo>
                <a:cubicBezTo>
                  <a:pt x="3055673" y="962146"/>
                  <a:pt x="3058245" y="958240"/>
                  <a:pt x="3063674" y="959955"/>
                </a:cubicBezTo>
                <a:cubicBezTo>
                  <a:pt x="3091392" y="967813"/>
                  <a:pt x="3118442" y="977843"/>
                  <a:pt x="3144541" y="989959"/>
                </a:cubicBezTo>
                <a:lnTo>
                  <a:pt x="3144694" y="990605"/>
                </a:lnTo>
                <a:lnTo>
                  <a:pt x="3172359" y="1004301"/>
                </a:lnTo>
                <a:lnTo>
                  <a:pt x="3173592" y="1004342"/>
                </a:lnTo>
                <a:cubicBezTo>
                  <a:pt x="3176926" y="1007771"/>
                  <a:pt x="3179498" y="1012342"/>
                  <a:pt x="3185879" y="1010152"/>
                </a:cubicBezTo>
                <a:cubicBezTo>
                  <a:pt x="3187785" y="1009485"/>
                  <a:pt x="3190927" y="1011390"/>
                  <a:pt x="3193213" y="1012628"/>
                </a:cubicBezTo>
                <a:lnTo>
                  <a:pt x="3224265" y="1031678"/>
                </a:lnTo>
                <a:lnTo>
                  <a:pt x="3224513" y="1032530"/>
                </a:lnTo>
                <a:lnTo>
                  <a:pt x="3224742" y="1031774"/>
                </a:lnTo>
                <a:cubicBezTo>
                  <a:pt x="3242173" y="1041299"/>
                  <a:pt x="3258841" y="1052062"/>
                  <a:pt x="3274749" y="1063968"/>
                </a:cubicBezTo>
                <a:lnTo>
                  <a:pt x="3274216" y="1064296"/>
                </a:lnTo>
                <a:lnTo>
                  <a:pt x="3304275" y="1086352"/>
                </a:lnTo>
                <a:cubicBezTo>
                  <a:pt x="3307323" y="1090153"/>
                  <a:pt x="3312943" y="1090743"/>
                  <a:pt x="3316752" y="1087657"/>
                </a:cubicBezTo>
                <a:cubicBezTo>
                  <a:pt x="3317134" y="1087352"/>
                  <a:pt x="3317515" y="1087009"/>
                  <a:pt x="3317801" y="1086638"/>
                </a:cubicBezTo>
                <a:cubicBezTo>
                  <a:pt x="3320753" y="1082018"/>
                  <a:pt x="3324659" y="1078085"/>
                  <a:pt x="3329231" y="1075113"/>
                </a:cubicBezTo>
                <a:cubicBezTo>
                  <a:pt x="3339612" y="1082257"/>
                  <a:pt x="3341041" y="1092353"/>
                  <a:pt x="3333802" y="1107117"/>
                </a:cubicBezTo>
                <a:cubicBezTo>
                  <a:pt x="3336088" y="1114327"/>
                  <a:pt x="3341041" y="1120376"/>
                  <a:pt x="3347708" y="1123976"/>
                </a:cubicBezTo>
                <a:cubicBezTo>
                  <a:pt x="3359139" y="1131653"/>
                  <a:pt x="3369140" y="1141331"/>
                  <a:pt x="3377237" y="1152551"/>
                </a:cubicBezTo>
                <a:cubicBezTo>
                  <a:pt x="3377237" y="1154456"/>
                  <a:pt x="3377237" y="1156170"/>
                  <a:pt x="3379808" y="1156837"/>
                </a:cubicBezTo>
                <a:cubicBezTo>
                  <a:pt x="3381618" y="1159600"/>
                  <a:pt x="3382856" y="1162838"/>
                  <a:pt x="3386381" y="1163981"/>
                </a:cubicBezTo>
                <a:lnTo>
                  <a:pt x="3386476" y="1164480"/>
                </a:lnTo>
                <a:lnTo>
                  <a:pt x="3411718" y="1196080"/>
                </a:lnTo>
                <a:cubicBezTo>
                  <a:pt x="3423909" y="1207748"/>
                  <a:pt x="3434483" y="1220940"/>
                  <a:pt x="3443341" y="1235323"/>
                </a:cubicBezTo>
                <a:lnTo>
                  <a:pt x="3443340" y="1235324"/>
                </a:lnTo>
                <a:lnTo>
                  <a:pt x="3479631" y="1291330"/>
                </a:lnTo>
                <a:cubicBezTo>
                  <a:pt x="3486964" y="1302446"/>
                  <a:pt x="3493346" y="1314171"/>
                  <a:pt x="3498681" y="1326383"/>
                </a:cubicBezTo>
                <a:lnTo>
                  <a:pt x="3498399" y="1326554"/>
                </a:lnTo>
                <a:lnTo>
                  <a:pt x="3505062" y="1338193"/>
                </a:lnTo>
                <a:lnTo>
                  <a:pt x="3504700" y="1338198"/>
                </a:lnTo>
                <a:lnTo>
                  <a:pt x="3504872" y="1338289"/>
                </a:lnTo>
                <a:lnTo>
                  <a:pt x="3509223" y="1348385"/>
                </a:lnTo>
                <a:lnTo>
                  <a:pt x="3509824" y="1348385"/>
                </a:lnTo>
                <a:cubicBezTo>
                  <a:pt x="3515254" y="1356281"/>
                  <a:pt x="3519065" y="1365140"/>
                  <a:pt x="3521160" y="1374484"/>
                </a:cubicBezTo>
                <a:cubicBezTo>
                  <a:pt x="3530399" y="1396658"/>
                  <a:pt x="3538209" y="1419442"/>
                  <a:pt x="3544306" y="1442683"/>
                </a:cubicBezTo>
                <a:lnTo>
                  <a:pt x="3544108" y="1443166"/>
                </a:lnTo>
                <a:lnTo>
                  <a:pt x="3544401" y="1442873"/>
                </a:lnTo>
                <a:lnTo>
                  <a:pt x="3550833" y="1474844"/>
                </a:lnTo>
                <a:lnTo>
                  <a:pt x="3550878" y="1474876"/>
                </a:lnTo>
                <a:cubicBezTo>
                  <a:pt x="3554212" y="1488268"/>
                  <a:pt x="3555736" y="1502042"/>
                  <a:pt x="3555450" y="1515834"/>
                </a:cubicBezTo>
                <a:cubicBezTo>
                  <a:pt x="3555450" y="1525359"/>
                  <a:pt x="3555450" y="1534884"/>
                  <a:pt x="3555450" y="1543838"/>
                </a:cubicBezTo>
                <a:cubicBezTo>
                  <a:pt x="3555450" y="1547171"/>
                  <a:pt x="3556593" y="1550600"/>
                  <a:pt x="3551640" y="1553363"/>
                </a:cubicBezTo>
                <a:lnTo>
                  <a:pt x="3553239" y="1561731"/>
                </a:lnTo>
                <a:lnTo>
                  <a:pt x="3553450" y="1561459"/>
                </a:lnTo>
                <a:cubicBezTo>
                  <a:pt x="3555259" y="1569212"/>
                  <a:pt x="3554497" y="1577356"/>
                  <a:pt x="3551164" y="1584605"/>
                </a:cubicBezTo>
                <a:lnTo>
                  <a:pt x="3549227" y="1583056"/>
                </a:lnTo>
                <a:lnTo>
                  <a:pt x="3550497" y="1584605"/>
                </a:lnTo>
                <a:cubicBezTo>
                  <a:pt x="3550592" y="1585300"/>
                  <a:pt x="3550592" y="1586005"/>
                  <a:pt x="3550497" y="1586700"/>
                </a:cubicBezTo>
                <a:lnTo>
                  <a:pt x="3550354" y="1586905"/>
                </a:lnTo>
                <a:lnTo>
                  <a:pt x="3551353" y="1586701"/>
                </a:lnTo>
                <a:cubicBezTo>
                  <a:pt x="3552020" y="1593016"/>
                  <a:pt x="3548020" y="1598883"/>
                  <a:pt x="3541828" y="1600417"/>
                </a:cubicBezTo>
                <a:cubicBezTo>
                  <a:pt x="3541828" y="1600417"/>
                  <a:pt x="3541828" y="1599655"/>
                  <a:pt x="3541828" y="1599274"/>
                </a:cubicBezTo>
                <a:lnTo>
                  <a:pt x="3541818" y="1599197"/>
                </a:lnTo>
                <a:lnTo>
                  <a:pt x="3540972" y="1600416"/>
                </a:lnTo>
                <a:lnTo>
                  <a:pt x="3540719" y="1600579"/>
                </a:lnTo>
                <a:lnTo>
                  <a:pt x="3541828" y="1600702"/>
                </a:lnTo>
                <a:cubicBezTo>
                  <a:pt x="3544686" y="1606512"/>
                  <a:pt x="3547544" y="1612608"/>
                  <a:pt x="3541828" y="1618704"/>
                </a:cubicBezTo>
                <a:lnTo>
                  <a:pt x="3540958" y="1618704"/>
                </a:lnTo>
                <a:lnTo>
                  <a:pt x="3540972" y="1618800"/>
                </a:lnTo>
                <a:cubicBezTo>
                  <a:pt x="3539829" y="1620734"/>
                  <a:pt x="3538876" y="1622782"/>
                  <a:pt x="3538115" y="1624896"/>
                </a:cubicBezTo>
                <a:cubicBezTo>
                  <a:pt x="3534400" y="1637793"/>
                  <a:pt x="3527827" y="1649690"/>
                  <a:pt x="3518874" y="1659662"/>
                </a:cubicBezTo>
                <a:cubicBezTo>
                  <a:pt x="3515064" y="1662158"/>
                  <a:pt x="3511826" y="1665406"/>
                  <a:pt x="3509349" y="1669187"/>
                </a:cubicBezTo>
                <a:cubicBezTo>
                  <a:pt x="3505157" y="1674588"/>
                  <a:pt x="3500015" y="1679169"/>
                  <a:pt x="3494203" y="1682712"/>
                </a:cubicBezTo>
                <a:cubicBezTo>
                  <a:pt x="3487727" y="1687189"/>
                  <a:pt x="3487060" y="1686903"/>
                  <a:pt x="3484108" y="1679284"/>
                </a:cubicBezTo>
                <a:lnTo>
                  <a:pt x="3482488" y="1675569"/>
                </a:lnTo>
                <a:cubicBezTo>
                  <a:pt x="3479916" y="1677988"/>
                  <a:pt x="3478964" y="1681731"/>
                  <a:pt x="3480107" y="1685094"/>
                </a:cubicBezTo>
                <a:cubicBezTo>
                  <a:pt x="3481154" y="1690095"/>
                  <a:pt x="3478297" y="1695085"/>
                  <a:pt x="3473440" y="1696714"/>
                </a:cubicBezTo>
                <a:lnTo>
                  <a:pt x="3467343" y="1699858"/>
                </a:lnTo>
                <a:cubicBezTo>
                  <a:pt x="3455151" y="1705953"/>
                  <a:pt x="3455056" y="1705953"/>
                  <a:pt x="3452008" y="1692523"/>
                </a:cubicBezTo>
                <a:cubicBezTo>
                  <a:pt x="3451722" y="1689885"/>
                  <a:pt x="3450293" y="1687504"/>
                  <a:pt x="3448103" y="1685951"/>
                </a:cubicBezTo>
                <a:cubicBezTo>
                  <a:pt x="3444388" y="1683760"/>
                  <a:pt x="3443531" y="1685951"/>
                  <a:pt x="3442959" y="1689190"/>
                </a:cubicBezTo>
                <a:lnTo>
                  <a:pt x="3442040" y="1688878"/>
                </a:lnTo>
                <a:lnTo>
                  <a:pt x="3443341" y="1689570"/>
                </a:lnTo>
                <a:lnTo>
                  <a:pt x="3443341" y="1689696"/>
                </a:lnTo>
                <a:lnTo>
                  <a:pt x="3447532" y="1691000"/>
                </a:lnTo>
                <a:cubicBezTo>
                  <a:pt x="3451341" y="1694047"/>
                  <a:pt x="3448865" y="1697953"/>
                  <a:pt x="3448770" y="1701477"/>
                </a:cubicBezTo>
                <a:lnTo>
                  <a:pt x="3443341" y="1709620"/>
                </a:lnTo>
                <a:lnTo>
                  <a:pt x="3443341" y="1709668"/>
                </a:lnTo>
                <a:lnTo>
                  <a:pt x="3443301" y="1709679"/>
                </a:lnTo>
                <a:lnTo>
                  <a:pt x="3443245" y="1709764"/>
                </a:lnTo>
                <a:lnTo>
                  <a:pt x="3443245" y="1709695"/>
                </a:lnTo>
                <a:lnTo>
                  <a:pt x="3441341" y="1710239"/>
                </a:lnTo>
                <a:lnTo>
                  <a:pt x="3441341" y="1710240"/>
                </a:lnTo>
                <a:cubicBezTo>
                  <a:pt x="3423148" y="1714431"/>
                  <a:pt x="3405908" y="1723385"/>
                  <a:pt x="3386381" y="1721384"/>
                </a:cubicBezTo>
                <a:lnTo>
                  <a:pt x="3386000" y="1720043"/>
                </a:lnTo>
                <a:lnTo>
                  <a:pt x="3386000" y="1721383"/>
                </a:lnTo>
                <a:lnTo>
                  <a:pt x="3382189" y="1721383"/>
                </a:lnTo>
                <a:lnTo>
                  <a:pt x="3381523" y="1721383"/>
                </a:lnTo>
                <a:lnTo>
                  <a:pt x="3375236" y="1721383"/>
                </a:lnTo>
                <a:lnTo>
                  <a:pt x="3374298" y="1718132"/>
                </a:lnTo>
                <a:lnTo>
                  <a:pt x="3374951" y="1721289"/>
                </a:lnTo>
                <a:cubicBezTo>
                  <a:pt x="3372188" y="1722737"/>
                  <a:pt x="3369140" y="1723489"/>
                  <a:pt x="3365997" y="1723479"/>
                </a:cubicBezTo>
                <a:lnTo>
                  <a:pt x="3361683" y="1715306"/>
                </a:lnTo>
                <a:lnTo>
                  <a:pt x="3361740" y="1715547"/>
                </a:lnTo>
                <a:lnTo>
                  <a:pt x="3365807" y="1723480"/>
                </a:lnTo>
                <a:lnTo>
                  <a:pt x="3361139" y="1723480"/>
                </a:lnTo>
                <a:lnTo>
                  <a:pt x="3360758" y="1723861"/>
                </a:lnTo>
                <a:lnTo>
                  <a:pt x="3354091" y="1723861"/>
                </a:lnTo>
                <a:lnTo>
                  <a:pt x="3352224" y="1723222"/>
                </a:lnTo>
                <a:lnTo>
                  <a:pt x="3336184" y="1721384"/>
                </a:lnTo>
                <a:cubicBezTo>
                  <a:pt x="3321040" y="1719594"/>
                  <a:pt x="3306276" y="1715079"/>
                  <a:pt x="3292751" y="1708049"/>
                </a:cubicBezTo>
                <a:lnTo>
                  <a:pt x="3292505" y="1707281"/>
                </a:lnTo>
                <a:lnTo>
                  <a:pt x="3292464" y="1708049"/>
                </a:lnTo>
                <a:lnTo>
                  <a:pt x="3290274" y="1708049"/>
                </a:lnTo>
                <a:lnTo>
                  <a:pt x="3288336" y="1706104"/>
                </a:lnTo>
                <a:lnTo>
                  <a:pt x="3272276" y="1695743"/>
                </a:lnTo>
                <a:lnTo>
                  <a:pt x="3269509" y="1694714"/>
                </a:lnTo>
                <a:lnTo>
                  <a:pt x="3264746" y="1690142"/>
                </a:lnTo>
                <a:lnTo>
                  <a:pt x="3264943" y="1689570"/>
                </a:lnTo>
                <a:lnTo>
                  <a:pt x="3237124" y="1659852"/>
                </a:lnTo>
                <a:cubicBezTo>
                  <a:pt x="3234934" y="1656804"/>
                  <a:pt x="3232266" y="1653851"/>
                  <a:pt x="3233505" y="1649565"/>
                </a:cubicBezTo>
                <a:cubicBezTo>
                  <a:pt x="3234743" y="1645279"/>
                  <a:pt x="3238839" y="1639088"/>
                  <a:pt x="3228838" y="1643660"/>
                </a:cubicBezTo>
                <a:cubicBezTo>
                  <a:pt x="3226933" y="1644422"/>
                  <a:pt x="3225504" y="1641850"/>
                  <a:pt x="3225123" y="1640040"/>
                </a:cubicBezTo>
                <a:cubicBezTo>
                  <a:pt x="3224742" y="1638231"/>
                  <a:pt x="3224361" y="1634040"/>
                  <a:pt x="3223884" y="1631087"/>
                </a:cubicBezTo>
                <a:cubicBezTo>
                  <a:pt x="3223409" y="1628134"/>
                  <a:pt x="3220932" y="1631087"/>
                  <a:pt x="3219599" y="1630134"/>
                </a:cubicBezTo>
                <a:cubicBezTo>
                  <a:pt x="3218265" y="1629182"/>
                  <a:pt x="3217122" y="1625086"/>
                  <a:pt x="3214836" y="1623372"/>
                </a:cubicBezTo>
                <a:lnTo>
                  <a:pt x="3212550" y="1618800"/>
                </a:lnTo>
                <a:lnTo>
                  <a:pt x="3212550" y="1618800"/>
                </a:lnTo>
                <a:lnTo>
                  <a:pt x="3194610" y="1575650"/>
                </a:lnTo>
                <a:lnTo>
                  <a:pt x="3194452" y="1575556"/>
                </a:lnTo>
                <a:cubicBezTo>
                  <a:pt x="3188261" y="1563564"/>
                  <a:pt x="3185023" y="1550277"/>
                  <a:pt x="3184927" y="1536789"/>
                </a:cubicBezTo>
                <a:lnTo>
                  <a:pt x="3185485" y="1536606"/>
                </a:lnTo>
                <a:lnTo>
                  <a:pt x="3185404" y="1536503"/>
                </a:lnTo>
                <a:cubicBezTo>
                  <a:pt x="3183498" y="1531217"/>
                  <a:pt x="3183213" y="1525483"/>
                  <a:pt x="3184546" y="1520025"/>
                </a:cubicBezTo>
                <a:lnTo>
                  <a:pt x="3183150" y="1509503"/>
                </a:lnTo>
                <a:lnTo>
                  <a:pt x="3183118" y="1509548"/>
                </a:lnTo>
                <a:cubicBezTo>
                  <a:pt x="3181403" y="1510024"/>
                  <a:pt x="3179594" y="1509014"/>
                  <a:pt x="3179117" y="1507290"/>
                </a:cubicBezTo>
                <a:cubicBezTo>
                  <a:pt x="3179117" y="1507062"/>
                  <a:pt x="3179022" y="1506833"/>
                  <a:pt x="3179022" y="1506595"/>
                </a:cubicBezTo>
                <a:cubicBezTo>
                  <a:pt x="3177117" y="1493984"/>
                  <a:pt x="3176259" y="1481249"/>
                  <a:pt x="3176259" y="1468495"/>
                </a:cubicBezTo>
                <a:lnTo>
                  <a:pt x="3176751" y="1468454"/>
                </a:lnTo>
                <a:lnTo>
                  <a:pt x="3176259" y="1468019"/>
                </a:lnTo>
                <a:cubicBezTo>
                  <a:pt x="3177783" y="1460780"/>
                  <a:pt x="3175497" y="1452969"/>
                  <a:pt x="3180927" y="1446302"/>
                </a:cubicBezTo>
                <a:cubicBezTo>
                  <a:pt x="3183308" y="1443349"/>
                  <a:pt x="3181593" y="1438396"/>
                  <a:pt x="3179783" y="1435443"/>
                </a:cubicBezTo>
                <a:cubicBezTo>
                  <a:pt x="3173116" y="1424680"/>
                  <a:pt x="3175688" y="1413345"/>
                  <a:pt x="3176640" y="1402201"/>
                </a:cubicBezTo>
                <a:cubicBezTo>
                  <a:pt x="3179783" y="1372197"/>
                  <a:pt x="3185022" y="1342441"/>
                  <a:pt x="3192261" y="1313142"/>
                </a:cubicBezTo>
                <a:cubicBezTo>
                  <a:pt x="3196262" y="1302932"/>
                  <a:pt x="3198928" y="1292282"/>
                  <a:pt x="3200357" y="1281424"/>
                </a:cubicBezTo>
                <a:cubicBezTo>
                  <a:pt x="3200167" y="1281091"/>
                  <a:pt x="3200167" y="1280710"/>
                  <a:pt x="3200357" y="1280376"/>
                </a:cubicBezTo>
                <a:cubicBezTo>
                  <a:pt x="3208549" y="1272471"/>
                  <a:pt x="3208549" y="1261326"/>
                  <a:pt x="3212550" y="1251801"/>
                </a:cubicBezTo>
                <a:lnTo>
                  <a:pt x="3213210" y="1251934"/>
                </a:lnTo>
                <a:lnTo>
                  <a:pt x="3212740" y="1250848"/>
                </a:lnTo>
                <a:cubicBezTo>
                  <a:pt x="3214169" y="1242762"/>
                  <a:pt x="3217217" y="1235037"/>
                  <a:pt x="3221598" y="1228084"/>
                </a:cubicBezTo>
                <a:cubicBezTo>
                  <a:pt x="3223884" y="1222655"/>
                  <a:pt x="3226265" y="1217321"/>
                  <a:pt x="3228552" y="1211987"/>
                </a:cubicBezTo>
                <a:cubicBezTo>
                  <a:pt x="3231028" y="1206425"/>
                  <a:pt x="3234076" y="1201129"/>
                  <a:pt x="3237600" y="1196176"/>
                </a:cubicBezTo>
                <a:lnTo>
                  <a:pt x="3238066" y="1196256"/>
                </a:lnTo>
                <a:lnTo>
                  <a:pt x="3238077" y="1196175"/>
                </a:lnTo>
                <a:lnTo>
                  <a:pt x="3245315" y="1182173"/>
                </a:lnTo>
                <a:cubicBezTo>
                  <a:pt x="3245315" y="1181507"/>
                  <a:pt x="3246364" y="1180840"/>
                  <a:pt x="3246364" y="1180173"/>
                </a:cubicBezTo>
                <a:cubicBezTo>
                  <a:pt x="3246364" y="1174839"/>
                  <a:pt x="3254365" y="1181792"/>
                  <a:pt x="3254365" y="1175506"/>
                </a:cubicBezTo>
                <a:cubicBezTo>
                  <a:pt x="3254269" y="1171725"/>
                  <a:pt x="3255031" y="1167972"/>
                  <a:pt x="3256651" y="1164552"/>
                </a:cubicBezTo>
                <a:lnTo>
                  <a:pt x="3263329" y="1153235"/>
                </a:lnTo>
                <a:lnTo>
                  <a:pt x="3263127" y="1152742"/>
                </a:lnTo>
                <a:cubicBezTo>
                  <a:pt x="3271320" y="1143598"/>
                  <a:pt x="3276462" y="1132168"/>
                  <a:pt x="3285607" y="1123119"/>
                </a:cubicBezTo>
                <a:lnTo>
                  <a:pt x="3285831" y="1123677"/>
                </a:lnTo>
                <a:lnTo>
                  <a:pt x="3286083" y="1123118"/>
                </a:lnTo>
                <a:cubicBezTo>
                  <a:pt x="3287130" y="1118070"/>
                  <a:pt x="3294655" y="1113593"/>
                  <a:pt x="3288273" y="1107212"/>
                </a:cubicBezTo>
                <a:lnTo>
                  <a:pt x="3287673" y="1105767"/>
                </a:lnTo>
                <a:lnTo>
                  <a:pt x="3287320" y="1107021"/>
                </a:lnTo>
                <a:lnTo>
                  <a:pt x="3269318" y="1093877"/>
                </a:lnTo>
                <a:cubicBezTo>
                  <a:pt x="3269318" y="1091210"/>
                  <a:pt x="3268175" y="1089495"/>
                  <a:pt x="3265032" y="1090924"/>
                </a:cubicBezTo>
                <a:lnTo>
                  <a:pt x="3260476" y="1086733"/>
                </a:lnTo>
                <a:lnTo>
                  <a:pt x="3258937" y="1086733"/>
                </a:lnTo>
                <a:cubicBezTo>
                  <a:pt x="3256842" y="1083332"/>
                  <a:pt x="3253317" y="1080951"/>
                  <a:pt x="3249412" y="1080161"/>
                </a:cubicBezTo>
                <a:cubicBezTo>
                  <a:pt x="3248555" y="1079437"/>
                  <a:pt x="3247603" y="1078761"/>
                  <a:pt x="3246649" y="1078160"/>
                </a:cubicBezTo>
                <a:cubicBezTo>
                  <a:pt x="3237792" y="1074855"/>
                  <a:pt x="3232934" y="1065388"/>
                  <a:pt x="3235315" y="1056253"/>
                </a:cubicBezTo>
                <a:cubicBezTo>
                  <a:pt x="3235601" y="1055167"/>
                  <a:pt x="3235601" y="1054005"/>
                  <a:pt x="3235315" y="1052919"/>
                </a:cubicBezTo>
                <a:cubicBezTo>
                  <a:pt x="3235315" y="1052348"/>
                  <a:pt x="3234363" y="1051967"/>
                  <a:pt x="3233886" y="1051491"/>
                </a:cubicBezTo>
                <a:cubicBezTo>
                  <a:pt x="3233409" y="1051014"/>
                  <a:pt x="3232934" y="1051491"/>
                  <a:pt x="3232934" y="1051491"/>
                </a:cubicBezTo>
                <a:cubicBezTo>
                  <a:pt x="3227980" y="1065111"/>
                  <a:pt x="3227980" y="1065111"/>
                  <a:pt x="3215502" y="1057110"/>
                </a:cubicBezTo>
                <a:lnTo>
                  <a:pt x="3215701" y="1056592"/>
                </a:lnTo>
                <a:lnTo>
                  <a:pt x="3214931" y="1057015"/>
                </a:lnTo>
                <a:cubicBezTo>
                  <a:pt x="3204072" y="1050919"/>
                  <a:pt x="3192642" y="1045585"/>
                  <a:pt x="3182355" y="1038536"/>
                </a:cubicBezTo>
                <a:cubicBezTo>
                  <a:pt x="3164448" y="1027935"/>
                  <a:pt x="3145588" y="1019001"/>
                  <a:pt x="3126063" y="1011866"/>
                </a:cubicBezTo>
                <a:cubicBezTo>
                  <a:pt x="3114918" y="1006361"/>
                  <a:pt x="3103298" y="1001655"/>
                  <a:pt x="3091487" y="997769"/>
                </a:cubicBezTo>
                <a:lnTo>
                  <a:pt x="3091400" y="997671"/>
                </a:lnTo>
                <a:lnTo>
                  <a:pt x="3091392" y="997675"/>
                </a:lnTo>
                <a:lnTo>
                  <a:pt x="3077962" y="992722"/>
                </a:lnTo>
                <a:lnTo>
                  <a:pt x="3077949" y="992690"/>
                </a:lnTo>
                <a:lnTo>
                  <a:pt x="3038909" y="981386"/>
                </a:lnTo>
                <a:lnTo>
                  <a:pt x="3038814" y="981257"/>
                </a:lnTo>
                <a:lnTo>
                  <a:pt x="3038814" y="981387"/>
                </a:lnTo>
                <a:cubicBezTo>
                  <a:pt x="3035861" y="981758"/>
                  <a:pt x="3033004" y="979948"/>
                  <a:pt x="3032146" y="977100"/>
                </a:cubicBezTo>
                <a:lnTo>
                  <a:pt x="3031757" y="976800"/>
                </a:lnTo>
                <a:lnTo>
                  <a:pt x="2984235" y="970337"/>
                </a:lnTo>
                <a:cubicBezTo>
                  <a:pt x="2979568" y="969451"/>
                  <a:pt x="2975091" y="967356"/>
                  <a:pt x="2971471" y="964241"/>
                </a:cubicBezTo>
                <a:cubicBezTo>
                  <a:pt x="2968233" y="961575"/>
                  <a:pt x="2964518" y="968528"/>
                  <a:pt x="2959280" y="966718"/>
                </a:cubicBezTo>
                <a:lnTo>
                  <a:pt x="2945350" y="963117"/>
                </a:lnTo>
                <a:lnTo>
                  <a:pt x="2945374" y="963385"/>
                </a:lnTo>
                <a:cubicBezTo>
                  <a:pt x="2937850" y="964366"/>
                  <a:pt x="2930324" y="963909"/>
                  <a:pt x="2922990" y="962051"/>
                </a:cubicBezTo>
                <a:cubicBezTo>
                  <a:pt x="2916514" y="958813"/>
                  <a:pt x="2911179" y="960908"/>
                  <a:pt x="2905464" y="960242"/>
                </a:cubicBezTo>
                <a:cubicBezTo>
                  <a:pt x="2896796" y="959099"/>
                  <a:pt x="2888080" y="959099"/>
                  <a:pt x="2879389" y="958968"/>
                </a:cubicBezTo>
                <a:lnTo>
                  <a:pt x="2855717" y="957086"/>
                </a:lnTo>
                <a:lnTo>
                  <a:pt x="2853458" y="957193"/>
                </a:lnTo>
                <a:lnTo>
                  <a:pt x="2851648" y="956717"/>
                </a:lnTo>
                <a:lnTo>
                  <a:pt x="2851444" y="956309"/>
                </a:lnTo>
                <a:lnTo>
                  <a:pt x="2847361" y="953859"/>
                </a:lnTo>
                <a:cubicBezTo>
                  <a:pt x="2844789" y="955955"/>
                  <a:pt x="2842098" y="956621"/>
                  <a:pt x="2839360" y="956764"/>
                </a:cubicBezTo>
                <a:lnTo>
                  <a:pt x="2831390" y="956535"/>
                </a:lnTo>
                <a:lnTo>
                  <a:pt x="2831073" y="956812"/>
                </a:lnTo>
                <a:cubicBezTo>
                  <a:pt x="2815072" y="958431"/>
                  <a:pt x="2798974" y="958812"/>
                  <a:pt x="2782878" y="958907"/>
                </a:cubicBezTo>
                <a:lnTo>
                  <a:pt x="2782683" y="958630"/>
                </a:lnTo>
                <a:lnTo>
                  <a:pt x="2775078" y="958931"/>
                </a:lnTo>
                <a:cubicBezTo>
                  <a:pt x="2772494" y="958860"/>
                  <a:pt x="2769970" y="958336"/>
                  <a:pt x="2767637" y="956526"/>
                </a:cubicBezTo>
                <a:cubicBezTo>
                  <a:pt x="2766779" y="955707"/>
                  <a:pt x="2765446" y="955707"/>
                  <a:pt x="2764589" y="956526"/>
                </a:cubicBezTo>
                <a:cubicBezTo>
                  <a:pt x="2758683" y="962336"/>
                  <a:pt x="2751158" y="960337"/>
                  <a:pt x="2744205" y="961384"/>
                </a:cubicBezTo>
                <a:cubicBezTo>
                  <a:pt x="2733728" y="965004"/>
                  <a:pt x="2722489" y="962813"/>
                  <a:pt x="2711821" y="965385"/>
                </a:cubicBezTo>
                <a:cubicBezTo>
                  <a:pt x="2708296" y="965918"/>
                  <a:pt x="2704867" y="964061"/>
                  <a:pt x="2703344" y="960813"/>
                </a:cubicBezTo>
                <a:lnTo>
                  <a:pt x="2698486" y="951860"/>
                </a:lnTo>
                <a:lnTo>
                  <a:pt x="2698486" y="951860"/>
                </a:lnTo>
                <a:cubicBezTo>
                  <a:pt x="2698771" y="958108"/>
                  <a:pt x="2695914" y="964080"/>
                  <a:pt x="2690770" y="967671"/>
                </a:cubicBezTo>
                <a:cubicBezTo>
                  <a:pt x="2686485" y="971577"/>
                  <a:pt x="2682198" y="969767"/>
                  <a:pt x="2681245" y="964051"/>
                </a:cubicBezTo>
                <a:cubicBezTo>
                  <a:pt x="2681245" y="961861"/>
                  <a:pt x="2681245" y="959384"/>
                  <a:pt x="2679627" y="957670"/>
                </a:cubicBezTo>
                <a:cubicBezTo>
                  <a:pt x="2678007" y="955955"/>
                  <a:pt x="2675531" y="955003"/>
                  <a:pt x="2673435" y="956527"/>
                </a:cubicBezTo>
                <a:cubicBezTo>
                  <a:pt x="2671340" y="958051"/>
                  <a:pt x="2673435" y="959670"/>
                  <a:pt x="2673435" y="961385"/>
                </a:cubicBezTo>
                <a:cubicBezTo>
                  <a:pt x="2677435" y="969195"/>
                  <a:pt x="2676674" y="970910"/>
                  <a:pt x="2668292" y="973005"/>
                </a:cubicBezTo>
                <a:cubicBezTo>
                  <a:pt x="2665720" y="973862"/>
                  <a:pt x="2662958" y="973862"/>
                  <a:pt x="2660386" y="973005"/>
                </a:cubicBezTo>
                <a:cubicBezTo>
                  <a:pt x="2657528" y="971700"/>
                  <a:pt x="2654195" y="972396"/>
                  <a:pt x="2652100" y="974719"/>
                </a:cubicBezTo>
                <a:cubicBezTo>
                  <a:pt x="2650098" y="976520"/>
                  <a:pt x="2647528" y="977530"/>
                  <a:pt x="2644860" y="977577"/>
                </a:cubicBezTo>
                <a:cubicBezTo>
                  <a:pt x="2635621" y="978682"/>
                  <a:pt x="2626572" y="980920"/>
                  <a:pt x="2617904" y="984244"/>
                </a:cubicBezTo>
                <a:cubicBezTo>
                  <a:pt x="2616095" y="984244"/>
                  <a:pt x="2614380" y="985769"/>
                  <a:pt x="2612475" y="984816"/>
                </a:cubicBezTo>
                <a:cubicBezTo>
                  <a:pt x="2612475" y="984150"/>
                  <a:pt x="2611809" y="983483"/>
                  <a:pt x="2611903" y="982816"/>
                </a:cubicBezTo>
                <a:cubicBezTo>
                  <a:pt x="2611903" y="980339"/>
                  <a:pt x="2617238" y="978720"/>
                  <a:pt x="2614666" y="976339"/>
                </a:cubicBezTo>
                <a:cubicBezTo>
                  <a:pt x="2612094" y="973958"/>
                  <a:pt x="2609617" y="977577"/>
                  <a:pt x="2607903" y="979959"/>
                </a:cubicBezTo>
                <a:cubicBezTo>
                  <a:pt x="2607236" y="980815"/>
                  <a:pt x="2606760" y="981863"/>
                  <a:pt x="2606093" y="982816"/>
                </a:cubicBezTo>
                <a:cubicBezTo>
                  <a:pt x="2598664" y="993484"/>
                  <a:pt x="2592092" y="993865"/>
                  <a:pt x="2583996" y="984244"/>
                </a:cubicBezTo>
                <a:cubicBezTo>
                  <a:pt x="2583423" y="984244"/>
                  <a:pt x="2582281" y="984816"/>
                  <a:pt x="2582281" y="985293"/>
                </a:cubicBezTo>
                <a:cubicBezTo>
                  <a:pt x="2581233" y="997199"/>
                  <a:pt x="2581233" y="997199"/>
                  <a:pt x="2569136" y="998913"/>
                </a:cubicBezTo>
                <a:cubicBezTo>
                  <a:pt x="2567327" y="999018"/>
                  <a:pt x="2565421" y="999361"/>
                  <a:pt x="2563707" y="999961"/>
                </a:cubicBezTo>
                <a:cubicBezTo>
                  <a:pt x="2555516" y="1003390"/>
                  <a:pt x="2555516" y="1003390"/>
                  <a:pt x="2548181" y="999961"/>
                </a:cubicBezTo>
                <a:cubicBezTo>
                  <a:pt x="2545134" y="1014439"/>
                  <a:pt x="2531417" y="1014344"/>
                  <a:pt x="2521511" y="1019582"/>
                </a:cubicBezTo>
                <a:cubicBezTo>
                  <a:pt x="2519511" y="1020630"/>
                  <a:pt x="2517796" y="1019582"/>
                  <a:pt x="2516844" y="1017487"/>
                </a:cubicBezTo>
                <a:cubicBezTo>
                  <a:pt x="2513987" y="1012077"/>
                  <a:pt x="2512177" y="1006200"/>
                  <a:pt x="2511415" y="1000152"/>
                </a:cubicBezTo>
                <a:cubicBezTo>
                  <a:pt x="2510938" y="996551"/>
                  <a:pt x="2513510" y="993265"/>
                  <a:pt x="2517130" y="992817"/>
                </a:cubicBezTo>
                <a:cubicBezTo>
                  <a:pt x="2523797" y="991150"/>
                  <a:pt x="2529988" y="988207"/>
                  <a:pt x="2535514" y="984150"/>
                </a:cubicBezTo>
                <a:cubicBezTo>
                  <a:pt x="2537514" y="982273"/>
                  <a:pt x="2540371" y="981558"/>
                  <a:pt x="2543038" y="982244"/>
                </a:cubicBezTo>
                <a:cubicBezTo>
                  <a:pt x="2550181" y="985483"/>
                  <a:pt x="2554944" y="981006"/>
                  <a:pt x="2559421" y="977387"/>
                </a:cubicBezTo>
                <a:cubicBezTo>
                  <a:pt x="2571232" y="967862"/>
                  <a:pt x="2585900" y="966528"/>
                  <a:pt x="2599617" y="962528"/>
                </a:cubicBezTo>
                <a:cubicBezTo>
                  <a:pt x="2603616" y="961385"/>
                  <a:pt x="2606856" y="964433"/>
                  <a:pt x="2610380" y="965576"/>
                </a:cubicBezTo>
                <a:cubicBezTo>
                  <a:pt x="2613904" y="966719"/>
                  <a:pt x="2618571" y="967290"/>
                  <a:pt x="2619905" y="961670"/>
                </a:cubicBezTo>
                <a:cubicBezTo>
                  <a:pt x="2622286" y="954050"/>
                  <a:pt x="2629430" y="953574"/>
                  <a:pt x="2635431" y="952145"/>
                </a:cubicBezTo>
                <a:cubicBezTo>
                  <a:pt x="2637335" y="951536"/>
                  <a:pt x="2639431" y="952479"/>
                  <a:pt x="2640289" y="954336"/>
                </a:cubicBezTo>
                <a:cubicBezTo>
                  <a:pt x="2643336" y="963385"/>
                  <a:pt x="2651052" y="958717"/>
                  <a:pt x="2656671" y="959860"/>
                </a:cubicBezTo>
                <a:cubicBezTo>
                  <a:pt x="2659339" y="960432"/>
                  <a:pt x="2660386" y="956051"/>
                  <a:pt x="2657910" y="953955"/>
                </a:cubicBezTo>
                <a:cubicBezTo>
                  <a:pt x="2656671" y="953117"/>
                  <a:pt x="2655338" y="952469"/>
                  <a:pt x="2653909" y="952050"/>
                </a:cubicBezTo>
                <a:cubicBezTo>
                  <a:pt x="2652384" y="951764"/>
                  <a:pt x="2651146" y="950545"/>
                  <a:pt x="2650861" y="949002"/>
                </a:cubicBezTo>
                <a:cubicBezTo>
                  <a:pt x="2662958" y="945908"/>
                  <a:pt x="2675149" y="943466"/>
                  <a:pt x="2687437" y="941685"/>
                </a:cubicBezTo>
                <a:cubicBezTo>
                  <a:pt x="2689723" y="941237"/>
                  <a:pt x="2692104" y="942352"/>
                  <a:pt x="2693247" y="944447"/>
                </a:cubicBezTo>
                <a:lnTo>
                  <a:pt x="2698604" y="951479"/>
                </a:lnTo>
                <a:lnTo>
                  <a:pt x="2702153" y="940108"/>
                </a:lnTo>
                <a:cubicBezTo>
                  <a:pt x="2704439" y="938132"/>
                  <a:pt x="2708153" y="937774"/>
                  <a:pt x="2714392" y="938060"/>
                </a:cubicBezTo>
                <a:cubicBezTo>
                  <a:pt x="2716440" y="938250"/>
                  <a:pt x="2718631" y="939155"/>
                  <a:pt x="2720703" y="939322"/>
                </a:cubicBezTo>
                <a:lnTo>
                  <a:pt x="2726286" y="936161"/>
                </a:lnTo>
                <a:lnTo>
                  <a:pt x="2726298" y="936060"/>
                </a:lnTo>
                <a:lnTo>
                  <a:pt x="2732775" y="936060"/>
                </a:lnTo>
                <a:lnTo>
                  <a:pt x="2733467" y="936488"/>
                </a:lnTo>
                <a:lnTo>
                  <a:pt x="2741014" y="939106"/>
                </a:lnTo>
                <a:cubicBezTo>
                  <a:pt x="2743729" y="939535"/>
                  <a:pt x="2746396" y="938868"/>
                  <a:pt x="2748967" y="935391"/>
                </a:cubicBezTo>
                <a:cubicBezTo>
                  <a:pt x="2750587" y="934229"/>
                  <a:pt x="2752777" y="934229"/>
                  <a:pt x="2754397" y="935391"/>
                </a:cubicBezTo>
                <a:cubicBezTo>
                  <a:pt x="2759350" y="938449"/>
                  <a:pt x="2765731" y="937867"/>
                  <a:pt x="2770018" y="933962"/>
                </a:cubicBezTo>
                <a:lnTo>
                  <a:pt x="2781112" y="932457"/>
                </a:lnTo>
                <a:lnTo>
                  <a:pt x="2783353" y="931679"/>
                </a:lnTo>
                <a:lnTo>
                  <a:pt x="2794307" y="931584"/>
                </a:lnTo>
                <a:lnTo>
                  <a:pt x="2794307" y="931584"/>
                </a:lnTo>
                <a:lnTo>
                  <a:pt x="2853314" y="931584"/>
                </a:lnTo>
                <a:close/>
                <a:moveTo>
                  <a:pt x="7769119" y="909872"/>
                </a:moveTo>
                <a:cubicBezTo>
                  <a:pt x="7772929" y="909681"/>
                  <a:pt x="7776644" y="910434"/>
                  <a:pt x="7780073" y="912063"/>
                </a:cubicBezTo>
                <a:lnTo>
                  <a:pt x="7780569" y="913104"/>
                </a:lnTo>
                <a:lnTo>
                  <a:pt x="7824547" y="913104"/>
                </a:lnTo>
                <a:lnTo>
                  <a:pt x="7824554" y="913101"/>
                </a:lnTo>
                <a:lnTo>
                  <a:pt x="7824555" y="913104"/>
                </a:lnTo>
                <a:lnTo>
                  <a:pt x="7825222" y="913104"/>
                </a:lnTo>
                <a:lnTo>
                  <a:pt x="7825222" y="913105"/>
                </a:lnTo>
                <a:lnTo>
                  <a:pt x="7852177" y="915677"/>
                </a:lnTo>
                <a:lnTo>
                  <a:pt x="7852939" y="918725"/>
                </a:lnTo>
                <a:lnTo>
                  <a:pt x="7852177" y="915196"/>
                </a:lnTo>
                <a:lnTo>
                  <a:pt x="7861226" y="915673"/>
                </a:lnTo>
                <a:lnTo>
                  <a:pt x="7861229" y="915675"/>
                </a:lnTo>
                <a:lnTo>
                  <a:pt x="7874656" y="916818"/>
                </a:lnTo>
                <a:cubicBezTo>
                  <a:pt x="7882752" y="916818"/>
                  <a:pt x="7889325" y="919008"/>
                  <a:pt x="7890468" y="928438"/>
                </a:cubicBezTo>
                <a:cubicBezTo>
                  <a:pt x="7892754" y="927343"/>
                  <a:pt x="7892444" y="924533"/>
                  <a:pt x="7892659" y="922283"/>
                </a:cubicBezTo>
                <a:lnTo>
                  <a:pt x="7897993" y="919485"/>
                </a:lnTo>
                <a:lnTo>
                  <a:pt x="7897993" y="919482"/>
                </a:lnTo>
                <a:lnTo>
                  <a:pt x="7900184" y="919958"/>
                </a:lnTo>
                <a:lnTo>
                  <a:pt x="7900186" y="919962"/>
                </a:lnTo>
                <a:lnTo>
                  <a:pt x="7911517" y="922915"/>
                </a:lnTo>
                <a:cubicBezTo>
                  <a:pt x="7919424" y="922325"/>
                  <a:pt x="7927234" y="923563"/>
                  <a:pt x="7934568" y="926534"/>
                </a:cubicBezTo>
                <a:lnTo>
                  <a:pt x="7934568" y="926535"/>
                </a:lnTo>
                <a:lnTo>
                  <a:pt x="7934569" y="926529"/>
                </a:lnTo>
                <a:lnTo>
                  <a:pt x="7934858" y="927467"/>
                </a:lnTo>
                <a:lnTo>
                  <a:pt x="7934664" y="926624"/>
                </a:lnTo>
                <a:cubicBezTo>
                  <a:pt x="7936569" y="926624"/>
                  <a:pt x="7938570" y="927481"/>
                  <a:pt x="7939141" y="929387"/>
                </a:cubicBezTo>
                <a:cubicBezTo>
                  <a:pt x="7941236" y="936044"/>
                  <a:pt x="7942760" y="942912"/>
                  <a:pt x="7943428" y="949859"/>
                </a:cubicBezTo>
                <a:lnTo>
                  <a:pt x="7942157" y="951184"/>
                </a:lnTo>
                <a:lnTo>
                  <a:pt x="7942189" y="951287"/>
                </a:lnTo>
                <a:lnTo>
                  <a:pt x="7940862" y="952536"/>
                </a:lnTo>
                <a:lnTo>
                  <a:pt x="7939045" y="954431"/>
                </a:lnTo>
                <a:lnTo>
                  <a:pt x="7939106" y="954188"/>
                </a:lnTo>
                <a:lnTo>
                  <a:pt x="7938950" y="954335"/>
                </a:lnTo>
                <a:lnTo>
                  <a:pt x="7932473" y="953859"/>
                </a:lnTo>
                <a:lnTo>
                  <a:pt x="7932473" y="953859"/>
                </a:lnTo>
                <a:lnTo>
                  <a:pt x="7900183" y="947382"/>
                </a:lnTo>
                <a:lnTo>
                  <a:pt x="7900183" y="947382"/>
                </a:lnTo>
                <a:lnTo>
                  <a:pt x="7896087" y="946906"/>
                </a:lnTo>
                <a:lnTo>
                  <a:pt x="7896103" y="946679"/>
                </a:lnTo>
                <a:lnTo>
                  <a:pt x="7896087" y="946906"/>
                </a:lnTo>
                <a:cubicBezTo>
                  <a:pt x="7891230" y="947829"/>
                  <a:pt x="7886278" y="947229"/>
                  <a:pt x="7881800" y="945202"/>
                </a:cubicBezTo>
                <a:lnTo>
                  <a:pt x="7881796" y="945198"/>
                </a:lnTo>
                <a:lnTo>
                  <a:pt x="7875382" y="944686"/>
                </a:lnTo>
                <a:lnTo>
                  <a:pt x="7870470" y="940535"/>
                </a:lnTo>
                <a:lnTo>
                  <a:pt x="7870466" y="940535"/>
                </a:lnTo>
                <a:lnTo>
                  <a:pt x="7865703" y="942630"/>
                </a:lnTo>
                <a:lnTo>
                  <a:pt x="7865702" y="942628"/>
                </a:lnTo>
                <a:lnTo>
                  <a:pt x="7859035" y="942628"/>
                </a:lnTo>
                <a:lnTo>
                  <a:pt x="7858349" y="940368"/>
                </a:lnTo>
                <a:lnTo>
                  <a:pt x="7859034" y="943109"/>
                </a:lnTo>
                <a:cubicBezTo>
                  <a:pt x="7850748" y="943852"/>
                  <a:pt x="7842461" y="942842"/>
                  <a:pt x="7834556" y="940156"/>
                </a:cubicBezTo>
                <a:cubicBezTo>
                  <a:pt x="7833127" y="939489"/>
                  <a:pt x="7830936" y="940156"/>
                  <a:pt x="7829032" y="940632"/>
                </a:cubicBezTo>
                <a:lnTo>
                  <a:pt x="7828650" y="938316"/>
                </a:lnTo>
                <a:lnTo>
                  <a:pt x="7828650" y="940247"/>
                </a:lnTo>
                <a:lnTo>
                  <a:pt x="7821326" y="940247"/>
                </a:lnTo>
                <a:lnTo>
                  <a:pt x="7821316" y="940298"/>
                </a:lnTo>
                <a:cubicBezTo>
                  <a:pt x="7821126" y="940413"/>
                  <a:pt x="7820935" y="940527"/>
                  <a:pt x="7820745" y="940632"/>
                </a:cubicBezTo>
                <a:cubicBezTo>
                  <a:pt x="7815792" y="940632"/>
                  <a:pt x="7811220" y="940632"/>
                  <a:pt x="7806076" y="940632"/>
                </a:cubicBezTo>
                <a:cubicBezTo>
                  <a:pt x="7798647" y="941660"/>
                  <a:pt x="7791598" y="936822"/>
                  <a:pt x="7789979" y="929487"/>
                </a:cubicBezTo>
                <a:cubicBezTo>
                  <a:pt x="7788551" y="926249"/>
                  <a:pt x="7787122" y="923106"/>
                  <a:pt x="7785884" y="920058"/>
                </a:cubicBezTo>
                <a:lnTo>
                  <a:pt x="7785874" y="920054"/>
                </a:lnTo>
                <a:lnTo>
                  <a:pt x="7785883" y="920063"/>
                </a:lnTo>
                <a:lnTo>
                  <a:pt x="7783311" y="932160"/>
                </a:lnTo>
                <a:cubicBezTo>
                  <a:pt x="7783025" y="935732"/>
                  <a:pt x="7779978" y="938418"/>
                  <a:pt x="7776358" y="938170"/>
                </a:cubicBezTo>
                <a:cubicBezTo>
                  <a:pt x="7776358" y="938170"/>
                  <a:pt x="7776263" y="938161"/>
                  <a:pt x="7776263" y="938161"/>
                </a:cubicBezTo>
                <a:cubicBezTo>
                  <a:pt x="7772262" y="938161"/>
                  <a:pt x="7773596" y="934732"/>
                  <a:pt x="7772453" y="932636"/>
                </a:cubicBezTo>
                <a:cubicBezTo>
                  <a:pt x="7769405" y="927693"/>
                  <a:pt x="7766071" y="922978"/>
                  <a:pt x="7762357" y="918540"/>
                </a:cubicBezTo>
                <a:cubicBezTo>
                  <a:pt x="7758642" y="921873"/>
                  <a:pt x="7761023" y="924064"/>
                  <a:pt x="7762357" y="926350"/>
                </a:cubicBezTo>
                <a:cubicBezTo>
                  <a:pt x="7766071" y="934732"/>
                  <a:pt x="7766071" y="934637"/>
                  <a:pt x="7757879" y="937018"/>
                </a:cubicBezTo>
                <a:cubicBezTo>
                  <a:pt x="7753212" y="938447"/>
                  <a:pt x="7748354" y="941399"/>
                  <a:pt x="7744830" y="935208"/>
                </a:cubicBezTo>
                <a:cubicBezTo>
                  <a:pt x="7743878" y="933589"/>
                  <a:pt x="7742068" y="934256"/>
                  <a:pt x="7741115" y="935208"/>
                </a:cubicBezTo>
                <a:cubicBezTo>
                  <a:pt x="7739972" y="937514"/>
                  <a:pt x="7737115" y="938447"/>
                  <a:pt x="7734829" y="937294"/>
                </a:cubicBezTo>
                <a:cubicBezTo>
                  <a:pt x="7734257" y="937018"/>
                  <a:pt x="7733782" y="936628"/>
                  <a:pt x="7733400" y="936161"/>
                </a:cubicBezTo>
                <a:cubicBezTo>
                  <a:pt x="7733400" y="936161"/>
                  <a:pt x="7731685" y="935399"/>
                  <a:pt x="7731305" y="935685"/>
                </a:cubicBezTo>
                <a:cubicBezTo>
                  <a:pt x="7720922" y="943781"/>
                  <a:pt x="7708445" y="939590"/>
                  <a:pt x="7697110" y="940638"/>
                </a:cubicBezTo>
                <a:cubicBezTo>
                  <a:pt x="7666439" y="943400"/>
                  <a:pt x="7636055" y="948144"/>
                  <a:pt x="7605574" y="951955"/>
                </a:cubicBezTo>
                <a:cubicBezTo>
                  <a:pt x="7593668" y="953478"/>
                  <a:pt x="7582143" y="958812"/>
                  <a:pt x="7569760" y="956050"/>
                </a:cubicBezTo>
                <a:cubicBezTo>
                  <a:pt x="7561474" y="963956"/>
                  <a:pt x="7549187" y="959194"/>
                  <a:pt x="7539947" y="965575"/>
                </a:cubicBezTo>
                <a:cubicBezTo>
                  <a:pt x="7532803" y="969223"/>
                  <a:pt x="7524898" y="971090"/>
                  <a:pt x="7516897" y="971005"/>
                </a:cubicBezTo>
                <a:cubicBezTo>
                  <a:pt x="7513753" y="971176"/>
                  <a:pt x="7510801" y="969595"/>
                  <a:pt x="7509182" y="966909"/>
                </a:cubicBezTo>
                <a:cubicBezTo>
                  <a:pt x="7507563" y="965004"/>
                  <a:pt x="7508229" y="961480"/>
                  <a:pt x="7504800" y="960908"/>
                </a:cubicBezTo>
                <a:cubicBezTo>
                  <a:pt x="7505371" y="975672"/>
                  <a:pt x="7504800" y="976052"/>
                  <a:pt x="7493656" y="979958"/>
                </a:cubicBezTo>
                <a:cubicBezTo>
                  <a:pt x="7485655" y="982435"/>
                  <a:pt x="7484989" y="976052"/>
                  <a:pt x="7482226" y="971957"/>
                </a:cubicBezTo>
                <a:cubicBezTo>
                  <a:pt x="7482797" y="968528"/>
                  <a:pt x="7483464" y="965194"/>
                  <a:pt x="7484035" y="961860"/>
                </a:cubicBezTo>
                <a:cubicBezTo>
                  <a:pt x="7484798" y="956812"/>
                  <a:pt x="7485274" y="952335"/>
                  <a:pt x="7492608" y="952335"/>
                </a:cubicBezTo>
                <a:cubicBezTo>
                  <a:pt x="7496132" y="952335"/>
                  <a:pt x="7499370" y="947954"/>
                  <a:pt x="7503562" y="946811"/>
                </a:cubicBezTo>
                <a:cubicBezTo>
                  <a:pt x="7507753" y="945679"/>
                  <a:pt x="7514135" y="944733"/>
                  <a:pt x="7517183" y="951668"/>
                </a:cubicBezTo>
                <a:cubicBezTo>
                  <a:pt x="7520231" y="948716"/>
                  <a:pt x="7518516" y="944353"/>
                  <a:pt x="7521755" y="942161"/>
                </a:cubicBezTo>
                <a:cubicBezTo>
                  <a:pt x="7524421" y="940685"/>
                  <a:pt x="7527279" y="939656"/>
                  <a:pt x="7530233" y="939113"/>
                </a:cubicBezTo>
                <a:cubicBezTo>
                  <a:pt x="7542805" y="936256"/>
                  <a:pt x="7555378" y="933399"/>
                  <a:pt x="7568333" y="930827"/>
                </a:cubicBezTo>
                <a:cubicBezTo>
                  <a:pt x="7571571" y="930160"/>
                  <a:pt x="7575476" y="928445"/>
                  <a:pt x="7578333" y="930255"/>
                </a:cubicBezTo>
                <a:cubicBezTo>
                  <a:pt x="7581191" y="932065"/>
                  <a:pt x="7584811" y="932446"/>
                  <a:pt x="7587858" y="928636"/>
                </a:cubicBezTo>
                <a:cubicBezTo>
                  <a:pt x="7589096" y="927207"/>
                  <a:pt x="7590811" y="926283"/>
                  <a:pt x="7592716" y="926064"/>
                </a:cubicBezTo>
                <a:cubicBezTo>
                  <a:pt x="7605004" y="923874"/>
                  <a:pt x="7617385" y="921969"/>
                  <a:pt x="7629864" y="919968"/>
                </a:cubicBezTo>
                <a:cubicBezTo>
                  <a:pt x="7631102" y="924064"/>
                  <a:pt x="7626910" y="926064"/>
                  <a:pt x="7627196" y="929493"/>
                </a:cubicBezTo>
                <a:cubicBezTo>
                  <a:pt x="7627482" y="932923"/>
                  <a:pt x="7628435" y="936161"/>
                  <a:pt x="7632436" y="937114"/>
                </a:cubicBezTo>
                <a:cubicBezTo>
                  <a:pt x="7636435" y="938066"/>
                  <a:pt x="7638912" y="937114"/>
                  <a:pt x="7639198" y="932446"/>
                </a:cubicBezTo>
                <a:cubicBezTo>
                  <a:pt x="7639960" y="920254"/>
                  <a:pt x="7641103" y="918920"/>
                  <a:pt x="7652724" y="917206"/>
                </a:cubicBezTo>
                <a:cubicBezTo>
                  <a:pt x="7680441" y="913006"/>
                  <a:pt x="7708445" y="910929"/>
                  <a:pt x="7736448" y="911015"/>
                </a:cubicBezTo>
                <a:cubicBezTo>
                  <a:pt x="7747307" y="909967"/>
                  <a:pt x="7758261" y="909586"/>
                  <a:pt x="7769119" y="909872"/>
                </a:cubicBezTo>
                <a:close/>
                <a:moveTo>
                  <a:pt x="8142308" y="908620"/>
                </a:moveTo>
                <a:lnTo>
                  <a:pt x="8149358" y="911001"/>
                </a:lnTo>
                <a:cubicBezTo>
                  <a:pt x="8144309" y="914715"/>
                  <a:pt x="8144309" y="914715"/>
                  <a:pt x="8142308" y="908620"/>
                </a:cubicBezTo>
                <a:close/>
                <a:moveTo>
                  <a:pt x="5574979" y="878158"/>
                </a:moveTo>
                <a:lnTo>
                  <a:pt x="5575321" y="881864"/>
                </a:lnTo>
                <a:lnTo>
                  <a:pt x="5575321" y="878816"/>
                </a:lnTo>
                <a:close/>
                <a:moveTo>
                  <a:pt x="429263" y="869907"/>
                </a:moveTo>
                <a:lnTo>
                  <a:pt x="429263" y="874805"/>
                </a:lnTo>
                <a:lnTo>
                  <a:pt x="429653" y="871079"/>
                </a:lnTo>
                <a:close/>
                <a:moveTo>
                  <a:pt x="8216080" y="839801"/>
                </a:moveTo>
                <a:cubicBezTo>
                  <a:pt x="8217699" y="840551"/>
                  <a:pt x="8218557" y="842956"/>
                  <a:pt x="8219652" y="847481"/>
                </a:cubicBezTo>
                <a:cubicBezTo>
                  <a:pt x="8220319" y="850844"/>
                  <a:pt x="8221843" y="853968"/>
                  <a:pt x="8224129" y="856530"/>
                </a:cubicBezTo>
                <a:cubicBezTo>
                  <a:pt x="8226224" y="858530"/>
                  <a:pt x="8229272" y="860816"/>
                  <a:pt x="8226701" y="864150"/>
                </a:cubicBezTo>
                <a:cubicBezTo>
                  <a:pt x="8224224" y="867236"/>
                  <a:pt x="8220319" y="868741"/>
                  <a:pt x="8216413" y="868055"/>
                </a:cubicBezTo>
                <a:cubicBezTo>
                  <a:pt x="8212794" y="868055"/>
                  <a:pt x="8216413" y="862912"/>
                  <a:pt x="8212889" y="861007"/>
                </a:cubicBezTo>
                <a:cubicBezTo>
                  <a:pt x="8208889" y="864341"/>
                  <a:pt x="8201078" y="864721"/>
                  <a:pt x="8203364" y="874056"/>
                </a:cubicBezTo>
                <a:cubicBezTo>
                  <a:pt x="8204221" y="877009"/>
                  <a:pt x="8201173" y="878628"/>
                  <a:pt x="8198792" y="879962"/>
                </a:cubicBezTo>
                <a:lnTo>
                  <a:pt x="8176385" y="892328"/>
                </a:lnTo>
                <a:lnTo>
                  <a:pt x="8176695" y="892624"/>
                </a:lnTo>
                <a:lnTo>
                  <a:pt x="8156216" y="906340"/>
                </a:lnTo>
                <a:lnTo>
                  <a:pt x="8155820" y="903240"/>
                </a:lnTo>
                <a:lnTo>
                  <a:pt x="8155359" y="905869"/>
                </a:lnTo>
                <a:lnTo>
                  <a:pt x="8148500" y="910537"/>
                </a:lnTo>
                <a:lnTo>
                  <a:pt x="8142081" y="908368"/>
                </a:lnTo>
                <a:lnTo>
                  <a:pt x="8141589" y="907795"/>
                </a:lnTo>
                <a:lnTo>
                  <a:pt x="8141670" y="908229"/>
                </a:lnTo>
                <a:lnTo>
                  <a:pt x="8142081" y="908368"/>
                </a:lnTo>
                <a:lnTo>
                  <a:pt x="8142308" y="908632"/>
                </a:lnTo>
                <a:lnTo>
                  <a:pt x="8141680" y="908282"/>
                </a:lnTo>
                <a:lnTo>
                  <a:pt x="8141833" y="909109"/>
                </a:lnTo>
                <a:cubicBezTo>
                  <a:pt x="8141261" y="909681"/>
                  <a:pt x="8140404" y="910062"/>
                  <a:pt x="8140213" y="910633"/>
                </a:cubicBezTo>
                <a:cubicBezTo>
                  <a:pt x="8135355" y="927588"/>
                  <a:pt x="8121735" y="936065"/>
                  <a:pt x="8107828" y="944257"/>
                </a:cubicBezTo>
                <a:cubicBezTo>
                  <a:pt x="8106875" y="944828"/>
                  <a:pt x="8105066" y="945114"/>
                  <a:pt x="8104971" y="945775"/>
                </a:cubicBezTo>
                <a:cubicBezTo>
                  <a:pt x="8103733" y="956717"/>
                  <a:pt x="8092874" y="959766"/>
                  <a:pt x="8087350" y="967195"/>
                </a:cubicBezTo>
                <a:cubicBezTo>
                  <a:pt x="8084587" y="970814"/>
                  <a:pt x="8082777" y="973576"/>
                  <a:pt x="8088588" y="975577"/>
                </a:cubicBezTo>
                <a:cubicBezTo>
                  <a:pt x="8096207" y="978149"/>
                  <a:pt x="8102018" y="984530"/>
                  <a:pt x="8110115" y="985769"/>
                </a:cubicBezTo>
                <a:cubicBezTo>
                  <a:pt x="8115257" y="986531"/>
                  <a:pt x="8114115" y="994341"/>
                  <a:pt x="8119640" y="993769"/>
                </a:cubicBezTo>
                <a:cubicBezTo>
                  <a:pt x="8124212" y="993484"/>
                  <a:pt x="8128783" y="994541"/>
                  <a:pt x="8132783" y="996817"/>
                </a:cubicBezTo>
                <a:lnTo>
                  <a:pt x="8134602" y="997999"/>
                </a:lnTo>
                <a:lnTo>
                  <a:pt x="8135546" y="997579"/>
                </a:lnTo>
                <a:cubicBezTo>
                  <a:pt x="8137736" y="1000951"/>
                  <a:pt x="8141165" y="1003341"/>
                  <a:pt x="8145071" y="1004246"/>
                </a:cubicBezTo>
                <a:cubicBezTo>
                  <a:pt x="8150690" y="1005494"/>
                  <a:pt x="8156025" y="1007999"/>
                  <a:pt x="8160501" y="1011581"/>
                </a:cubicBezTo>
                <a:lnTo>
                  <a:pt x="8160501" y="1011583"/>
                </a:lnTo>
                <a:lnTo>
                  <a:pt x="8160502" y="1011581"/>
                </a:lnTo>
                <a:cubicBezTo>
                  <a:pt x="8167741" y="1017200"/>
                  <a:pt x="8178599" y="1018153"/>
                  <a:pt x="8182314" y="1028440"/>
                </a:cubicBezTo>
                <a:cubicBezTo>
                  <a:pt x="8183076" y="1029830"/>
                  <a:pt x="8184600" y="1030621"/>
                  <a:pt x="8186124" y="1030440"/>
                </a:cubicBezTo>
                <a:cubicBezTo>
                  <a:pt x="8192221" y="1031250"/>
                  <a:pt x="8197745" y="1034184"/>
                  <a:pt x="8201840" y="1038727"/>
                </a:cubicBezTo>
                <a:lnTo>
                  <a:pt x="8202777" y="1040025"/>
                </a:lnTo>
                <a:lnTo>
                  <a:pt x="8217175" y="1050824"/>
                </a:lnTo>
                <a:lnTo>
                  <a:pt x="8217396" y="1051012"/>
                </a:lnTo>
                <a:lnTo>
                  <a:pt x="8217176" y="1050443"/>
                </a:lnTo>
                <a:cubicBezTo>
                  <a:pt x="8225652" y="1056234"/>
                  <a:pt x="8233463" y="1062911"/>
                  <a:pt x="8240511" y="1070350"/>
                </a:cubicBezTo>
                <a:lnTo>
                  <a:pt x="8240010" y="1070304"/>
                </a:lnTo>
                <a:lnTo>
                  <a:pt x="8240511" y="1070731"/>
                </a:lnTo>
                <a:lnTo>
                  <a:pt x="8260631" y="1091225"/>
                </a:lnTo>
                <a:lnTo>
                  <a:pt x="8261276" y="1091210"/>
                </a:lnTo>
                <a:cubicBezTo>
                  <a:pt x="8268229" y="1096477"/>
                  <a:pt x="8274230" y="1102925"/>
                  <a:pt x="8278993" y="1110260"/>
                </a:cubicBezTo>
                <a:lnTo>
                  <a:pt x="8311309" y="1155123"/>
                </a:lnTo>
                <a:lnTo>
                  <a:pt x="8311376" y="1155123"/>
                </a:lnTo>
                <a:cubicBezTo>
                  <a:pt x="8319092" y="1163886"/>
                  <a:pt x="8325570" y="1173735"/>
                  <a:pt x="8330426" y="1184365"/>
                </a:cubicBezTo>
                <a:lnTo>
                  <a:pt x="8330121" y="1185012"/>
                </a:lnTo>
                <a:lnTo>
                  <a:pt x="8330237" y="1184841"/>
                </a:lnTo>
                <a:lnTo>
                  <a:pt x="8332105" y="1187219"/>
                </a:lnTo>
                <a:lnTo>
                  <a:pt x="8332141" y="1187127"/>
                </a:lnTo>
                <a:cubicBezTo>
                  <a:pt x="8340523" y="1200548"/>
                  <a:pt x="8347763" y="1214664"/>
                  <a:pt x="8353763" y="1229323"/>
                </a:cubicBezTo>
                <a:cubicBezTo>
                  <a:pt x="8355859" y="1234552"/>
                  <a:pt x="8358145" y="1239676"/>
                  <a:pt x="8360812" y="1244658"/>
                </a:cubicBezTo>
                <a:cubicBezTo>
                  <a:pt x="8367574" y="1258536"/>
                  <a:pt x="8373195" y="1272938"/>
                  <a:pt x="8377576" y="1287711"/>
                </a:cubicBezTo>
                <a:lnTo>
                  <a:pt x="8377141" y="1287646"/>
                </a:lnTo>
                <a:lnTo>
                  <a:pt x="8377481" y="1288091"/>
                </a:lnTo>
                <a:cubicBezTo>
                  <a:pt x="8377767" y="1288282"/>
                  <a:pt x="8378052" y="1288948"/>
                  <a:pt x="8378243" y="1289615"/>
                </a:cubicBezTo>
                <a:lnTo>
                  <a:pt x="8378242" y="1289616"/>
                </a:lnTo>
                <a:lnTo>
                  <a:pt x="8377099" y="1304665"/>
                </a:lnTo>
                <a:cubicBezTo>
                  <a:pt x="8379100" y="1309618"/>
                  <a:pt x="8385101" y="1310285"/>
                  <a:pt x="8386053" y="1315905"/>
                </a:cubicBezTo>
                <a:cubicBezTo>
                  <a:pt x="8387577" y="1324858"/>
                  <a:pt x="8389578" y="1333716"/>
                  <a:pt x="8391196" y="1342670"/>
                </a:cubicBezTo>
                <a:cubicBezTo>
                  <a:pt x="8391577" y="1345699"/>
                  <a:pt x="8390625" y="1348728"/>
                  <a:pt x="8388625" y="1351052"/>
                </a:cubicBezTo>
                <a:cubicBezTo>
                  <a:pt x="8384243" y="1357719"/>
                  <a:pt x="8384148" y="1360005"/>
                  <a:pt x="8389958" y="1364387"/>
                </a:cubicBezTo>
                <a:cubicBezTo>
                  <a:pt x="8394054" y="1367730"/>
                  <a:pt x="8396435" y="1372797"/>
                  <a:pt x="8396245" y="1378103"/>
                </a:cubicBezTo>
                <a:cubicBezTo>
                  <a:pt x="8397960" y="1390504"/>
                  <a:pt x="8398626" y="1403030"/>
                  <a:pt x="8398150" y="1415536"/>
                </a:cubicBezTo>
                <a:lnTo>
                  <a:pt x="8397927" y="1415450"/>
                </a:lnTo>
                <a:lnTo>
                  <a:pt x="8397960" y="1415536"/>
                </a:lnTo>
                <a:cubicBezTo>
                  <a:pt x="8397960" y="1416965"/>
                  <a:pt x="8397960" y="1418299"/>
                  <a:pt x="8397960" y="1419727"/>
                </a:cubicBezTo>
                <a:lnTo>
                  <a:pt x="8397735" y="1419585"/>
                </a:lnTo>
                <a:lnTo>
                  <a:pt x="8397769" y="1419632"/>
                </a:lnTo>
                <a:cubicBezTo>
                  <a:pt x="8399008" y="1431062"/>
                  <a:pt x="8395293" y="1442111"/>
                  <a:pt x="8395674" y="1453446"/>
                </a:cubicBezTo>
                <a:cubicBezTo>
                  <a:pt x="8395674" y="1459542"/>
                  <a:pt x="8392150" y="1458589"/>
                  <a:pt x="8387768" y="1457161"/>
                </a:cubicBezTo>
                <a:cubicBezTo>
                  <a:pt x="8395293" y="1470781"/>
                  <a:pt x="8390149" y="1483926"/>
                  <a:pt x="8387768" y="1496975"/>
                </a:cubicBezTo>
                <a:cubicBezTo>
                  <a:pt x="8386245" y="1501623"/>
                  <a:pt x="8385196" y="1506405"/>
                  <a:pt x="8384530" y="1511262"/>
                </a:cubicBezTo>
                <a:lnTo>
                  <a:pt x="8384528" y="1511262"/>
                </a:lnTo>
                <a:lnTo>
                  <a:pt x="8384529" y="1511262"/>
                </a:lnTo>
                <a:cubicBezTo>
                  <a:pt x="8384053" y="1521701"/>
                  <a:pt x="8377958" y="1531055"/>
                  <a:pt x="8368527" y="1535646"/>
                </a:cubicBezTo>
                <a:cubicBezTo>
                  <a:pt x="8366908" y="1536598"/>
                  <a:pt x="8365479" y="1537903"/>
                  <a:pt x="8364336" y="1539456"/>
                </a:cubicBezTo>
                <a:cubicBezTo>
                  <a:pt x="8362527" y="1541552"/>
                  <a:pt x="8360812" y="1544314"/>
                  <a:pt x="8363193" y="1546504"/>
                </a:cubicBezTo>
                <a:cubicBezTo>
                  <a:pt x="8365575" y="1548695"/>
                  <a:pt x="8367099" y="1545361"/>
                  <a:pt x="8369003" y="1544504"/>
                </a:cubicBezTo>
                <a:cubicBezTo>
                  <a:pt x="8370908" y="1543647"/>
                  <a:pt x="8370432" y="1544504"/>
                  <a:pt x="8372814" y="1543647"/>
                </a:cubicBezTo>
                <a:cubicBezTo>
                  <a:pt x="8370242" y="1553201"/>
                  <a:pt x="8365193" y="1561906"/>
                  <a:pt x="8358145" y="1568888"/>
                </a:cubicBezTo>
                <a:cubicBezTo>
                  <a:pt x="8354716" y="1570755"/>
                  <a:pt x="8352907" y="1574603"/>
                  <a:pt x="8353668" y="1578413"/>
                </a:cubicBezTo>
                <a:cubicBezTo>
                  <a:pt x="8353859" y="1581871"/>
                  <a:pt x="8352811" y="1585290"/>
                  <a:pt x="8350526" y="1587938"/>
                </a:cubicBezTo>
                <a:cubicBezTo>
                  <a:pt x="8334809" y="1611284"/>
                  <a:pt x="8315473" y="1632048"/>
                  <a:pt x="8293376" y="1649470"/>
                </a:cubicBezTo>
                <a:cubicBezTo>
                  <a:pt x="8291184" y="1650936"/>
                  <a:pt x="8288898" y="1652242"/>
                  <a:pt x="8286517" y="1653375"/>
                </a:cubicBezTo>
                <a:lnTo>
                  <a:pt x="8286387" y="1653236"/>
                </a:lnTo>
                <a:lnTo>
                  <a:pt x="8256514" y="1672616"/>
                </a:lnTo>
                <a:cubicBezTo>
                  <a:pt x="8248989" y="1675855"/>
                  <a:pt x="8241655" y="1679550"/>
                  <a:pt x="8234511" y="1683665"/>
                </a:cubicBezTo>
                <a:cubicBezTo>
                  <a:pt x="8224034" y="1689009"/>
                  <a:pt x="8213080" y="1693190"/>
                  <a:pt x="8201745" y="1696143"/>
                </a:cubicBezTo>
                <a:lnTo>
                  <a:pt x="8201620" y="1695982"/>
                </a:lnTo>
                <a:lnTo>
                  <a:pt x="8181361" y="1700715"/>
                </a:lnTo>
                <a:lnTo>
                  <a:pt x="8181361" y="1700714"/>
                </a:lnTo>
                <a:lnTo>
                  <a:pt x="8149167" y="1705382"/>
                </a:lnTo>
                <a:lnTo>
                  <a:pt x="8148699" y="1703300"/>
                </a:lnTo>
                <a:lnTo>
                  <a:pt x="8148881" y="1705382"/>
                </a:lnTo>
                <a:cubicBezTo>
                  <a:pt x="8146024" y="1705620"/>
                  <a:pt x="8143071" y="1706549"/>
                  <a:pt x="8140070" y="1706966"/>
                </a:cubicBezTo>
                <a:lnTo>
                  <a:pt x="8131016" y="1705484"/>
                </a:lnTo>
                <a:lnTo>
                  <a:pt x="8130974" y="1705573"/>
                </a:lnTo>
                <a:cubicBezTo>
                  <a:pt x="8123830" y="1708382"/>
                  <a:pt x="8115925" y="1708382"/>
                  <a:pt x="8108781" y="1705573"/>
                </a:cubicBezTo>
                <a:cubicBezTo>
                  <a:pt x="8104114" y="1702906"/>
                  <a:pt x="8099256" y="1708525"/>
                  <a:pt x="8094398" y="1705477"/>
                </a:cubicBezTo>
                <a:lnTo>
                  <a:pt x="8085571" y="1705477"/>
                </a:lnTo>
                <a:lnTo>
                  <a:pt x="8085635" y="1705762"/>
                </a:lnTo>
                <a:cubicBezTo>
                  <a:pt x="8082302" y="1706334"/>
                  <a:pt x="8078873" y="1705581"/>
                  <a:pt x="8076110" y="1703667"/>
                </a:cubicBezTo>
                <a:lnTo>
                  <a:pt x="8076110" y="1703427"/>
                </a:lnTo>
                <a:lnTo>
                  <a:pt x="8075919" y="1703382"/>
                </a:lnTo>
                <a:cubicBezTo>
                  <a:pt x="8073538" y="1704334"/>
                  <a:pt x="8070777" y="1705763"/>
                  <a:pt x="8068395" y="1704620"/>
                </a:cubicBezTo>
                <a:cubicBezTo>
                  <a:pt x="8057060" y="1698715"/>
                  <a:pt x="8044201" y="1702143"/>
                  <a:pt x="8032486" y="1698619"/>
                </a:cubicBezTo>
                <a:lnTo>
                  <a:pt x="8032459" y="1698552"/>
                </a:lnTo>
                <a:lnTo>
                  <a:pt x="7996099" y="1687379"/>
                </a:lnTo>
                <a:lnTo>
                  <a:pt x="7996342" y="1686808"/>
                </a:lnTo>
                <a:lnTo>
                  <a:pt x="7996100" y="1686808"/>
                </a:lnTo>
                <a:lnTo>
                  <a:pt x="7982288" y="1680231"/>
                </a:lnTo>
                <a:lnTo>
                  <a:pt x="7981812" y="1680331"/>
                </a:lnTo>
                <a:cubicBezTo>
                  <a:pt x="7966859" y="1674864"/>
                  <a:pt x="7952762" y="1667301"/>
                  <a:pt x="7939902" y="1657852"/>
                </a:cubicBezTo>
                <a:cubicBezTo>
                  <a:pt x="7934283" y="1654423"/>
                  <a:pt x="7934092" y="1648327"/>
                  <a:pt x="7933997" y="1642898"/>
                </a:cubicBezTo>
                <a:cubicBezTo>
                  <a:pt x="7923233" y="1645755"/>
                  <a:pt x="7923233" y="1645755"/>
                  <a:pt x="7917328" y="1637659"/>
                </a:cubicBezTo>
                <a:cubicBezTo>
                  <a:pt x="7915995" y="1635849"/>
                  <a:pt x="7914852" y="1633944"/>
                  <a:pt x="7913519" y="1632039"/>
                </a:cubicBezTo>
                <a:lnTo>
                  <a:pt x="7913563" y="1631961"/>
                </a:lnTo>
                <a:lnTo>
                  <a:pt x="7913831" y="1632327"/>
                </a:lnTo>
                <a:lnTo>
                  <a:pt x="7913904" y="1632331"/>
                </a:lnTo>
                <a:lnTo>
                  <a:pt x="7913899" y="1632420"/>
                </a:lnTo>
                <a:lnTo>
                  <a:pt x="7913941" y="1632334"/>
                </a:lnTo>
                <a:lnTo>
                  <a:pt x="7913904" y="1632331"/>
                </a:lnTo>
                <a:lnTo>
                  <a:pt x="7913968" y="1631246"/>
                </a:lnTo>
                <a:lnTo>
                  <a:pt x="7913563" y="1631961"/>
                </a:lnTo>
                <a:lnTo>
                  <a:pt x="7903231" y="1617847"/>
                </a:lnTo>
                <a:cubicBezTo>
                  <a:pt x="7903231" y="1616418"/>
                  <a:pt x="7903708" y="1614513"/>
                  <a:pt x="7901802" y="1614037"/>
                </a:cubicBezTo>
                <a:cubicBezTo>
                  <a:pt x="7892277" y="1611846"/>
                  <a:pt x="7889896" y="1603559"/>
                  <a:pt x="7885801" y="1596701"/>
                </a:cubicBezTo>
                <a:cubicBezTo>
                  <a:pt x="7876371" y="1581957"/>
                  <a:pt x="7870370" y="1565355"/>
                  <a:pt x="7867989" y="1548029"/>
                </a:cubicBezTo>
                <a:cubicBezTo>
                  <a:pt x="7867703" y="1545762"/>
                  <a:pt x="7866941" y="1543571"/>
                  <a:pt x="7865894" y="1541552"/>
                </a:cubicBezTo>
                <a:cubicBezTo>
                  <a:pt x="7859416" y="1529465"/>
                  <a:pt x="7856178" y="1515920"/>
                  <a:pt x="7856369" y="1502214"/>
                </a:cubicBezTo>
                <a:lnTo>
                  <a:pt x="7856703" y="1500670"/>
                </a:lnTo>
                <a:lnTo>
                  <a:pt x="7856653" y="1500023"/>
                </a:lnTo>
                <a:lnTo>
                  <a:pt x="7857118" y="1496917"/>
                </a:lnTo>
                <a:lnTo>
                  <a:pt x="7856178" y="1500309"/>
                </a:lnTo>
                <a:cubicBezTo>
                  <a:pt x="7853702" y="1492765"/>
                  <a:pt x="7852559" y="1484821"/>
                  <a:pt x="7852940" y="1476877"/>
                </a:cubicBezTo>
                <a:cubicBezTo>
                  <a:pt x="7848653" y="1447321"/>
                  <a:pt x="7847987" y="1417346"/>
                  <a:pt x="7851034" y="1387628"/>
                </a:cubicBezTo>
                <a:cubicBezTo>
                  <a:pt x="7852463" y="1375626"/>
                  <a:pt x="7853225" y="1363625"/>
                  <a:pt x="7854558" y="1349528"/>
                </a:cubicBezTo>
                <a:cubicBezTo>
                  <a:pt x="7858655" y="1354862"/>
                  <a:pt x="7856083" y="1359053"/>
                  <a:pt x="7856749" y="1362387"/>
                </a:cubicBezTo>
                <a:cubicBezTo>
                  <a:pt x="7857702" y="1367435"/>
                  <a:pt x="7859702" y="1368673"/>
                  <a:pt x="7862940" y="1363720"/>
                </a:cubicBezTo>
                <a:lnTo>
                  <a:pt x="7864250" y="1363274"/>
                </a:lnTo>
                <a:lnTo>
                  <a:pt x="7863797" y="1363053"/>
                </a:lnTo>
                <a:lnTo>
                  <a:pt x="7863417" y="1355910"/>
                </a:lnTo>
                <a:lnTo>
                  <a:pt x="7863417" y="1355910"/>
                </a:lnTo>
                <a:cubicBezTo>
                  <a:pt x="7864656" y="1351814"/>
                  <a:pt x="7865417" y="1347814"/>
                  <a:pt x="7861321" y="1344670"/>
                </a:cubicBezTo>
                <a:cubicBezTo>
                  <a:pt x="7857417" y="1341432"/>
                  <a:pt x="7855702" y="1336250"/>
                  <a:pt x="7856940" y="1331336"/>
                </a:cubicBezTo>
                <a:cubicBezTo>
                  <a:pt x="7857131" y="1322287"/>
                  <a:pt x="7859798" y="1313457"/>
                  <a:pt x="7864656" y="1305809"/>
                </a:cubicBezTo>
                <a:cubicBezTo>
                  <a:pt x="7865989" y="1304018"/>
                  <a:pt x="7866370" y="1301732"/>
                  <a:pt x="7865703" y="1299617"/>
                </a:cubicBezTo>
                <a:cubicBezTo>
                  <a:pt x="7864465" y="1287425"/>
                  <a:pt x="7865703" y="1285235"/>
                  <a:pt x="7877324" y="1282377"/>
                </a:cubicBezTo>
                <a:lnTo>
                  <a:pt x="7875038" y="1276186"/>
                </a:lnTo>
                <a:lnTo>
                  <a:pt x="7875625" y="1275741"/>
                </a:lnTo>
                <a:lnTo>
                  <a:pt x="7875228" y="1275519"/>
                </a:lnTo>
                <a:cubicBezTo>
                  <a:pt x="7872370" y="1268185"/>
                  <a:pt x="7877609" y="1260945"/>
                  <a:pt x="7877133" y="1253230"/>
                </a:cubicBezTo>
                <a:cubicBezTo>
                  <a:pt x="7881895" y="1233352"/>
                  <a:pt x="7889611" y="1214311"/>
                  <a:pt x="7899993" y="1196747"/>
                </a:cubicBezTo>
                <a:cubicBezTo>
                  <a:pt x="7901422" y="1193289"/>
                  <a:pt x="7902469" y="1189679"/>
                  <a:pt x="7903040" y="1185984"/>
                </a:cubicBezTo>
                <a:cubicBezTo>
                  <a:pt x="7907613" y="1173516"/>
                  <a:pt x="7913423" y="1161524"/>
                  <a:pt x="7920281" y="1150170"/>
                </a:cubicBezTo>
                <a:cubicBezTo>
                  <a:pt x="7925805" y="1141121"/>
                  <a:pt x="7928186" y="1130262"/>
                  <a:pt x="7936568" y="1122928"/>
                </a:cubicBezTo>
                <a:lnTo>
                  <a:pt x="7936825" y="1122809"/>
                </a:lnTo>
                <a:lnTo>
                  <a:pt x="7947999" y="1102545"/>
                </a:lnTo>
                <a:lnTo>
                  <a:pt x="7948411" y="1102719"/>
                </a:lnTo>
                <a:lnTo>
                  <a:pt x="7962191" y="1080161"/>
                </a:lnTo>
                <a:lnTo>
                  <a:pt x="7962383" y="1079890"/>
                </a:lnTo>
                <a:lnTo>
                  <a:pt x="7961905" y="1080161"/>
                </a:lnTo>
                <a:lnTo>
                  <a:pt x="7968668" y="1070636"/>
                </a:lnTo>
                <a:lnTo>
                  <a:pt x="7968572" y="1071174"/>
                </a:lnTo>
                <a:lnTo>
                  <a:pt x="7968590" y="1071148"/>
                </a:lnTo>
                <a:lnTo>
                  <a:pt x="7968954" y="1069953"/>
                </a:lnTo>
                <a:lnTo>
                  <a:pt x="7968954" y="1068636"/>
                </a:lnTo>
                <a:lnTo>
                  <a:pt x="7969297" y="1068933"/>
                </a:lnTo>
                <a:lnTo>
                  <a:pt x="7991241" y="1037108"/>
                </a:lnTo>
                <a:cubicBezTo>
                  <a:pt x="7994576" y="1044061"/>
                  <a:pt x="7988385" y="1048062"/>
                  <a:pt x="7990289" y="1052729"/>
                </a:cubicBezTo>
                <a:cubicBezTo>
                  <a:pt x="7992195" y="1057397"/>
                  <a:pt x="7989146" y="1062254"/>
                  <a:pt x="7989528" y="1068445"/>
                </a:cubicBezTo>
                <a:cubicBezTo>
                  <a:pt x="7995147" y="1064521"/>
                  <a:pt x="7998196" y="1057901"/>
                  <a:pt x="7997528" y="1051110"/>
                </a:cubicBezTo>
                <a:cubicBezTo>
                  <a:pt x="7997528" y="1047681"/>
                  <a:pt x="7996671" y="1044347"/>
                  <a:pt x="7996481" y="1040918"/>
                </a:cubicBezTo>
                <a:cubicBezTo>
                  <a:pt x="7996195" y="1038642"/>
                  <a:pt x="7996195" y="1036337"/>
                  <a:pt x="7996481" y="1034060"/>
                </a:cubicBezTo>
                <a:cubicBezTo>
                  <a:pt x="7997719" y="1024535"/>
                  <a:pt x="8001624" y="1022249"/>
                  <a:pt x="8010102" y="1027297"/>
                </a:cubicBezTo>
                <a:cubicBezTo>
                  <a:pt x="8012577" y="1024916"/>
                  <a:pt x="8010673" y="1022344"/>
                  <a:pt x="8010102" y="1019868"/>
                </a:cubicBezTo>
                <a:cubicBezTo>
                  <a:pt x="8009530" y="1017392"/>
                  <a:pt x="8010102" y="1013200"/>
                  <a:pt x="8012292" y="1011391"/>
                </a:cubicBezTo>
                <a:cubicBezTo>
                  <a:pt x="8019055" y="1006342"/>
                  <a:pt x="8021817" y="997865"/>
                  <a:pt x="8029341" y="993484"/>
                </a:cubicBezTo>
                <a:cubicBezTo>
                  <a:pt x="8032485" y="991769"/>
                  <a:pt x="8033724" y="987969"/>
                  <a:pt x="8032295" y="984721"/>
                </a:cubicBezTo>
                <a:lnTo>
                  <a:pt x="8032612" y="984271"/>
                </a:lnTo>
                <a:lnTo>
                  <a:pt x="8030720" y="982227"/>
                </a:lnTo>
                <a:lnTo>
                  <a:pt x="8030676" y="982244"/>
                </a:lnTo>
                <a:cubicBezTo>
                  <a:pt x="8018960" y="977815"/>
                  <a:pt x="8007054" y="974005"/>
                  <a:pt x="7994957" y="970814"/>
                </a:cubicBezTo>
                <a:cubicBezTo>
                  <a:pt x="7982480" y="968052"/>
                  <a:pt x="7971526" y="960622"/>
                  <a:pt x="7958381" y="960051"/>
                </a:cubicBezTo>
                <a:cubicBezTo>
                  <a:pt x="7954000" y="960051"/>
                  <a:pt x="7951428" y="955764"/>
                  <a:pt x="7950571" y="951288"/>
                </a:cubicBezTo>
                <a:cubicBezTo>
                  <a:pt x="7949238" y="944731"/>
                  <a:pt x="7948095" y="938063"/>
                  <a:pt x="7946475" y="929681"/>
                </a:cubicBezTo>
                <a:lnTo>
                  <a:pt x="8014651" y="947707"/>
                </a:lnTo>
                <a:lnTo>
                  <a:pt x="8014483" y="947288"/>
                </a:lnTo>
                <a:lnTo>
                  <a:pt x="8032961" y="954050"/>
                </a:lnTo>
                <a:lnTo>
                  <a:pt x="8032955" y="954191"/>
                </a:lnTo>
                <a:lnTo>
                  <a:pt x="8039153" y="956526"/>
                </a:lnTo>
                <a:lnTo>
                  <a:pt x="8038390" y="957289"/>
                </a:lnTo>
                <a:lnTo>
                  <a:pt x="8039915" y="957289"/>
                </a:lnTo>
                <a:lnTo>
                  <a:pt x="8048678" y="958908"/>
                </a:lnTo>
                <a:lnTo>
                  <a:pt x="8048678" y="958909"/>
                </a:lnTo>
                <a:lnTo>
                  <a:pt x="8053377" y="961258"/>
                </a:lnTo>
                <a:lnTo>
                  <a:pt x="8057917" y="956813"/>
                </a:lnTo>
                <a:lnTo>
                  <a:pt x="8057961" y="957032"/>
                </a:lnTo>
                <a:lnTo>
                  <a:pt x="8058012" y="956813"/>
                </a:lnTo>
                <a:cubicBezTo>
                  <a:pt x="8061251" y="955479"/>
                  <a:pt x="8061918" y="957860"/>
                  <a:pt x="8062394" y="960146"/>
                </a:cubicBezTo>
                <a:cubicBezTo>
                  <a:pt x="8062775" y="962804"/>
                  <a:pt x="8064204" y="965185"/>
                  <a:pt x="8066394" y="966719"/>
                </a:cubicBezTo>
                <a:cubicBezTo>
                  <a:pt x="8069157" y="968242"/>
                  <a:pt x="8072300" y="969481"/>
                  <a:pt x="8074586" y="966719"/>
                </a:cubicBezTo>
                <a:cubicBezTo>
                  <a:pt x="8076871" y="963957"/>
                  <a:pt x="8075158" y="961670"/>
                  <a:pt x="8072776" y="959766"/>
                </a:cubicBezTo>
                <a:cubicBezTo>
                  <a:pt x="8070395" y="957860"/>
                  <a:pt x="8069634" y="957670"/>
                  <a:pt x="8068300" y="956431"/>
                </a:cubicBezTo>
                <a:cubicBezTo>
                  <a:pt x="8065442" y="954517"/>
                  <a:pt x="8064585" y="950621"/>
                  <a:pt x="8066490" y="947726"/>
                </a:cubicBezTo>
                <a:cubicBezTo>
                  <a:pt x="8066680" y="947430"/>
                  <a:pt x="8066966" y="947164"/>
                  <a:pt x="8067157" y="946906"/>
                </a:cubicBezTo>
                <a:cubicBezTo>
                  <a:pt x="8072776" y="939923"/>
                  <a:pt x="8079159" y="933531"/>
                  <a:pt x="8086207" y="927873"/>
                </a:cubicBezTo>
                <a:cubicBezTo>
                  <a:pt x="8090588" y="924540"/>
                  <a:pt x="8092969" y="925492"/>
                  <a:pt x="8095732" y="930826"/>
                </a:cubicBezTo>
                <a:cubicBezTo>
                  <a:pt x="8096684" y="932731"/>
                  <a:pt x="8096303" y="935779"/>
                  <a:pt x="8099446" y="935589"/>
                </a:cubicBezTo>
                <a:cubicBezTo>
                  <a:pt x="8101827" y="935217"/>
                  <a:pt x="8103733" y="933503"/>
                  <a:pt x="8104303" y="931208"/>
                </a:cubicBezTo>
                <a:cubicBezTo>
                  <a:pt x="8105542" y="928683"/>
                  <a:pt x="8104685" y="925654"/>
                  <a:pt x="8102399" y="924064"/>
                </a:cubicBezTo>
                <a:cubicBezTo>
                  <a:pt x="8100684" y="922730"/>
                  <a:pt x="8097732" y="923302"/>
                  <a:pt x="8096780" y="919682"/>
                </a:cubicBezTo>
                <a:cubicBezTo>
                  <a:pt x="8105257" y="908719"/>
                  <a:pt x="8115830" y="899603"/>
                  <a:pt x="8127926" y="892917"/>
                </a:cubicBezTo>
                <a:lnTo>
                  <a:pt x="8129359" y="893553"/>
                </a:lnTo>
                <a:lnTo>
                  <a:pt x="8128402" y="892439"/>
                </a:lnTo>
                <a:cubicBezTo>
                  <a:pt x="8143262" y="880086"/>
                  <a:pt x="8159168" y="869122"/>
                  <a:pt x="8176027" y="859673"/>
                </a:cubicBezTo>
                <a:cubicBezTo>
                  <a:pt x="8186600" y="853673"/>
                  <a:pt x="8197172" y="847672"/>
                  <a:pt x="8207936" y="842052"/>
                </a:cubicBezTo>
                <a:cubicBezTo>
                  <a:pt x="8212079" y="839956"/>
                  <a:pt x="8214460" y="839051"/>
                  <a:pt x="8216080" y="839801"/>
                </a:cubicBezTo>
                <a:close/>
                <a:moveTo>
                  <a:pt x="8709141" y="824238"/>
                </a:moveTo>
                <a:cubicBezTo>
                  <a:pt x="8711238" y="825762"/>
                  <a:pt x="8712476" y="828905"/>
                  <a:pt x="8715333" y="828905"/>
                </a:cubicBezTo>
                <a:cubicBezTo>
                  <a:pt x="8728859" y="828905"/>
                  <a:pt x="8738384" y="837192"/>
                  <a:pt x="8748195" y="844812"/>
                </a:cubicBezTo>
                <a:cubicBezTo>
                  <a:pt x="8750195" y="846479"/>
                  <a:pt x="8752767" y="847441"/>
                  <a:pt x="8755339" y="847574"/>
                </a:cubicBezTo>
                <a:lnTo>
                  <a:pt x="8770957" y="853765"/>
                </a:lnTo>
                <a:lnTo>
                  <a:pt x="8770958" y="853765"/>
                </a:lnTo>
                <a:cubicBezTo>
                  <a:pt x="8781436" y="857003"/>
                  <a:pt x="8790008" y="863290"/>
                  <a:pt x="8800391" y="867671"/>
                </a:cubicBezTo>
                <a:lnTo>
                  <a:pt x="8800391" y="868054"/>
                </a:lnTo>
                <a:cubicBezTo>
                  <a:pt x="8802486" y="869111"/>
                  <a:pt x="8803631" y="871273"/>
                  <a:pt x="8803535" y="873578"/>
                </a:cubicBezTo>
                <a:cubicBezTo>
                  <a:pt x="8803535" y="876245"/>
                  <a:pt x="8804868" y="877102"/>
                  <a:pt x="8807058" y="875388"/>
                </a:cubicBezTo>
                <a:cubicBezTo>
                  <a:pt x="8809249" y="873636"/>
                  <a:pt x="8812297" y="873636"/>
                  <a:pt x="8814488" y="875388"/>
                </a:cubicBezTo>
                <a:cubicBezTo>
                  <a:pt x="8819775" y="879436"/>
                  <a:pt x="8825800" y="882199"/>
                  <a:pt x="8831765" y="885056"/>
                </a:cubicBezTo>
                <a:lnTo>
                  <a:pt x="8848320" y="895075"/>
                </a:lnTo>
                <a:lnTo>
                  <a:pt x="8848493" y="894628"/>
                </a:lnTo>
                <a:lnTo>
                  <a:pt x="8860969" y="900153"/>
                </a:lnTo>
                <a:cubicBezTo>
                  <a:pt x="8864495" y="901772"/>
                  <a:pt x="8868208" y="903391"/>
                  <a:pt x="8864113" y="908344"/>
                </a:cubicBezTo>
                <a:cubicBezTo>
                  <a:pt x="8863162" y="909487"/>
                  <a:pt x="8864113" y="911201"/>
                  <a:pt x="8865448" y="912249"/>
                </a:cubicBezTo>
                <a:cubicBezTo>
                  <a:pt x="8866590" y="913449"/>
                  <a:pt x="8868590" y="913478"/>
                  <a:pt x="8869734" y="912306"/>
                </a:cubicBezTo>
                <a:cubicBezTo>
                  <a:pt x="8870020" y="912087"/>
                  <a:pt x="8870115" y="911849"/>
                  <a:pt x="8870306" y="911583"/>
                </a:cubicBezTo>
                <a:cubicBezTo>
                  <a:pt x="8873162" y="906915"/>
                  <a:pt x="8876496" y="908725"/>
                  <a:pt x="8879831" y="910630"/>
                </a:cubicBezTo>
                <a:cubicBezTo>
                  <a:pt x="8890974" y="916821"/>
                  <a:pt x="8901832" y="922631"/>
                  <a:pt x="8912692" y="928918"/>
                </a:cubicBezTo>
                <a:lnTo>
                  <a:pt x="8912615" y="929028"/>
                </a:lnTo>
                <a:lnTo>
                  <a:pt x="8912691" y="929014"/>
                </a:lnTo>
                <a:cubicBezTo>
                  <a:pt x="8919834" y="934062"/>
                  <a:pt x="8927693" y="937848"/>
                  <a:pt x="8935551" y="941635"/>
                </a:cubicBezTo>
                <a:lnTo>
                  <a:pt x="8958307" y="954182"/>
                </a:lnTo>
                <a:lnTo>
                  <a:pt x="8958317" y="954145"/>
                </a:lnTo>
                <a:lnTo>
                  <a:pt x="8969842" y="960812"/>
                </a:lnTo>
                <a:lnTo>
                  <a:pt x="8970016" y="960986"/>
                </a:lnTo>
                <a:lnTo>
                  <a:pt x="8970128" y="960718"/>
                </a:lnTo>
                <a:lnTo>
                  <a:pt x="8974508" y="965384"/>
                </a:lnTo>
                <a:lnTo>
                  <a:pt x="8975555" y="965384"/>
                </a:lnTo>
                <a:cubicBezTo>
                  <a:pt x="8992796" y="973576"/>
                  <a:pt x="9009274" y="983434"/>
                  <a:pt x="9024611" y="994817"/>
                </a:cubicBezTo>
                <a:lnTo>
                  <a:pt x="9024611" y="996646"/>
                </a:lnTo>
                <a:lnTo>
                  <a:pt x="9024851" y="995820"/>
                </a:lnTo>
                <a:lnTo>
                  <a:pt x="9024705" y="995198"/>
                </a:lnTo>
                <a:lnTo>
                  <a:pt x="9024976" y="995389"/>
                </a:lnTo>
                <a:lnTo>
                  <a:pt x="9025087" y="995007"/>
                </a:lnTo>
                <a:lnTo>
                  <a:pt x="9025890" y="996032"/>
                </a:lnTo>
                <a:lnTo>
                  <a:pt x="9037251" y="1004024"/>
                </a:lnTo>
                <a:lnTo>
                  <a:pt x="9038897" y="1004532"/>
                </a:lnTo>
                <a:cubicBezTo>
                  <a:pt x="9049183" y="1008523"/>
                  <a:pt x="9058517" y="1014514"/>
                  <a:pt x="9066424" y="1022153"/>
                </a:cubicBezTo>
                <a:lnTo>
                  <a:pt x="9066047" y="1022781"/>
                </a:lnTo>
                <a:lnTo>
                  <a:pt x="9071854" y="1026058"/>
                </a:lnTo>
                <a:cubicBezTo>
                  <a:pt x="9077854" y="1030059"/>
                  <a:pt x="9083474" y="1034440"/>
                  <a:pt x="9089569" y="1038060"/>
                </a:cubicBezTo>
                <a:cubicBezTo>
                  <a:pt x="9095667" y="1041680"/>
                  <a:pt x="9091951" y="1051205"/>
                  <a:pt x="9096904" y="1056253"/>
                </a:cubicBezTo>
                <a:cubicBezTo>
                  <a:pt x="9099666" y="1056825"/>
                  <a:pt x="9099571" y="1054443"/>
                  <a:pt x="9100143" y="1052919"/>
                </a:cubicBezTo>
                <a:cubicBezTo>
                  <a:pt x="9101380" y="1049299"/>
                  <a:pt x="9103761" y="1049014"/>
                  <a:pt x="9106143" y="1051300"/>
                </a:cubicBezTo>
                <a:cubicBezTo>
                  <a:pt x="9111382" y="1054910"/>
                  <a:pt x="9116240" y="1059091"/>
                  <a:pt x="9120621" y="1063778"/>
                </a:cubicBezTo>
                <a:lnTo>
                  <a:pt x="9120606" y="1063791"/>
                </a:lnTo>
                <a:lnTo>
                  <a:pt x="9125004" y="1066254"/>
                </a:lnTo>
                <a:lnTo>
                  <a:pt x="9124878" y="1066449"/>
                </a:lnTo>
                <a:lnTo>
                  <a:pt x="9124909" y="1066445"/>
                </a:lnTo>
                <a:cubicBezTo>
                  <a:pt x="9130337" y="1068988"/>
                  <a:pt x="9135194" y="1072779"/>
                  <a:pt x="9138910" y="1077494"/>
                </a:cubicBezTo>
                <a:lnTo>
                  <a:pt x="9138909" y="1077495"/>
                </a:lnTo>
                <a:lnTo>
                  <a:pt x="9138911" y="1077494"/>
                </a:lnTo>
                <a:cubicBezTo>
                  <a:pt x="9171390" y="1100068"/>
                  <a:pt x="9198919" y="1128548"/>
                  <a:pt x="9229303" y="1153694"/>
                </a:cubicBezTo>
                <a:cubicBezTo>
                  <a:pt x="9234256" y="1157847"/>
                  <a:pt x="9238828" y="1162400"/>
                  <a:pt x="9243018" y="1167315"/>
                </a:cubicBezTo>
                <a:cubicBezTo>
                  <a:pt x="9251399" y="1176840"/>
                  <a:pt x="9249208" y="1185507"/>
                  <a:pt x="9237207" y="1191699"/>
                </a:cubicBezTo>
                <a:lnTo>
                  <a:pt x="9236828" y="1191344"/>
                </a:lnTo>
                <a:lnTo>
                  <a:pt x="9236828" y="1191603"/>
                </a:lnTo>
                <a:cubicBezTo>
                  <a:pt x="9228254" y="1193413"/>
                  <a:pt x="9222919" y="1186841"/>
                  <a:pt x="9216538" y="1182650"/>
                </a:cubicBezTo>
                <a:cubicBezTo>
                  <a:pt x="9200156" y="1168172"/>
                  <a:pt x="9185582" y="1151693"/>
                  <a:pt x="9167962" y="1138358"/>
                </a:cubicBezTo>
                <a:cubicBezTo>
                  <a:pt x="9155293" y="1128833"/>
                  <a:pt x="9143864" y="1117784"/>
                  <a:pt x="9131862" y="1107307"/>
                </a:cubicBezTo>
                <a:lnTo>
                  <a:pt x="9131781" y="1107173"/>
                </a:lnTo>
                <a:lnTo>
                  <a:pt x="9102143" y="1084637"/>
                </a:lnTo>
                <a:cubicBezTo>
                  <a:pt x="9096808" y="1080541"/>
                  <a:pt x="9091190" y="1076351"/>
                  <a:pt x="9091571" y="1068445"/>
                </a:cubicBezTo>
                <a:cubicBezTo>
                  <a:pt x="9080140" y="1070159"/>
                  <a:pt x="9079475" y="1069588"/>
                  <a:pt x="9076617" y="1057015"/>
                </a:cubicBezTo>
                <a:cubicBezTo>
                  <a:pt x="9076617" y="1057015"/>
                  <a:pt x="9075663" y="1057015"/>
                  <a:pt x="9075568" y="1057015"/>
                </a:cubicBezTo>
                <a:cubicBezTo>
                  <a:pt x="9068424" y="1064444"/>
                  <a:pt x="9065378" y="1056443"/>
                  <a:pt x="9060994" y="1053300"/>
                </a:cubicBezTo>
                <a:lnTo>
                  <a:pt x="9060120" y="1051953"/>
                </a:lnTo>
                <a:lnTo>
                  <a:pt x="9019943" y="1025106"/>
                </a:lnTo>
                <a:lnTo>
                  <a:pt x="9019943" y="1024797"/>
                </a:lnTo>
                <a:lnTo>
                  <a:pt x="8965365" y="990816"/>
                </a:lnTo>
                <a:lnTo>
                  <a:pt x="8964872" y="990221"/>
                </a:lnTo>
                <a:lnTo>
                  <a:pt x="8965174" y="991007"/>
                </a:lnTo>
                <a:cubicBezTo>
                  <a:pt x="8961744" y="990121"/>
                  <a:pt x="8958695" y="988464"/>
                  <a:pt x="8956030" y="986149"/>
                </a:cubicBezTo>
                <a:lnTo>
                  <a:pt x="8956262" y="985997"/>
                </a:lnTo>
                <a:lnTo>
                  <a:pt x="8955840" y="985959"/>
                </a:lnTo>
                <a:lnTo>
                  <a:pt x="8953743" y="984149"/>
                </a:lnTo>
                <a:lnTo>
                  <a:pt x="8953743" y="984147"/>
                </a:lnTo>
                <a:lnTo>
                  <a:pt x="8953742" y="984149"/>
                </a:lnTo>
                <a:cubicBezTo>
                  <a:pt x="8941457" y="978224"/>
                  <a:pt x="8929455" y="971576"/>
                  <a:pt x="8917930" y="964242"/>
                </a:cubicBezTo>
                <a:cubicBezTo>
                  <a:pt x="8903166" y="956431"/>
                  <a:pt x="8889355" y="947668"/>
                  <a:pt x="8873828" y="940349"/>
                </a:cubicBezTo>
                <a:lnTo>
                  <a:pt x="8873622" y="940046"/>
                </a:lnTo>
                <a:lnTo>
                  <a:pt x="8873638" y="940348"/>
                </a:lnTo>
                <a:lnTo>
                  <a:pt x="8848493" y="926822"/>
                </a:lnTo>
                <a:lnTo>
                  <a:pt x="8848508" y="926730"/>
                </a:lnTo>
                <a:lnTo>
                  <a:pt x="8776293" y="888723"/>
                </a:lnTo>
                <a:cubicBezTo>
                  <a:pt x="8773625" y="887294"/>
                  <a:pt x="8771149" y="885484"/>
                  <a:pt x="8768672" y="883865"/>
                </a:cubicBezTo>
                <a:lnTo>
                  <a:pt x="8768560" y="883143"/>
                </a:lnTo>
                <a:lnTo>
                  <a:pt x="8750481" y="874149"/>
                </a:lnTo>
                <a:lnTo>
                  <a:pt x="8750481" y="874149"/>
                </a:lnTo>
                <a:lnTo>
                  <a:pt x="8750480" y="874148"/>
                </a:lnTo>
                <a:lnTo>
                  <a:pt x="8750480" y="874148"/>
                </a:lnTo>
                <a:lnTo>
                  <a:pt x="8750480" y="874148"/>
                </a:lnTo>
                <a:lnTo>
                  <a:pt x="8746385" y="870625"/>
                </a:lnTo>
                <a:cubicBezTo>
                  <a:pt x="8739145" y="871587"/>
                  <a:pt x="8732097" y="867729"/>
                  <a:pt x="8729050" y="861100"/>
                </a:cubicBezTo>
                <a:cubicBezTo>
                  <a:pt x="8729050" y="860433"/>
                  <a:pt x="8727716" y="859576"/>
                  <a:pt x="8727430" y="859671"/>
                </a:cubicBezTo>
                <a:cubicBezTo>
                  <a:pt x="8718857" y="864338"/>
                  <a:pt x="8714667" y="852813"/>
                  <a:pt x="8706951" y="854147"/>
                </a:cubicBezTo>
                <a:cubicBezTo>
                  <a:pt x="8702284" y="844498"/>
                  <a:pt x="8703141" y="833106"/>
                  <a:pt x="8709141" y="824238"/>
                </a:cubicBezTo>
                <a:close/>
                <a:moveTo>
                  <a:pt x="6175860" y="823127"/>
                </a:moveTo>
                <a:lnTo>
                  <a:pt x="6174430" y="826960"/>
                </a:lnTo>
                <a:lnTo>
                  <a:pt x="6175302" y="825955"/>
                </a:lnTo>
                <a:close/>
                <a:moveTo>
                  <a:pt x="428231" y="806607"/>
                </a:moveTo>
                <a:cubicBezTo>
                  <a:pt x="428419" y="806131"/>
                  <a:pt x="429088" y="805654"/>
                  <a:pt x="429754" y="806607"/>
                </a:cubicBezTo>
                <a:cubicBezTo>
                  <a:pt x="429849" y="806883"/>
                  <a:pt x="429849" y="807188"/>
                  <a:pt x="429754" y="807464"/>
                </a:cubicBezTo>
                <a:lnTo>
                  <a:pt x="428801" y="808321"/>
                </a:lnTo>
                <a:cubicBezTo>
                  <a:pt x="428801" y="807750"/>
                  <a:pt x="428040" y="807083"/>
                  <a:pt x="428231" y="806607"/>
                </a:cubicBezTo>
                <a:close/>
                <a:moveTo>
                  <a:pt x="8377291" y="779081"/>
                </a:moveTo>
                <a:cubicBezTo>
                  <a:pt x="8378243" y="778814"/>
                  <a:pt x="8379291" y="779385"/>
                  <a:pt x="8379481" y="780347"/>
                </a:cubicBezTo>
                <a:cubicBezTo>
                  <a:pt x="8379577" y="780490"/>
                  <a:pt x="8379577" y="780643"/>
                  <a:pt x="8379577" y="780795"/>
                </a:cubicBezTo>
                <a:cubicBezTo>
                  <a:pt x="8379481" y="781948"/>
                  <a:pt x="8378529" y="782862"/>
                  <a:pt x="8377386" y="782986"/>
                </a:cubicBezTo>
                <a:cubicBezTo>
                  <a:pt x="8376434" y="783252"/>
                  <a:pt x="8375386" y="782681"/>
                  <a:pt x="8375196" y="781719"/>
                </a:cubicBezTo>
                <a:cubicBezTo>
                  <a:pt x="8375100" y="781566"/>
                  <a:pt x="8375100" y="781424"/>
                  <a:pt x="8375100" y="781271"/>
                </a:cubicBezTo>
                <a:cubicBezTo>
                  <a:pt x="8375100" y="779938"/>
                  <a:pt x="8376052" y="779271"/>
                  <a:pt x="8377291" y="779081"/>
                </a:cubicBezTo>
                <a:close/>
                <a:moveTo>
                  <a:pt x="8484161" y="766710"/>
                </a:moveTo>
                <a:lnTo>
                  <a:pt x="8517689" y="768901"/>
                </a:lnTo>
                <a:lnTo>
                  <a:pt x="8518817" y="769721"/>
                </a:lnTo>
                <a:lnTo>
                  <a:pt x="8530016" y="770190"/>
                </a:lnTo>
                <a:lnTo>
                  <a:pt x="8531310" y="769377"/>
                </a:lnTo>
                <a:cubicBezTo>
                  <a:pt x="8538454" y="772758"/>
                  <a:pt x="8546359" y="774178"/>
                  <a:pt x="8554265" y="773473"/>
                </a:cubicBezTo>
                <a:lnTo>
                  <a:pt x="8554294" y="773848"/>
                </a:lnTo>
                <a:lnTo>
                  <a:pt x="8558074" y="773848"/>
                </a:lnTo>
                <a:lnTo>
                  <a:pt x="8558415" y="774214"/>
                </a:lnTo>
                <a:lnTo>
                  <a:pt x="8567326" y="776497"/>
                </a:lnTo>
                <a:lnTo>
                  <a:pt x="8573585" y="777848"/>
                </a:lnTo>
                <a:lnTo>
                  <a:pt x="8577124" y="777848"/>
                </a:lnTo>
                <a:lnTo>
                  <a:pt x="8581696" y="780039"/>
                </a:lnTo>
                <a:lnTo>
                  <a:pt x="8581252" y="780701"/>
                </a:lnTo>
                <a:lnTo>
                  <a:pt x="8587983" y="780701"/>
                </a:lnTo>
                <a:lnTo>
                  <a:pt x="8587983" y="780995"/>
                </a:lnTo>
                <a:lnTo>
                  <a:pt x="8587984" y="780995"/>
                </a:lnTo>
                <a:cubicBezTo>
                  <a:pt x="8592080" y="781586"/>
                  <a:pt x="8594937" y="785395"/>
                  <a:pt x="8594366" y="789510"/>
                </a:cubicBezTo>
                <a:cubicBezTo>
                  <a:pt x="8594366" y="789692"/>
                  <a:pt x="8594270" y="789862"/>
                  <a:pt x="8594270" y="790044"/>
                </a:cubicBezTo>
                <a:cubicBezTo>
                  <a:pt x="8594270" y="792806"/>
                  <a:pt x="8591984" y="795759"/>
                  <a:pt x="8595032" y="798807"/>
                </a:cubicBezTo>
                <a:cubicBezTo>
                  <a:pt x="8598366" y="796902"/>
                  <a:pt x="8598366" y="793377"/>
                  <a:pt x="8599319" y="790425"/>
                </a:cubicBezTo>
                <a:cubicBezTo>
                  <a:pt x="8601223" y="784233"/>
                  <a:pt x="8603319" y="783567"/>
                  <a:pt x="8608844" y="787186"/>
                </a:cubicBezTo>
                <a:cubicBezTo>
                  <a:pt x="8611605" y="788901"/>
                  <a:pt x="8613225" y="794235"/>
                  <a:pt x="8617892" y="790139"/>
                </a:cubicBezTo>
                <a:lnTo>
                  <a:pt x="8618037" y="790176"/>
                </a:lnTo>
                <a:lnTo>
                  <a:pt x="8617892" y="789939"/>
                </a:lnTo>
                <a:cubicBezTo>
                  <a:pt x="8620369" y="789834"/>
                  <a:pt x="8622845" y="790539"/>
                  <a:pt x="8624941" y="791940"/>
                </a:cubicBezTo>
                <a:lnTo>
                  <a:pt x="8624933" y="791946"/>
                </a:lnTo>
                <a:lnTo>
                  <a:pt x="8624941" y="791949"/>
                </a:lnTo>
                <a:lnTo>
                  <a:pt x="8631512" y="794329"/>
                </a:lnTo>
                <a:lnTo>
                  <a:pt x="8631513" y="794324"/>
                </a:lnTo>
                <a:lnTo>
                  <a:pt x="8632833" y="794503"/>
                </a:lnTo>
                <a:lnTo>
                  <a:pt x="8632845" y="794421"/>
                </a:lnTo>
                <a:lnTo>
                  <a:pt x="8633141" y="794545"/>
                </a:lnTo>
                <a:lnTo>
                  <a:pt x="8633609" y="794609"/>
                </a:lnTo>
                <a:lnTo>
                  <a:pt x="8633652" y="794758"/>
                </a:lnTo>
                <a:lnTo>
                  <a:pt x="8649039" y="801184"/>
                </a:lnTo>
                <a:lnTo>
                  <a:pt x="8651394" y="805805"/>
                </a:lnTo>
                <a:lnTo>
                  <a:pt x="8649800" y="801467"/>
                </a:lnTo>
                <a:cubicBezTo>
                  <a:pt x="8657611" y="800981"/>
                  <a:pt x="8664850" y="805544"/>
                  <a:pt x="8667803" y="812801"/>
                </a:cubicBezTo>
                <a:lnTo>
                  <a:pt x="8667857" y="812942"/>
                </a:lnTo>
                <a:lnTo>
                  <a:pt x="8667898" y="812803"/>
                </a:lnTo>
                <a:lnTo>
                  <a:pt x="8674799" y="810346"/>
                </a:lnTo>
                <a:lnTo>
                  <a:pt x="8674851" y="810044"/>
                </a:lnTo>
                <a:lnTo>
                  <a:pt x="8682471" y="812330"/>
                </a:lnTo>
                <a:cubicBezTo>
                  <a:pt x="8688948" y="813378"/>
                  <a:pt x="8694282" y="817921"/>
                  <a:pt x="8696378" y="824141"/>
                </a:cubicBezTo>
                <a:cubicBezTo>
                  <a:pt x="8697425" y="828142"/>
                  <a:pt x="8700283" y="829856"/>
                  <a:pt x="8703140" y="824712"/>
                </a:cubicBezTo>
                <a:cubicBezTo>
                  <a:pt x="8704664" y="822426"/>
                  <a:pt x="8707236" y="823284"/>
                  <a:pt x="8709141" y="824236"/>
                </a:cubicBezTo>
                <a:cubicBezTo>
                  <a:pt x="8710760" y="834076"/>
                  <a:pt x="8710094" y="844181"/>
                  <a:pt x="8706950" y="853669"/>
                </a:cubicBezTo>
                <a:lnTo>
                  <a:pt x="8684377" y="844184"/>
                </a:lnTo>
                <a:lnTo>
                  <a:pt x="8684377" y="844426"/>
                </a:lnTo>
                <a:lnTo>
                  <a:pt x="8664015" y="835471"/>
                </a:lnTo>
                <a:lnTo>
                  <a:pt x="8663707" y="835471"/>
                </a:lnTo>
                <a:lnTo>
                  <a:pt x="8663597" y="834822"/>
                </a:lnTo>
                <a:lnTo>
                  <a:pt x="8660659" y="827755"/>
                </a:lnTo>
                <a:lnTo>
                  <a:pt x="8654381" y="808640"/>
                </a:lnTo>
                <a:lnTo>
                  <a:pt x="8654277" y="808516"/>
                </a:lnTo>
                <a:lnTo>
                  <a:pt x="8651515" y="806134"/>
                </a:lnTo>
                <a:lnTo>
                  <a:pt x="8651515" y="812423"/>
                </a:lnTo>
                <a:cubicBezTo>
                  <a:pt x="8652849" y="814709"/>
                  <a:pt x="8653896" y="817100"/>
                  <a:pt x="8654849" y="819567"/>
                </a:cubicBezTo>
                <a:cubicBezTo>
                  <a:pt x="8656373" y="822548"/>
                  <a:pt x="8656373" y="826111"/>
                  <a:pt x="8654849" y="829092"/>
                </a:cubicBezTo>
                <a:cubicBezTo>
                  <a:pt x="8652181" y="832521"/>
                  <a:pt x="8648562" y="830045"/>
                  <a:pt x="8645324" y="829092"/>
                </a:cubicBezTo>
                <a:cubicBezTo>
                  <a:pt x="8642085" y="828140"/>
                  <a:pt x="8637037" y="825759"/>
                  <a:pt x="8632941" y="824139"/>
                </a:cubicBezTo>
                <a:lnTo>
                  <a:pt x="8632921" y="823928"/>
                </a:lnTo>
                <a:lnTo>
                  <a:pt x="8629039" y="821947"/>
                </a:lnTo>
                <a:lnTo>
                  <a:pt x="8629037" y="821952"/>
                </a:lnTo>
                <a:cubicBezTo>
                  <a:pt x="8624465" y="821095"/>
                  <a:pt x="8623321" y="817666"/>
                  <a:pt x="8622845" y="812427"/>
                </a:cubicBezTo>
                <a:cubicBezTo>
                  <a:pt x="8617416" y="817952"/>
                  <a:pt x="8611987" y="820429"/>
                  <a:pt x="8606463" y="813856"/>
                </a:cubicBezTo>
                <a:cubicBezTo>
                  <a:pt x="8604652" y="811665"/>
                  <a:pt x="8601510" y="812713"/>
                  <a:pt x="8599033" y="811951"/>
                </a:cubicBezTo>
                <a:cubicBezTo>
                  <a:pt x="8586459" y="808046"/>
                  <a:pt x="8573125" y="807760"/>
                  <a:pt x="8560456" y="803950"/>
                </a:cubicBezTo>
                <a:lnTo>
                  <a:pt x="8560524" y="803752"/>
                </a:lnTo>
                <a:lnTo>
                  <a:pt x="8556075" y="802994"/>
                </a:lnTo>
                <a:lnTo>
                  <a:pt x="8556035" y="802483"/>
                </a:lnTo>
                <a:lnTo>
                  <a:pt x="8549693" y="800810"/>
                </a:lnTo>
                <a:lnTo>
                  <a:pt x="8549018" y="800651"/>
                </a:lnTo>
                <a:lnTo>
                  <a:pt x="8549121" y="800799"/>
                </a:lnTo>
                <a:cubicBezTo>
                  <a:pt x="8545216" y="801275"/>
                  <a:pt x="8541215" y="800580"/>
                  <a:pt x="8537690" y="798798"/>
                </a:cubicBezTo>
                <a:lnTo>
                  <a:pt x="8537742" y="798479"/>
                </a:lnTo>
                <a:lnTo>
                  <a:pt x="8529691" y="792237"/>
                </a:lnTo>
                <a:cubicBezTo>
                  <a:pt x="8528452" y="789189"/>
                  <a:pt x="8528071" y="785569"/>
                  <a:pt x="8524737" y="783664"/>
                </a:cubicBezTo>
                <a:cubicBezTo>
                  <a:pt x="8524166" y="783664"/>
                  <a:pt x="8523119" y="784522"/>
                  <a:pt x="8523119" y="784902"/>
                </a:cubicBezTo>
                <a:cubicBezTo>
                  <a:pt x="8523119" y="797285"/>
                  <a:pt x="8523119" y="797380"/>
                  <a:pt x="8511308" y="796523"/>
                </a:cubicBezTo>
                <a:cubicBezTo>
                  <a:pt x="8494258" y="795285"/>
                  <a:pt x="8477112" y="796523"/>
                  <a:pt x="8460063" y="796523"/>
                </a:cubicBezTo>
                <a:cubicBezTo>
                  <a:pt x="8449395" y="797114"/>
                  <a:pt x="8439489" y="791046"/>
                  <a:pt x="8435202" y="781283"/>
                </a:cubicBezTo>
                <a:cubicBezTo>
                  <a:pt x="8431964" y="785284"/>
                  <a:pt x="8434536" y="788617"/>
                  <a:pt x="8435202" y="791856"/>
                </a:cubicBezTo>
                <a:cubicBezTo>
                  <a:pt x="8436346" y="797476"/>
                  <a:pt x="8435202" y="798618"/>
                  <a:pt x="8429392" y="796523"/>
                </a:cubicBezTo>
                <a:cubicBezTo>
                  <a:pt x="8428058" y="795952"/>
                  <a:pt x="8426535" y="793856"/>
                  <a:pt x="8425488" y="794999"/>
                </a:cubicBezTo>
                <a:cubicBezTo>
                  <a:pt x="8421297" y="799524"/>
                  <a:pt x="8416344" y="800833"/>
                  <a:pt x="8411248" y="801393"/>
                </a:cubicBezTo>
                <a:lnTo>
                  <a:pt x="8396150" y="803286"/>
                </a:lnTo>
                <a:lnTo>
                  <a:pt x="8396150" y="803286"/>
                </a:lnTo>
                <a:cubicBezTo>
                  <a:pt x="8392150" y="804219"/>
                  <a:pt x="8388054" y="804915"/>
                  <a:pt x="8383959" y="805381"/>
                </a:cubicBezTo>
                <a:cubicBezTo>
                  <a:pt x="8375957" y="805143"/>
                  <a:pt x="8368147" y="807267"/>
                  <a:pt x="8361384" y="811478"/>
                </a:cubicBezTo>
                <a:cubicBezTo>
                  <a:pt x="8354431" y="815326"/>
                  <a:pt x="8346716" y="817783"/>
                  <a:pt x="8338809" y="818717"/>
                </a:cubicBezTo>
                <a:cubicBezTo>
                  <a:pt x="8333476" y="820240"/>
                  <a:pt x="8331952" y="815287"/>
                  <a:pt x="8329284" y="811858"/>
                </a:cubicBezTo>
                <a:cubicBezTo>
                  <a:pt x="8327857" y="814878"/>
                  <a:pt x="8326237" y="817802"/>
                  <a:pt x="8324428" y="820621"/>
                </a:cubicBezTo>
                <a:cubicBezTo>
                  <a:pt x="8322903" y="823098"/>
                  <a:pt x="8319855" y="824717"/>
                  <a:pt x="8317569" y="823002"/>
                </a:cubicBezTo>
                <a:cubicBezTo>
                  <a:pt x="8312616" y="819383"/>
                  <a:pt x="8310902" y="820240"/>
                  <a:pt x="8310140" y="826241"/>
                </a:cubicBezTo>
                <a:cubicBezTo>
                  <a:pt x="8310140" y="828432"/>
                  <a:pt x="8306806" y="828051"/>
                  <a:pt x="8305567" y="826241"/>
                </a:cubicBezTo>
                <a:cubicBezTo>
                  <a:pt x="8303567" y="823241"/>
                  <a:pt x="8301852" y="820050"/>
                  <a:pt x="8300520" y="816716"/>
                </a:cubicBezTo>
                <a:cubicBezTo>
                  <a:pt x="8302996" y="831004"/>
                  <a:pt x="8294995" y="834814"/>
                  <a:pt x="8285851" y="837576"/>
                </a:cubicBezTo>
                <a:lnTo>
                  <a:pt x="8270611" y="842243"/>
                </a:lnTo>
                <a:cubicBezTo>
                  <a:pt x="8268230" y="835671"/>
                  <a:pt x="8275469" y="832718"/>
                  <a:pt x="8274421" y="827098"/>
                </a:cubicBezTo>
                <a:cubicBezTo>
                  <a:pt x="8269278" y="830813"/>
                  <a:pt x="8262800" y="833480"/>
                  <a:pt x="8262609" y="839957"/>
                </a:cubicBezTo>
                <a:cubicBezTo>
                  <a:pt x="8262420" y="846434"/>
                  <a:pt x="8257847" y="849482"/>
                  <a:pt x="8253084" y="851959"/>
                </a:cubicBezTo>
                <a:cubicBezTo>
                  <a:pt x="8248417" y="854768"/>
                  <a:pt x="8242321" y="853435"/>
                  <a:pt x="8239274" y="848911"/>
                </a:cubicBezTo>
                <a:cubicBezTo>
                  <a:pt x="8236321" y="852340"/>
                  <a:pt x="8242321" y="856626"/>
                  <a:pt x="8237654" y="858436"/>
                </a:cubicBezTo>
                <a:cubicBezTo>
                  <a:pt x="8232987" y="860245"/>
                  <a:pt x="8230987" y="855673"/>
                  <a:pt x="8228987" y="852816"/>
                </a:cubicBezTo>
                <a:cubicBezTo>
                  <a:pt x="8223462" y="846367"/>
                  <a:pt x="8224320" y="836690"/>
                  <a:pt x="8230701" y="831204"/>
                </a:cubicBezTo>
                <a:cubicBezTo>
                  <a:pt x="8232130" y="830051"/>
                  <a:pt x="8233654" y="829146"/>
                  <a:pt x="8235273" y="828527"/>
                </a:cubicBezTo>
                <a:cubicBezTo>
                  <a:pt x="8254704" y="818945"/>
                  <a:pt x="8274611" y="810449"/>
                  <a:pt x="8294995" y="803095"/>
                </a:cubicBezTo>
                <a:cubicBezTo>
                  <a:pt x="8305472" y="799190"/>
                  <a:pt x="8305663" y="799476"/>
                  <a:pt x="8311283" y="810620"/>
                </a:cubicBezTo>
                <a:cubicBezTo>
                  <a:pt x="8311283" y="803667"/>
                  <a:pt x="8309759" y="797380"/>
                  <a:pt x="8316998" y="795094"/>
                </a:cubicBezTo>
                <a:cubicBezTo>
                  <a:pt x="8321474" y="793666"/>
                  <a:pt x="8322522" y="794047"/>
                  <a:pt x="8329190" y="800904"/>
                </a:cubicBezTo>
                <a:cubicBezTo>
                  <a:pt x="8332999" y="798333"/>
                  <a:pt x="8327571" y="793475"/>
                  <a:pt x="8331761" y="791379"/>
                </a:cubicBezTo>
                <a:cubicBezTo>
                  <a:pt x="8334810" y="790084"/>
                  <a:pt x="8338048" y="789122"/>
                  <a:pt x="8341286" y="788522"/>
                </a:cubicBezTo>
                <a:cubicBezTo>
                  <a:pt x="8346716" y="786712"/>
                  <a:pt x="8352145" y="785093"/>
                  <a:pt x="8357670" y="783379"/>
                </a:cubicBezTo>
                <a:cubicBezTo>
                  <a:pt x="8363194" y="781664"/>
                  <a:pt x="8370909" y="780045"/>
                  <a:pt x="8374624" y="788808"/>
                </a:cubicBezTo>
                <a:cubicBezTo>
                  <a:pt x="8375196" y="790932"/>
                  <a:pt x="8377481" y="792161"/>
                  <a:pt x="8379577" y="791551"/>
                </a:cubicBezTo>
                <a:cubicBezTo>
                  <a:pt x="8380624" y="791265"/>
                  <a:pt x="8381482" y="790579"/>
                  <a:pt x="8381958" y="789665"/>
                </a:cubicBezTo>
                <a:lnTo>
                  <a:pt x="8394247" y="780213"/>
                </a:lnTo>
                <a:lnTo>
                  <a:pt x="8395959" y="775759"/>
                </a:lnTo>
                <a:cubicBezTo>
                  <a:pt x="8399103" y="775377"/>
                  <a:pt x="8401294" y="776520"/>
                  <a:pt x="8403866" y="775759"/>
                </a:cubicBezTo>
                <a:cubicBezTo>
                  <a:pt x="8406438" y="774997"/>
                  <a:pt x="8407865" y="773758"/>
                  <a:pt x="8410057" y="773187"/>
                </a:cubicBezTo>
                <a:cubicBezTo>
                  <a:pt x="8412248" y="772615"/>
                  <a:pt x="8414248" y="774234"/>
                  <a:pt x="8414724" y="776806"/>
                </a:cubicBezTo>
                <a:cubicBezTo>
                  <a:pt x="8415200" y="779378"/>
                  <a:pt x="8415486" y="781188"/>
                  <a:pt x="8416058" y="784426"/>
                </a:cubicBezTo>
                <a:cubicBezTo>
                  <a:pt x="8421105" y="774920"/>
                  <a:pt x="8431202" y="769167"/>
                  <a:pt x="8441966" y="769663"/>
                </a:cubicBezTo>
                <a:cubicBezTo>
                  <a:pt x="8455967" y="769663"/>
                  <a:pt x="8469969" y="765948"/>
                  <a:pt x="8484161" y="766710"/>
                </a:cubicBezTo>
                <a:close/>
                <a:moveTo>
                  <a:pt x="6468312" y="763073"/>
                </a:moveTo>
                <a:lnTo>
                  <a:pt x="6468289" y="763568"/>
                </a:lnTo>
                <a:lnTo>
                  <a:pt x="6468315" y="763205"/>
                </a:lnTo>
                <a:close/>
                <a:moveTo>
                  <a:pt x="6357606" y="712404"/>
                </a:moveTo>
                <a:lnTo>
                  <a:pt x="6357324" y="713179"/>
                </a:lnTo>
                <a:cubicBezTo>
                  <a:pt x="6354657" y="715322"/>
                  <a:pt x="6351132" y="716065"/>
                  <a:pt x="6347799" y="715179"/>
                </a:cubicBezTo>
                <a:cubicBezTo>
                  <a:pt x="6326082" y="712274"/>
                  <a:pt x="6304078" y="713703"/>
                  <a:pt x="6282933" y="719370"/>
                </a:cubicBezTo>
                <a:cubicBezTo>
                  <a:pt x="6280361" y="719561"/>
                  <a:pt x="6277789" y="718704"/>
                  <a:pt x="6275885" y="716989"/>
                </a:cubicBezTo>
                <a:lnTo>
                  <a:pt x="6275178" y="716358"/>
                </a:lnTo>
                <a:lnTo>
                  <a:pt x="6263423" y="721929"/>
                </a:lnTo>
                <a:lnTo>
                  <a:pt x="6262550" y="725181"/>
                </a:lnTo>
                <a:cubicBezTo>
                  <a:pt x="6261883" y="728591"/>
                  <a:pt x="6259597" y="731486"/>
                  <a:pt x="6256453" y="732992"/>
                </a:cubicBezTo>
                <a:cubicBezTo>
                  <a:pt x="6248929" y="738821"/>
                  <a:pt x="6242166" y="745536"/>
                  <a:pt x="6236260" y="752994"/>
                </a:cubicBezTo>
                <a:cubicBezTo>
                  <a:pt x="6234403" y="755137"/>
                  <a:pt x="6232474" y="757709"/>
                  <a:pt x="6230081" y="759114"/>
                </a:cubicBezTo>
                <a:lnTo>
                  <a:pt x="6222736" y="758391"/>
                </a:lnTo>
                <a:lnTo>
                  <a:pt x="6222736" y="758990"/>
                </a:lnTo>
                <a:cubicBezTo>
                  <a:pt x="6222736" y="761181"/>
                  <a:pt x="6223688" y="763277"/>
                  <a:pt x="6223593" y="765562"/>
                </a:cubicBezTo>
                <a:cubicBezTo>
                  <a:pt x="6222164" y="771496"/>
                  <a:pt x="6218735" y="776811"/>
                  <a:pt x="6214068" y="780707"/>
                </a:cubicBezTo>
                <a:cubicBezTo>
                  <a:pt x="6211877" y="783755"/>
                  <a:pt x="6209568" y="784851"/>
                  <a:pt x="6206900" y="784065"/>
                </a:cubicBezTo>
                <a:lnTo>
                  <a:pt x="6201967" y="779863"/>
                </a:lnTo>
                <a:lnTo>
                  <a:pt x="6205115" y="796428"/>
                </a:lnTo>
                <a:cubicBezTo>
                  <a:pt x="6205115" y="798724"/>
                  <a:pt x="6204734" y="800990"/>
                  <a:pt x="6203781" y="803095"/>
                </a:cubicBezTo>
                <a:cubicBezTo>
                  <a:pt x="6184731" y="838433"/>
                  <a:pt x="6177968" y="877010"/>
                  <a:pt x="6172253" y="916062"/>
                </a:cubicBezTo>
                <a:lnTo>
                  <a:pt x="6168936" y="918742"/>
                </a:lnTo>
                <a:lnTo>
                  <a:pt x="6172539" y="928349"/>
                </a:lnTo>
                <a:cubicBezTo>
                  <a:pt x="6172253" y="944989"/>
                  <a:pt x="6173110" y="961612"/>
                  <a:pt x="6175016" y="978148"/>
                </a:cubicBezTo>
                <a:cubicBezTo>
                  <a:pt x="6175968" y="982682"/>
                  <a:pt x="6175016" y="987397"/>
                  <a:pt x="6172348" y="991197"/>
                </a:cubicBezTo>
                <a:lnTo>
                  <a:pt x="6170701" y="994714"/>
                </a:lnTo>
                <a:lnTo>
                  <a:pt x="6168999" y="996386"/>
                </a:lnTo>
                <a:lnTo>
                  <a:pt x="6166837" y="1002698"/>
                </a:lnTo>
                <a:lnTo>
                  <a:pt x="6166729" y="1003199"/>
                </a:lnTo>
                <a:lnTo>
                  <a:pt x="6170701" y="994714"/>
                </a:lnTo>
                <a:lnTo>
                  <a:pt x="6172730" y="992721"/>
                </a:lnTo>
                <a:cubicBezTo>
                  <a:pt x="6179683" y="1002274"/>
                  <a:pt x="6182730" y="1014047"/>
                  <a:pt x="6181492" y="1025773"/>
                </a:cubicBezTo>
                <a:lnTo>
                  <a:pt x="6179475" y="1028226"/>
                </a:lnTo>
                <a:lnTo>
                  <a:pt x="6180635" y="1028631"/>
                </a:lnTo>
                <a:cubicBezTo>
                  <a:pt x="6184159" y="1040156"/>
                  <a:pt x="6190160" y="1051014"/>
                  <a:pt x="6188351" y="1063778"/>
                </a:cubicBezTo>
                <a:lnTo>
                  <a:pt x="6186453" y="1064586"/>
                </a:lnTo>
                <a:lnTo>
                  <a:pt x="6189112" y="1071017"/>
                </a:lnTo>
                <a:cubicBezTo>
                  <a:pt x="6191493" y="1077780"/>
                  <a:pt x="6192660" y="1081161"/>
                  <a:pt x="6191457" y="1082840"/>
                </a:cubicBezTo>
                <a:lnTo>
                  <a:pt x="6182961" y="1083990"/>
                </a:lnTo>
                <a:lnTo>
                  <a:pt x="6183111" y="1084543"/>
                </a:lnTo>
                <a:lnTo>
                  <a:pt x="6183111" y="1088715"/>
                </a:lnTo>
                <a:lnTo>
                  <a:pt x="6191743" y="1087162"/>
                </a:lnTo>
                <a:lnTo>
                  <a:pt x="6194017" y="1095101"/>
                </a:lnTo>
                <a:lnTo>
                  <a:pt x="6196732" y="1094353"/>
                </a:lnTo>
                <a:cubicBezTo>
                  <a:pt x="6200732" y="1094381"/>
                  <a:pt x="6204161" y="1097020"/>
                  <a:pt x="6205209" y="1100830"/>
                </a:cubicBezTo>
                <a:cubicBezTo>
                  <a:pt x="6214734" y="1127976"/>
                  <a:pt x="6226260" y="1154551"/>
                  <a:pt x="6236832" y="1181412"/>
                </a:cubicBezTo>
                <a:cubicBezTo>
                  <a:pt x="6237023" y="1182126"/>
                  <a:pt x="6237023" y="1182888"/>
                  <a:pt x="6236832" y="1183602"/>
                </a:cubicBezTo>
                <a:lnTo>
                  <a:pt x="6234275" y="1185879"/>
                </a:lnTo>
                <a:lnTo>
                  <a:pt x="6239596" y="1198556"/>
                </a:lnTo>
                <a:lnTo>
                  <a:pt x="6238847" y="1201802"/>
                </a:lnTo>
                <a:lnTo>
                  <a:pt x="6245976" y="1205224"/>
                </a:lnTo>
                <a:lnTo>
                  <a:pt x="6245860" y="1205506"/>
                </a:lnTo>
                <a:lnTo>
                  <a:pt x="6255681" y="1221789"/>
                </a:lnTo>
                <a:lnTo>
                  <a:pt x="6262097" y="1223893"/>
                </a:lnTo>
                <a:cubicBezTo>
                  <a:pt x="6263978" y="1225608"/>
                  <a:pt x="6265359" y="1227941"/>
                  <a:pt x="6266645" y="1230084"/>
                </a:cubicBezTo>
                <a:cubicBezTo>
                  <a:pt x="6297792" y="1274271"/>
                  <a:pt x="6333606" y="1314895"/>
                  <a:pt x="6373611" y="1351242"/>
                </a:cubicBezTo>
                <a:cubicBezTo>
                  <a:pt x="6394376" y="1371616"/>
                  <a:pt x="6416664" y="1390400"/>
                  <a:pt x="6440286" y="1407440"/>
                </a:cubicBezTo>
                <a:cubicBezTo>
                  <a:pt x="6450668" y="1414393"/>
                  <a:pt x="6452288" y="1414107"/>
                  <a:pt x="6461717" y="1405535"/>
                </a:cubicBezTo>
                <a:cubicBezTo>
                  <a:pt x="6479815" y="1388266"/>
                  <a:pt x="6496770" y="1369778"/>
                  <a:pt x="6512390" y="1350195"/>
                </a:cubicBezTo>
                <a:cubicBezTo>
                  <a:pt x="6519058" y="1342194"/>
                  <a:pt x="6522487" y="1332478"/>
                  <a:pt x="6528297" y="1324096"/>
                </a:cubicBezTo>
                <a:cubicBezTo>
                  <a:pt x="6530678" y="1320762"/>
                  <a:pt x="6532107" y="1316381"/>
                  <a:pt x="6537060" y="1316000"/>
                </a:cubicBezTo>
                <a:lnTo>
                  <a:pt x="6539882" y="1315009"/>
                </a:lnTo>
                <a:lnTo>
                  <a:pt x="6547443" y="1297998"/>
                </a:lnTo>
                <a:lnTo>
                  <a:pt x="6551136" y="1294469"/>
                </a:lnTo>
                <a:lnTo>
                  <a:pt x="6550490" y="1289520"/>
                </a:lnTo>
                <a:cubicBezTo>
                  <a:pt x="6548204" y="1284148"/>
                  <a:pt x="6549728" y="1277900"/>
                  <a:pt x="6554205" y="1274185"/>
                </a:cubicBezTo>
                <a:lnTo>
                  <a:pt x="6557254" y="1274520"/>
                </a:lnTo>
                <a:lnTo>
                  <a:pt x="6557254" y="1264851"/>
                </a:lnTo>
                <a:lnTo>
                  <a:pt x="6562323" y="1261077"/>
                </a:lnTo>
                <a:lnTo>
                  <a:pt x="6572733" y="1221515"/>
                </a:lnTo>
                <a:lnTo>
                  <a:pt x="6570683" y="1213416"/>
                </a:lnTo>
                <a:lnTo>
                  <a:pt x="6575979" y="1204479"/>
                </a:lnTo>
                <a:lnTo>
                  <a:pt x="6572684" y="1202367"/>
                </a:lnTo>
                <a:cubicBezTo>
                  <a:pt x="6571351" y="1192289"/>
                  <a:pt x="6571827" y="1182059"/>
                  <a:pt x="6574209" y="1172172"/>
                </a:cubicBezTo>
                <a:cubicBezTo>
                  <a:pt x="6575066" y="1163505"/>
                  <a:pt x="6575827" y="1154932"/>
                  <a:pt x="6576399" y="1146264"/>
                </a:cubicBezTo>
                <a:lnTo>
                  <a:pt x="6581637" y="1138609"/>
                </a:lnTo>
                <a:lnTo>
                  <a:pt x="6581637" y="1126712"/>
                </a:lnTo>
                <a:lnTo>
                  <a:pt x="6577447" y="1116832"/>
                </a:lnTo>
                <a:cubicBezTo>
                  <a:pt x="6576590" y="1111993"/>
                  <a:pt x="6576209" y="1107078"/>
                  <a:pt x="6576399" y="1102164"/>
                </a:cubicBezTo>
                <a:cubicBezTo>
                  <a:pt x="6576399" y="1099963"/>
                  <a:pt x="6576779" y="1097782"/>
                  <a:pt x="6577447" y="1095687"/>
                </a:cubicBezTo>
                <a:lnTo>
                  <a:pt x="6581616" y="1092020"/>
                </a:lnTo>
                <a:lnTo>
                  <a:pt x="6581164" y="1077845"/>
                </a:lnTo>
                <a:lnTo>
                  <a:pt x="6580495" y="1078446"/>
                </a:lnTo>
                <a:cubicBezTo>
                  <a:pt x="6580209" y="1078437"/>
                  <a:pt x="6580019" y="1078399"/>
                  <a:pt x="6579733" y="1078351"/>
                </a:cubicBezTo>
                <a:cubicBezTo>
                  <a:pt x="6574303" y="1076255"/>
                  <a:pt x="6574398" y="1071398"/>
                  <a:pt x="6573923" y="1066921"/>
                </a:cubicBezTo>
                <a:cubicBezTo>
                  <a:pt x="6570303" y="1031888"/>
                  <a:pt x="6564207" y="997141"/>
                  <a:pt x="6555921" y="962908"/>
                </a:cubicBezTo>
                <a:lnTo>
                  <a:pt x="6557944" y="954364"/>
                </a:lnTo>
                <a:lnTo>
                  <a:pt x="6557254" y="954431"/>
                </a:lnTo>
                <a:cubicBezTo>
                  <a:pt x="6553539" y="953269"/>
                  <a:pt x="6550872" y="949945"/>
                  <a:pt x="6550586" y="946055"/>
                </a:cubicBezTo>
                <a:cubicBezTo>
                  <a:pt x="6546014" y="928825"/>
                  <a:pt x="6535823" y="913966"/>
                  <a:pt x="6530774" y="896916"/>
                </a:cubicBezTo>
                <a:lnTo>
                  <a:pt x="6531123" y="888683"/>
                </a:lnTo>
                <a:lnTo>
                  <a:pt x="6516295" y="868248"/>
                </a:lnTo>
                <a:cubicBezTo>
                  <a:pt x="6510199" y="854418"/>
                  <a:pt x="6502485" y="841311"/>
                  <a:pt x="6493435" y="829195"/>
                </a:cubicBezTo>
                <a:cubicBezTo>
                  <a:pt x="6479434" y="805250"/>
                  <a:pt x="6462384" y="783228"/>
                  <a:pt x="6442763" y="763663"/>
                </a:cubicBezTo>
                <a:cubicBezTo>
                  <a:pt x="6427237" y="747575"/>
                  <a:pt x="6408568" y="734803"/>
                  <a:pt x="6387899" y="726135"/>
                </a:cubicBezTo>
                <a:cubicBezTo>
                  <a:pt x="6383136" y="724420"/>
                  <a:pt x="6377231" y="723658"/>
                  <a:pt x="6375040" y="717753"/>
                </a:cubicBezTo>
                <a:lnTo>
                  <a:pt x="6374840" y="717166"/>
                </a:lnTo>
                <a:lnTo>
                  <a:pt x="6363872" y="718913"/>
                </a:lnTo>
                <a:close/>
                <a:moveTo>
                  <a:pt x="1745431" y="696116"/>
                </a:moveTo>
                <a:lnTo>
                  <a:pt x="1745527" y="696211"/>
                </a:lnTo>
                <a:lnTo>
                  <a:pt x="1745500" y="696470"/>
                </a:lnTo>
                <a:close/>
                <a:moveTo>
                  <a:pt x="6307603" y="680604"/>
                </a:moveTo>
                <a:cubicBezTo>
                  <a:pt x="6322748" y="679956"/>
                  <a:pt x="6337893" y="680690"/>
                  <a:pt x="6352942" y="682795"/>
                </a:cubicBezTo>
                <a:lnTo>
                  <a:pt x="6353034" y="682965"/>
                </a:lnTo>
                <a:lnTo>
                  <a:pt x="6352942" y="682503"/>
                </a:lnTo>
                <a:cubicBezTo>
                  <a:pt x="6359610" y="685075"/>
                  <a:pt x="6366945" y="683741"/>
                  <a:pt x="6373517" y="686789"/>
                </a:cubicBezTo>
                <a:lnTo>
                  <a:pt x="6373508" y="686825"/>
                </a:lnTo>
                <a:lnTo>
                  <a:pt x="6373611" y="686796"/>
                </a:lnTo>
                <a:cubicBezTo>
                  <a:pt x="6410759" y="696788"/>
                  <a:pt x="6444096" y="717533"/>
                  <a:pt x="6469527" y="746423"/>
                </a:cubicBezTo>
                <a:lnTo>
                  <a:pt x="6469492" y="746907"/>
                </a:lnTo>
                <a:lnTo>
                  <a:pt x="6476387" y="753271"/>
                </a:lnTo>
                <a:lnTo>
                  <a:pt x="6476384" y="753317"/>
                </a:lnTo>
                <a:lnTo>
                  <a:pt x="6476481" y="753281"/>
                </a:lnTo>
                <a:lnTo>
                  <a:pt x="6480767" y="758043"/>
                </a:lnTo>
                <a:lnTo>
                  <a:pt x="6481087" y="758929"/>
                </a:lnTo>
                <a:lnTo>
                  <a:pt x="6494738" y="775808"/>
                </a:lnTo>
                <a:lnTo>
                  <a:pt x="6494864" y="775760"/>
                </a:lnTo>
                <a:cubicBezTo>
                  <a:pt x="6500960" y="780408"/>
                  <a:pt x="6505437" y="786828"/>
                  <a:pt x="6507723" y="794143"/>
                </a:cubicBezTo>
                <a:cubicBezTo>
                  <a:pt x="6510485" y="799477"/>
                  <a:pt x="6510009" y="807288"/>
                  <a:pt x="6518677" y="807764"/>
                </a:cubicBezTo>
                <a:cubicBezTo>
                  <a:pt x="6524582" y="817289"/>
                  <a:pt x="6536298" y="824242"/>
                  <a:pt x="6532012" y="838244"/>
                </a:cubicBezTo>
                <a:cubicBezTo>
                  <a:pt x="6531155" y="840911"/>
                  <a:pt x="6533536" y="841292"/>
                  <a:pt x="6535345" y="841482"/>
                </a:cubicBezTo>
                <a:cubicBezTo>
                  <a:pt x="6538870" y="841978"/>
                  <a:pt x="6541728" y="844359"/>
                  <a:pt x="6542966" y="847674"/>
                </a:cubicBezTo>
                <a:cubicBezTo>
                  <a:pt x="6548299" y="856799"/>
                  <a:pt x="6552871" y="866362"/>
                  <a:pt x="6556586" y="876249"/>
                </a:cubicBezTo>
                <a:lnTo>
                  <a:pt x="6556586" y="876767"/>
                </a:lnTo>
                <a:lnTo>
                  <a:pt x="6560683" y="886915"/>
                </a:lnTo>
                <a:cubicBezTo>
                  <a:pt x="6560683" y="893678"/>
                  <a:pt x="6565827" y="898725"/>
                  <a:pt x="6567350" y="904441"/>
                </a:cubicBezTo>
                <a:cubicBezTo>
                  <a:pt x="6570589" y="916252"/>
                  <a:pt x="6581352" y="925015"/>
                  <a:pt x="6580399" y="938064"/>
                </a:cubicBezTo>
                <a:cubicBezTo>
                  <a:pt x="6580399" y="941207"/>
                  <a:pt x="6583448" y="942445"/>
                  <a:pt x="6583734" y="945112"/>
                </a:cubicBezTo>
                <a:cubicBezTo>
                  <a:pt x="6581352" y="948335"/>
                  <a:pt x="6584400" y="949859"/>
                  <a:pt x="6585924" y="951859"/>
                </a:cubicBezTo>
                <a:cubicBezTo>
                  <a:pt x="6588401" y="956907"/>
                  <a:pt x="6590019" y="962356"/>
                  <a:pt x="6590591" y="967956"/>
                </a:cubicBezTo>
                <a:lnTo>
                  <a:pt x="6590591" y="967956"/>
                </a:lnTo>
                <a:lnTo>
                  <a:pt x="6590592" y="967956"/>
                </a:lnTo>
                <a:cubicBezTo>
                  <a:pt x="6595068" y="983539"/>
                  <a:pt x="6598306" y="999465"/>
                  <a:pt x="6600117" y="1015581"/>
                </a:cubicBezTo>
                <a:lnTo>
                  <a:pt x="6599858" y="1015721"/>
                </a:lnTo>
                <a:lnTo>
                  <a:pt x="6599926" y="1015772"/>
                </a:lnTo>
                <a:cubicBezTo>
                  <a:pt x="6603545" y="1030030"/>
                  <a:pt x="6605736" y="1044613"/>
                  <a:pt x="6606497" y="1059301"/>
                </a:cubicBezTo>
                <a:lnTo>
                  <a:pt x="6606427" y="1059632"/>
                </a:lnTo>
                <a:lnTo>
                  <a:pt x="6606593" y="1059587"/>
                </a:lnTo>
                <a:cubicBezTo>
                  <a:pt x="6610689" y="1076065"/>
                  <a:pt x="6607165" y="1092924"/>
                  <a:pt x="6609260" y="1109498"/>
                </a:cubicBezTo>
                <a:cubicBezTo>
                  <a:pt x="6610975" y="1134101"/>
                  <a:pt x="6610117" y="1158809"/>
                  <a:pt x="6606593" y="1183221"/>
                </a:cubicBezTo>
                <a:cubicBezTo>
                  <a:pt x="6606022" y="1189127"/>
                  <a:pt x="6602688" y="1194842"/>
                  <a:pt x="6604307" y="1201033"/>
                </a:cubicBezTo>
                <a:lnTo>
                  <a:pt x="6604144" y="1201100"/>
                </a:lnTo>
                <a:lnTo>
                  <a:pt x="6599830" y="1223702"/>
                </a:lnTo>
                <a:cubicBezTo>
                  <a:pt x="6599830" y="1224436"/>
                  <a:pt x="6599830" y="1225160"/>
                  <a:pt x="6599830" y="1225893"/>
                </a:cubicBezTo>
                <a:lnTo>
                  <a:pt x="6597653" y="1226275"/>
                </a:lnTo>
                <a:lnTo>
                  <a:pt x="6600116" y="1226275"/>
                </a:lnTo>
                <a:cubicBezTo>
                  <a:pt x="6597068" y="1244086"/>
                  <a:pt x="6592400" y="1261565"/>
                  <a:pt x="6586019" y="1278471"/>
                </a:cubicBezTo>
                <a:cubicBezTo>
                  <a:pt x="6583066" y="1289778"/>
                  <a:pt x="6578590" y="1300665"/>
                  <a:pt x="6572875" y="1310857"/>
                </a:cubicBezTo>
                <a:lnTo>
                  <a:pt x="6572699" y="1310445"/>
                </a:lnTo>
                <a:lnTo>
                  <a:pt x="6572684" y="1310952"/>
                </a:lnTo>
                <a:cubicBezTo>
                  <a:pt x="6566778" y="1326106"/>
                  <a:pt x="6559253" y="1340593"/>
                  <a:pt x="6550300" y="1354195"/>
                </a:cubicBezTo>
                <a:cubicBezTo>
                  <a:pt x="6547252" y="1359529"/>
                  <a:pt x="6539537" y="1361529"/>
                  <a:pt x="6539346" y="1369245"/>
                </a:cubicBezTo>
                <a:cubicBezTo>
                  <a:pt x="6539346" y="1375055"/>
                  <a:pt x="6529821" y="1369245"/>
                  <a:pt x="6529821" y="1376579"/>
                </a:cubicBezTo>
                <a:cubicBezTo>
                  <a:pt x="6530297" y="1380770"/>
                  <a:pt x="6528774" y="1384932"/>
                  <a:pt x="6525820" y="1387914"/>
                </a:cubicBezTo>
                <a:cubicBezTo>
                  <a:pt x="6519058" y="1395629"/>
                  <a:pt x="6512580" y="1403535"/>
                  <a:pt x="6505341" y="1410774"/>
                </a:cubicBezTo>
                <a:cubicBezTo>
                  <a:pt x="6498198" y="1418603"/>
                  <a:pt x="6490483" y="1425928"/>
                  <a:pt x="6482292" y="1432681"/>
                </a:cubicBezTo>
                <a:cubicBezTo>
                  <a:pt x="6477148" y="1436586"/>
                  <a:pt x="6477338" y="1438396"/>
                  <a:pt x="6482292" y="1442206"/>
                </a:cubicBezTo>
                <a:cubicBezTo>
                  <a:pt x="6485339" y="1444397"/>
                  <a:pt x="6488768" y="1446111"/>
                  <a:pt x="6491817" y="1448016"/>
                </a:cubicBezTo>
                <a:lnTo>
                  <a:pt x="6494465" y="1451327"/>
                </a:lnTo>
                <a:lnTo>
                  <a:pt x="6492578" y="1446778"/>
                </a:lnTo>
                <a:cubicBezTo>
                  <a:pt x="6509152" y="1459351"/>
                  <a:pt x="6529821" y="1462780"/>
                  <a:pt x="6548395" y="1470876"/>
                </a:cubicBezTo>
                <a:cubicBezTo>
                  <a:pt x="6556681" y="1475067"/>
                  <a:pt x="6566206" y="1476972"/>
                  <a:pt x="6574684" y="1481544"/>
                </a:cubicBezTo>
                <a:cubicBezTo>
                  <a:pt x="6583066" y="1482935"/>
                  <a:pt x="6591353" y="1484773"/>
                  <a:pt x="6599544" y="1487069"/>
                </a:cubicBezTo>
                <a:lnTo>
                  <a:pt x="6622879" y="1490498"/>
                </a:lnTo>
                <a:lnTo>
                  <a:pt x="6622881" y="1490497"/>
                </a:lnTo>
                <a:lnTo>
                  <a:pt x="6652027" y="1493450"/>
                </a:lnTo>
                <a:lnTo>
                  <a:pt x="6652026" y="1493451"/>
                </a:lnTo>
                <a:lnTo>
                  <a:pt x="6652027" y="1493451"/>
                </a:lnTo>
                <a:lnTo>
                  <a:pt x="6711734" y="1493451"/>
                </a:lnTo>
                <a:lnTo>
                  <a:pt x="6711749" y="1493355"/>
                </a:lnTo>
                <a:cubicBezTo>
                  <a:pt x="6716893" y="1492088"/>
                  <a:pt x="6722226" y="1491288"/>
                  <a:pt x="6727561" y="1490974"/>
                </a:cubicBezTo>
                <a:lnTo>
                  <a:pt x="6727500" y="1491205"/>
                </a:lnTo>
                <a:lnTo>
                  <a:pt x="6727561" y="1491165"/>
                </a:lnTo>
                <a:cubicBezTo>
                  <a:pt x="6743657" y="1488831"/>
                  <a:pt x="6759469" y="1484478"/>
                  <a:pt x="6774518" y="1478210"/>
                </a:cubicBezTo>
                <a:cubicBezTo>
                  <a:pt x="6791187" y="1470943"/>
                  <a:pt x="6807380" y="1462475"/>
                  <a:pt x="6822811" y="1452874"/>
                </a:cubicBezTo>
                <a:cubicBezTo>
                  <a:pt x="6834812" y="1444273"/>
                  <a:pt x="6847194" y="1436329"/>
                  <a:pt x="6860053" y="1429062"/>
                </a:cubicBezTo>
                <a:lnTo>
                  <a:pt x="6860063" y="1429064"/>
                </a:lnTo>
                <a:lnTo>
                  <a:pt x="6860053" y="1428871"/>
                </a:lnTo>
                <a:cubicBezTo>
                  <a:pt x="6862911" y="1424909"/>
                  <a:pt x="6866435" y="1421404"/>
                  <a:pt x="6870340" y="1418489"/>
                </a:cubicBezTo>
                <a:lnTo>
                  <a:pt x="6902616" y="1390411"/>
                </a:lnTo>
                <a:lnTo>
                  <a:pt x="6902439" y="1390009"/>
                </a:lnTo>
                <a:cubicBezTo>
                  <a:pt x="6913869" y="1377036"/>
                  <a:pt x="6925966" y="1364663"/>
                  <a:pt x="6938634" y="1352957"/>
                </a:cubicBezTo>
                <a:cubicBezTo>
                  <a:pt x="6944350" y="1348194"/>
                  <a:pt x="6946540" y="1340098"/>
                  <a:pt x="6953207" y="1335812"/>
                </a:cubicBezTo>
                <a:lnTo>
                  <a:pt x="6954286" y="1336390"/>
                </a:lnTo>
                <a:lnTo>
                  <a:pt x="6954160" y="1336002"/>
                </a:lnTo>
                <a:lnTo>
                  <a:pt x="6956732" y="1332383"/>
                </a:lnTo>
                <a:cubicBezTo>
                  <a:pt x="6959590" y="1328573"/>
                  <a:pt x="6964923" y="1328382"/>
                  <a:pt x="6967972" y="1325620"/>
                </a:cubicBezTo>
                <a:cubicBezTo>
                  <a:pt x="6971019" y="1322858"/>
                  <a:pt x="6967209" y="1317238"/>
                  <a:pt x="6971971" y="1314952"/>
                </a:cubicBezTo>
                <a:lnTo>
                  <a:pt x="6972054" y="1314990"/>
                </a:lnTo>
                <a:lnTo>
                  <a:pt x="6971971" y="1314666"/>
                </a:lnTo>
                <a:lnTo>
                  <a:pt x="6983688" y="1301045"/>
                </a:lnTo>
                <a:lnTo>
                  <a:pt x="6983763" y="1301138"/>
                </a:lnTo>
                <a:lnTo>
                  <a:pt x="6987974" y="1296569"/>
                </a:lnTo>
                <a:lnTo>
                  <a:pt x="6988173" y="1296726"/>
                </a:lnTo>
                <a:lnTo>
                  <a:pt x="6988069" y="1296569"/>
                </a:lnTo>
                <a:cubicBezTo>
                  <a:pt x="6990546" y="1294188"/>
                  <a:pt x="6992070" y="1294855"/>
                  <a:pt x="6992641" y="1297998"/>
                </a:cubicBezTo>
                <a:lnTo>
                  <a:pt x="6992736" y="1303617"/>
                </a:lnTo>
                <a:lnTo>
                  <a:pt x="6993882" y="1309646"/>
                </a:lnTo>
                <a:lnTo>
                  <a:pt x="6994074" y="1309748"/>
                </a:lnTo>
                <a:lnTo>
                  <a:pt x="6992927" y="1303712"/>
                </a:lnTo>
                <a:cubicBezTo>
                  <a:pt x="6995404" y="1302045"/>
                  <a:pt x="6996642" y="1299016"/>
                  <a:pt x="6995974" y="1296092"/>
                </a:cubicBezTo>
                <a:cubicBezTo>
                  <a:pt x="6994832" y="1292463"/>
                  <a:pt x="6995404" y="1288501"/>
                  <a:pt x="6997499" y="1285329"/>
                </a:cubicBezTo>
                <a:lnTo>
                  <a:pt x="6997573" y="1285403"/>
                </a:lnTo>
                <a:lnTo>
                  <a:pt x="6997499" y="1285043"/>
                </a:lnTo>
                <a:cubicBezTo>
                  <a:pt x="7012834" y="1272185"/>
                  <a:pt x="7022359" y="1253801"/>
                  <a:pt x="7038552" y="1241609"/>
                </a:cubicBezTo>
                <a:lnTo>
                  <a:pt x="7039709" y="1241078"/>
                </a:lnTo>
                <a:lnTo>
                  <a:pt x="7054222" y="1226043"/>
                </a:lnTo>
                <a:lnTo>
                  <a:pt x="7054458" y="1225512"/>
                </a:lnTo>
                <a:cubicBezTo>
                  <a:pt x="7067793" y="1209224"/>
                  <a:pt x="7084939" y="1196937"/>
                  <a:pt x="7099606" y="1181983"/>
                </a:cubicBezTo>
                <a:cubicBezTo>
                  <a:pt x="7101131" y="1179735"/>
                  <a:pt x="7103893" y="1178611"/>
                  <a:pt x="7106559" y="1179125"/>
                </a:cubicBezTo>
                <a:lnTo>
                  <a:pt x="7111486" y="1175147"/>
                </a:lnTo>
                <a:lnTo>
                  <a:pt x="7116525" y="1167041"/>
                </a:lnTo>
                <a:cubicBezTo>
                  <a:pt x="7118752" y="1164910"/>
                  <a:pt x="7121705" y="1163743"/>
                  <a:pt x="7126086" y="1164458"/>
                </a:cubicBezTo>
                <a:cubicBezTo>
                  <a:pt x="7127896" y="1164458"/>
                  <a:pt x="7128658" y="1163505"/>
                  <a:pt x="7129229" y="1161981"/>
                </a:cubicBezTo>
                <a:cubicBezTo>
                  <a:pt x="7134087" y="1151799"/>
                  <a:pt x="7142374" y="1143665"/>
                  <a:pt x="7152662" y="1139026"/>
                </a:cubicBezTo>
                <a:lnTo>
                  <a:pt x="7152904" y="1139672"/>
                </a:lnTo>
                <a:lnTo>
                  <a:pt x="7152852" y="1139026"/>
                </a:lnTo>
                <a:cubicBezTo>
                  <a:pt x="7157519" y="1138206"/>
                  <a:pt x="7161614" y="1135387"/>
                  <a:pt x="7163996" y="1131310"/>
                </a:cubicBezTo>
                <a:cubicBezTo>
                  <a:pt x="7168187" y="1126624"/>
                  <a:pt x="7172854" y="1122347"/>
                  <a:pt x="7177902" y="1118547"/>
                </a:cubicBezTo>
                <a:lnTo>
                  <a:pt x="7179522" y="1117023"/>
                </a:lnTo>
                <a:cubicBezTo>
                  <a:pt x="7191238" y="1108165"/>
                  <a:pt x="7192380" y="1108546"/>
                  <a:pt x="7194952" y="1123976"/>
                </a:cubicBezTo>
                <a:cubicBezTo>
                  <a:pt x="7198953" y="1122929"/>
                  <a:pt x="7201049" y="1119785"/>
                  <a:pt x="7199810" y="1116833"/>
                </a:cubicBezTo>
                <a:cubicBezTo>
                  <a:pt x="7197334" y="1110603"/>
                  <a:pt x="7199810" y="1103517"/>
                  <a:pt x="7205620" y="1100164"/>
                </a:cubicBezTo>
                <a:cubicBezTo>
                  <a:pt x="7215717" y="1090572"/>
                  <a:pt x="7227052" y="1082314"/>
                  <a:pt x="7239244" y="1075589"/>
                </a:cubicBezTo>
                <a:lnTo>
                  <a:pt x="7243593" y="1073080"/>
                </a:lnTo>
                <a:lnTo>
                  <a:pt x="7243434" y="1072731"/>
                </a:lnTo>
                <a:lnTo>
                  <a:pt x="7253368" y="1066265"/>
                </a:lnTo>
                <a:lnTo>
                  <a:pt x="7253340" y="1066159"/>
                </a:lnTo>
                <a:cubicBezTo>
                  <a:pt x="7258579" y="1060444"/>
                  <a:pt x="7263817" y="1063587"/>
                  <a:pt x="7269723" y="1067492"/>
                </a:cubicBezTo>
                <a:cubicBezTo>
                  <a:pt x="7266961" y="1059968"/>
                  <a:pt x="7268295" y="1055872"/>
                  <a:pt x="7275248" y="1053586"/>
                </a:cubicBezTo>
                <a:cubicBezTo>
                  <a:pt x="7278105" y="1052728"/>
                  <a:pt x="7279152" y="1048252"/>
                  <a:pt x="7282867" y="1047681"/>
                </a:cubicBezTo>
                <a:lnTo>
                  <a:pt x="7283499" y="1048290"/>
                </a:lnTo>
                <a:lnTo>
                  <a:pt x="7283059" y="1047204"/>
                </a:lnTo>
                <a:cubicBezTo>
                  <a:pt x="7287726" y="1043585"/>
                  <a:pt x="7292584" y="1039394"/>
                  <a:pt x="7298871" y="1042442"/>
                </a:cubicBezTo>
                <a:lnTo>
                  <a:pt x="7298871" y="1043108"/>
                </a:lnTo>
                <a:lnTo>
                  <a:pt x="7298871" y="1044674"/>
                </a:lnTo>
                <a:lnTo>
                  <a:pt x="7299156" y="1044214"/>
                </a:lnTo>
                <a:lnTo>
                  <a:pt x="7299156" y="1042918"/>
                </a:lnTo>
                <a:cubicBezTo>
                  <a:pt x="7299727" y="1036060"/>
                  <a:pt x="7307538" y="1036917"/>
                  <a:pt x="7310490" y="1031869"/>
                </a:cubicBezTo>
                <a:lnTo>
                  <a:pt x="7310491" y="1031872"/>
                </a:lnTo>
                <a:lnTo>
                  <a:pt x="7310491" y="1031869"/>
                </a:lnTo>
                <a:lnTo>
                  <a:pt x="7342494" y="1013485"/>
                </a:lnTo>
                <a:lnTo>
                  <a:pt x="7342494" y="1013485"/>
                </a:lnTo>
                <a:lnTo>
                  <a:pt x="7365398" y="1002272"/>
                </a:lnTo>
                <a:lnTo>
                  <a:pt x="7365354" y="1002247"/>
                </a:lnTo>
                <a:lnTo>
                  <a:pt x="7379260" y="995389"/>
                </a:lnTo>
                <a:lnTo>
                  <a:pt x="7379261" y="995388"/>
                </a:lnTo>
                <a:cubicBezTo>
                  <a:pt x="7385738" y="990883"/>
                  <a:pt x="7393644" y="988892"/>
                  <a:pt x="7401550" y="989768"/>
                </a:cubicBezTo>
                <a:cubicBezTo>
                  <a:pt x="7404550" y="990388"/>
                  <a:pt x="7406193" y="989102"/>
                  <a:pt x="7407455" y="987280"/>
                </a:cubicBezTo>
                <a:lnTo>
                  <a:pt x="7410918" y="981824"/>
                </a:lnTo>
                <a:lnTo>
                  <a:pt x="7410693" y="981577"/>
                </a:lnTo>
                <a:cubicBezTo>
                  <a:pt x="7415646" y="978405"/>
                  <a:pt x="7421170" y="976176"/>
                  <a:pt x="7426885" y="975005"/>
                </a:cubicBezTo>
                <a:lnTo>
                  <a:pt x="7427310" y="975178"/>
                </a:lnTo>
                <a:lnTo>
                  <a:pt x="7433459" y="972630"/>
                </a:lnTo>
                <a:lnTo>
                  <a:pt x="7433553" y="972433"/>
                </a:lnTo>
                <a:cubicBezTo>
                  <a:pt x="7436982" y="970214"/>
                  <a:pt x="7440888" y="968661"/>
                  <a:pt x="7444888" y="967861"/>
                </a:cubicBezTo>
                <a:lnTo>
                  <a:pt x="7445325" y="968016"/>
                </a:lnTo>
                <a:lnTo>
                  <a:pt x="7445269" y="967861"/>
                </a:lnTo>
                <a:lnTo>
                  <a:pt x="7456201" y="963727"/>
                </a:lnTo>
                <a:lnTo>
                  <a:pt x="7456319" y="963575"/>
                </a:lnTo>
                <a:cubicBezTo>
                  <a:pt x="7462319" y="961194"/>
                  <a:pt x="7468129" y="958432"/>
                  <a:pt x="7474226" y="956431"/>
                </a:cubicBezTo>
                <a:cubicBezTo>
                  <a:pt x="7480321" y="954431"/>
                  <a:pt x="7481369" y="956431"/>
                  <a:pt x="7480797" y="961670"/>
                </a:cubicBezTo>
                <a:cubicBezTo>
                  <a:pt x="7479654" y="965299"/>
                  <a:pt x="7480036" y="969214"/>
                  <a:pt x="7481654" y="972624"/>
                </a:cubicBezTo>
                <a:lnTo>
                  <a:pt x="7481845" y="972433"/>
                </a:lnTo>
                <a:cubicBezTo>
                  <a:pt x="7481845" y="977005"/>
                  <a:pt x="7482512" y="981958"/>
                  <a:pt x="7477464" y="984435"/>
                </a:cubicBezTo>
                <a:cubicBezTo>
                  <a:pt x="7470606" y="987959"/>
                  <a:pt x="7466128" y="983006"/>
                  <a:pt x="7461176" y="979768"/>
                </a:cubicBezTo>
                <a:lnTo>
                  <a:pt x="7461176" y="979217"/>
                </a:lnTo>
                <a:lnTo>
                  <a:pt x="7460795" y="979767"/>
                </a:lnTo>
                <a:cubicBezTo>
                  <a:pt x="7459270" y="980434"/>
                  <a:pt x="7457937" y="981577"/>
                  <a:pt x="7459366" y="983101"/>
                </a:cubicBezTo>
                <a:cubicBezTo>
                  <a:pt x="7464700" y="988530"/>
                  <a:pt x="7461081" y="991197"/>
                  <a:pt x="7456223" y="992626"/>
                </a:cubicBezTo>
                <a:lnTo>
                  <a:pt x="7420219" y="1006628"/>
                </a:lnTo>
                <a:lnTo>
                  <a:pt x="7420219" y="1006628"/>
                </a:lnTo>
                <a:lnTo>
                  <a:pt x="7391644" y="1019963"/>
                </a:lnTo>
                <a:cubicBezTo>
                  <a:pt x="7389358" y="1021392"/>
                  <a:pt x="7386595" y="1021706"/>
                  <a:pt x="7384119" y="1020820"/>
                </a:cubicBezTo>
                <a:cubicBezTo>
                  <a:pt x="7382690" y="1020153"/>
                  <a:pt x="7381262" y="1020058"/>
                  <a:pt x="7380404" y="1021772"/>
                </a:cubicBezTo>
                <a:cubicBezTo>
                  <a:pt x="7375356" y="1031297"/>
                  <a:pt x="7364784" y="1032345"/>
                  <a:pt x="7356306" y="1036537"/>
                </a:cubicBezTo>
                <a:lnTo>
                  <a:pt x="7356305" y="1036536"/>
                </a:lnTo>
                <a:lnTo>
                  <a:pt x="7349317" y="1039644"/>
                </a:lnTo>
                <a:cubicBezTo>
                  <a:pt x="7346757" y="1040203"/>
                  <a:pt x="7344257" y="1040870"/>
                  <a:pt x="7342685" y="1043394"/>
                </a:cubicBezTo>
                <a:cubicBezTo>
                  <a:pt x="7337923" y="1049395"/>
                  <a:pt x="7329159" y="1048919"/>
                  <a:pt x="7324303" y="1054729"/>
                </a:cubicBezTo>
                <a:lnTo>
                  <a:pt x="7324301" y="1054728"/>
                </a:lnTo>
                <a:lnTo>
                  <a:pt x="7324302" y="1054729"/>
                </a:lnTo>
                <a:lnTo>
                  <a:pt x="7312680" y="1061397"/>
                </a:lnTo>
                <a:lnTo>
                  <a:pt x="7312112" y="1061118"/>
                </a:lnTo>
                <a:lnTo>
                  <a:pt x="7312681" y="1061873"/>
                </a:lnTo>
                <a:lnTo>
                  <a:pt x="7308299" y="1064540"/>
                </a:lnTo>
                <a:lnTo>
                  <a:pt x="7307058" y="1064724"/>
                </a:lnTo>
                <a:lnTo>
                  <a:pt x="7292851" y="1072285"/>
                </a:lnTo>
                <a:lnTo>
                  <a:pt x="7292012" y="1073207"/>
                </a:lnTo>
                <a:lnTo>
                  <a:pt x="7289631" y="1075017"/>
                </a:lnTo>
                <a:lnTo>
                  <a:pt x="7290382" y="1071464"/>
                </a:lnTo>
                <a:lnTo>
                  <a:pt x="7289346" y="1074064"/>
                </a:lnTo>
                <a:cubicBezTo>
                  <a:pt x="7287060" y="1076617"/>
                  <a:pt x="7284106" y="1078570"/>
                  <a:pt x="7280868" y="1079779"/>
                </a:cubicBezTo>
                <a:lnTo>
                  <a:pt x="7281037" y="1078510"/>
                </a:lnTo>
                <a:lnTo>
                  <a:pt x="7280677" y="1079780"/>
                </a:lnTo>
                <a:lnTo>
                  <a:pt x="7280564" y="1079866"/>
                </a:lnTo>
                <a:lnTo>
                  <a:pt x="7280581" y="1079875"/>
                </a:lnTo>
                <a:cubicBezTo>
                  <a:pt x="7277914" y="1084542"/>
                  <a:pt x="7272676" y="1085304"/>
                  <a:pt x="7268961" y="1088733"/>
                </a:cubicBezTo>
                <a:lnTo>
                  <a:pt x="7266961" y="1089209"/>
                </a:lnTo>
                <a:lnTo>
                  <a:pt x="7266525" y="1088936"/>
                </a:lnTo>
                <a:lnTo>
                  <a:pt x="7266676" y="1089209"/>
                </a:lnTo>
                <a:cubicBezTo>
                  <a:pt x="7264676" y="1090733"/>
                  <a:pt x="7262723" y="1092472"/>
                  <a:pt x="7260532" y="1093507"/>
                </a:cubicBezTo>
                <a:lnTo>
                  <a:pt x="7253718" y="1093583"/>
                </a:lnTo>
                <a:lnTo>
                  <a:pt x="7253722" y="1093592"/>
                </a:lnTo>
                <a:cubicBezTo>
                  <a:pt x="7250673" y="1096106"/>
                  <a:pt x="7248292" y="1099392"/>
                  <a:pt x="7246864" y="1103117"/>
                </a:cubicBezTo>
                <a:cubicBezTo>
                  <a:pt x="7243911" y="1103688"/>
                  <a:pt x="7241148" y="1104450"/>
                  <a:pt x="7240196" y="1107784"/>
                </a:cubicBezTo>
                <a:cubicBezTo>
                  <a:pt x="7234100" y="1112261"/>
                  <a:pt x="7227814" y="1116547"/>
                  <a:pt x="7222003" y="1121404"/>
                </a:cubicBezTo>
                <a:cubicBezTo>
                  <a:pt x="7217717" y="1124929"/>
                  <a:pt x="7215431" y="1119119"/>
                  <a:pt x="7211240" y="1119785"/>
                </a:cubicBezTo>
                <a:cubicBezTo>
                  <a:pt x="7210574" y="1127405"/>
                  <a:pt x="7206097" y="1134187"/>
                  <a:pt x="7199429" y="1137883"/>
                </a:cubicBezTo>
                <a:cubicBezTo>
                  <a:pt x="7192380" y="1142931"/>
                  <a:pt x="7185332" y="1148170"/>
                  <a:pt x="7178284" y="1153313"/>
                </a:cubicBezTo>
                <a:lnTo>
                  <a:pt x="7177993" y="1152935"/>
                </a:lnTo>
                <a:lnTo>
                  <a:pt x="7173807" y="1155409"/>
                </a:lnTo>
                <a:cubicBezTo>
                  <a:pt x="7168567" y="1154456"/>
                  <a:pt x="7166949" y="1157504"/>
                  <a:pt x="7166472" y="1161886"/>
                </a:cubicBezTo>
                <a:lnTo>
                  <a:pt x="7157519" y="1168934"/>
                </a:lnTo>
                <a:lnTo>
                  <a:pt x="7157339" y="1168757"/>
                </a:lnTo>
                <a:lnTo>
                  <a:pt x="7157329" y="1168934"/>
                </a:lnTo>
                <a:cubicBezTo>
                  <a:pt x="7151614" y="1174754"/>
                  <a:pt x="7145518" y="1180041"/>
                  <a:pt x="7138850" y="1184746"/>
                </a:cubicBezTo>
                <a:lnTo>
                  <a:pt x="7138843" y="1184750"/>
                </a:lnTo>
                <a:lnTo>
                  <a:pt x="7094082" y="1222845"/>
                </a:lnTo>
                <a:cubicBezTo>
                  <a:pt x="7092082" y="1224607"/>
                  <a:pt x="7090367" y="1226588"/>
                  <a:pt x="7088843" y="1228751"/>
                </a:cubicBezTo>
                <a:cubicBezTo>
                  <a:pt x="7082176" y="1237504"/>
                  <a:pt x="7073985" y="1245019"/>
                  <a:pt x="7064746" y="1250944"/>
                </a:cubicBezTo>
                <a:cubicBezTo>
                  <a:pt x="7063317" y="1251468"/>
                  <a:pt x="7062078" y="1252392"/>
                  <a:pt x="7061126" y="1253611"/>
                </a:cubicBezTo>
                <a:cubicBezTo>
                  <a:pt x="7052458" y="1270851"/>
                  <a:pt x="7036360" y="1282186"/>
                  <a:pt x="7024645" y="1296664"/>
                </a:cubicBezTo>
                <a:cubicBezTo>
                  <a:pt x="7012929" y="1311142"/>
                  <a:pt x="6996070" y="1326191"/>
                  <a:pt x="6983783" y="1342384"/>
                </a:cubicBezTo>
                <a:lnTo>
                  <a:pt x="6983764" y="1342363"/>
                </a:lnTo>
                <a:lnTo>
                  <a:pt x="6983784" y="1342670"/>
                </a:lnTo>
                <a:cubicBezTo>
                  <a:pt x="6981592" y="1346518"/>
                  <a:pt x="6978544" y="1349794"/>
                  <a:pt x="6974829" y="1352195"/>
                </a:cubicBezTo>
                <a:lnTo>
                  <a:pt x="6973889" y="1351913"/>
                </a:lnTo>
                <a:lnTo>
                  <a:pt x="6973972" y="1352004"/>
                </a:lnTo>
                <a:cubicBezTo>
                  <a:pt x="6962637" y="1368673"/>
                  <a:pt x="6948635" y="1383294"/>
                  <a:pt x="6932443" y="1395248"/>
                </a:cubicBezTo>
                <a:cubicBezTo>
                  <a:pt x="6925109" y="1399915"/>
                  <a:pt x="6921489" y="1408392"/>
                  <a:pt x="6915584" y="1414298"/>
                </a:cubicBezTo>
                <a:cubicBezTo>
                  <a:pt x="6909869" y="1421927"/>
                  <a:pt x="6902344" y="1427957"/>
                  <a:pt x="6893676" y="1431824"/>
                </a:cubicBezTo>
                <a:cubicBezTo>
                  <a:pt x="6889295" y="1433252"/>
                  <a:pt x="6887485" y="1437063"/>
                  <a:pt x="6884914" y="1440396"/>
                </a:cubicBezTo>
                <a:cubicBezTo>
                  <a:pt x="6880913" y="1445730"/>
                  <a:pt x="6876341" y="1449921"/>
                  <a:pt x="6868625" y="1446873"/>
                </a:cubicBezTo>
                <a:cubicBezTo>
                  <a:pt x="6864910" y="1445254"/>
                  <a:pt x="6862720" y="1446873"/>
                  <a:pt x="6862149" y="1450874"/>
                </a:cubicBezTo>
                <a:cubicBezTo>
                  <a:pt x="6859958" y="1462685"/>
                  <a:pt x="6848146" y="1465923"/>
                  <a:pt x="6841575" y="1473924"/>
                </a:cubicBezTo>
                <a:cubicBezTo>
                  <a:pt x="6839575" y="1476401"/>
                  <a:pt x="6835955" y="1476210"/>
                  <a:pt x="6834335" y="1472115"/>
                </a:cubicBezTo>
                <a:cubicBezTo>
                  <a:pt x="6833193" y="1468171"/>
                  <a:pt x="6830621" y="1464780"/>
                  <a:pt x="6827192" y="1462590"/>
                </a:cubicBezTo>
                <a:cubicBezTo>
                  <a:pt x="6826144" y="1462904"/>
                  <a:pt x="6825572" y="1464018"/>
                  <a:pt x="6825858" y="1465076"/>
                </a:cubicBezTo>
                <a:cubicBezTo>
                  <a:pt x="6825858" y="1465171"/>
                  <a:pt x="6825953" y="1465266"/>
                  <a:pt x="6825953" y="1465352"/>
                </a:cubicBezTo>
                <a:cubicBezTo>
                  <a:pt x="6828811" y="1474105"/>
                  <a:pt x="6825001" y="1483640"/>
                  <a:pt x="6816905" y="1488021"/>
                </a:cubicBezTo>
                <a:cubicBezTo>
                  <a:pt x="6807380" y="1492879"/>
                  <a:pt x="6796902" y="1496880"/>
                  <a:pt x="6786901" y="1501166"/>
                </a:cubicBezTo>
                <a:cubicBezTo>
                  <a:pt x="6784711" y="1502128"/>
                  <a:pt x="6782043" y="1501166"/>
                  <a:pt x="6780996" y="1498975"/>
                </a:cubicBezTo>
                <a:cubicBezTo>
                  <a:pt x="6779757" y="1496661"/>
                  <a:pt x="6778614" y="1494270"/>
                  <a:pt x="6777662" y="1491831"/>
                </a:cubicBezTo>
                <a:cubicBezTo>
                  <a:pt x="6773661" y="1493832"/>
                  <a:pt x="6775090" y="1497356"/>
                  <a:pt x="6774233" y="1500023"/>
                </a:cubicBezTo>
                <a:cubicBezTo>
                  <a:pt x="6772614" y="1504500"/>
                  <a:pt x="6771375" y="1509072"/>
                  <a:pt x="6764708" y="1507452"/>
                </a:cubicBezTo>
                <a:cubicBezTo>
                  <a:pt x="6762421" y="1506881"/>
                  <a:pt x="6761374" y="1508405"/>
                  <a:pt x="6760040" y="1509834"/>
                </a:cubicBezTo>
                <a:cubicBezTo>
                  <a:pt x="6758708" y="1511262"/>
                  <a:pt x="6757088" y="1512596"/>
                  <a:pt x="6756516" y="1512310"/>
                </a:cubicBezTo>
                <a:cubicBezTo>
                  <a:pt x="6746039" y="1506690"/>
                  <a:pt x="6740133" y="1519168"/>
                  <a:pt x="6730322" y="1518406"/>
                </a:cubicBezTo>
                <a:cubicBezTo>
                  <a:pt x="6720512" y="1517644"/>
                  <a:pt x="6711272" y="1521264"/>
                  <a:pt x="6701747" y="1521359"/>
                </a:cubicBezTo>
                <a:cubicBezTo>
                  <a:pt x="6688984" y="1521359"/>
                  <a:pt x="6676125" y="1524978"/>
                  <a:pt x="6663647" y="1521359"/>
                </a:cubicBezTo>
                <a:cubicBezTo>
                  <a:pt x="6658885" y="1519835"/>
                  <a:pt x="6654122" y="1522407"/>
                  <a:pt x="6649075" y="1521930"/>
                </a:cubicBezTo>
                <a:cubicBezTo>
                  <a:pt x="6638216" y="1520883"/>
                  <a:pt x="6626976" y="1520121"/>
                  <a:pt x="6616403" y="1518216"/>
                </a:cubicBezTo>
                <a:cubicBezTo>
                  <a:pt x="6593829" y="1515815"/>
                  <a:pt x="6571732" y="1510596"/>
                  <a:pt x="6550490" y="1502690"/>
                </a:cubicBezTo>
                <a:lnTo>
                  <a:pt x="6550563" y="1501423"/>
                </a:lnTo>
                <a:lnTo>
                  <a:pt x="6543953" y="1498559"/>
                </a:lnTo>
                <a:cubicBezTo>
                  <a:pt x="6541846" y="1496737"/>
                  <a:pt x="6540012" y="1494642"/>
                  <a:pt x="6537822" y="1493546"/>
                </a:cubicBezTo>
                <a:cubicBezTo>
                  <a:pt x="6533441" y="1491355"/>
                  <a:pt x="6528297" y="1495165"/>
                  <a:pt x="6522582" y="1492593"/>
                </a:cubicBezTo>
                <a:lnTo>
                  <a:pt x="6477861" y="1469832"/>
                </a:lnTo>
                <a:lnTo>
                  <a:pt x="6468575" y="1466400"/>
                </a:lnTo>
                <a:cubicBezTo>
                  <a:pt x="6463908" y="1461961"/>
                  <a:pt x="6460574" y="1456275"/>
                  <a:pt x="6459050" y="1450017"/>
                </a:cubicBezTo>
                <a:cubicBezTo>
                  <a:pt x="6458955" y="1448493"/>
                  <a:pt x="6457621" y="1447369"/>
                  <a:pt x="6456098" y="1447512"/>
                </a:cubicBezTo>
                <a:cubicBezTo>
                  <a:pt x="6456002" y="1447512"/>
                  <a:pt x="6455907" y="1447521"/>
                  <a:pt x="6455812" y="1447540"/>
                </a:cubicBezTo>
                <a:cubicBezTo>
                  <a:pt x="6454478" y="1447788"/>
                  <a:pt x="6453717" y="1449036"/>
                  <a:pt x="6453907" y="1450322"/>
                </a:cubicBezTo>
                <a:cubicBezTo>
                  <a:pt x="6454001" y="1450588"/>
                  <a:pt x="6454097" y="1450836"/>
                  <a:pt x="6454192" y="1451064"/>
                </a:cubicBezTo>
                <a:cubicBezTo>
                  <a:pt x="6457336" y="1457351"/>
                  <a:pt x="6453431" y="1458399"/>
                  <a:pt x="6448573" y="1460589"/>
                </a:cubicBezTo>
                <a:cubicBezTo>
                  <a:pt x="6441620" y="1463352"/>
                  <a:pt x="6437238" y="1470114"/>
                  <a:pt x="6429523" y="1472781"/>
                </a:cubicBezTo>
                <a:cubicBezTo>
                  <a:pt x="6426951" y="1473639"/>
                  <a:pt x="6426094" y="1476591"/>
                  <a:pt x="6422188" y="1473448"/>
                </a:cubicBezTo>
                <a:cubicBezTo>
                  <a:pt x="6419807" y="1471543"/>
                  <a:pt x="6414569" y="1475067"/>
                  <a:pt x="6413902" y="1479830"/>
                </a:cubicBezTo>
                <a:cubicBezTo>
                  <a:pt x="6413235" y="1484592"/>
                  <a:pt x="6411234" y="1486688"/>
                  <a:pt x="6406472" y="1486402"/>
                </a:cubicBezTo>
                <a:cubicBezTo>
                  <a:pt x="6404567" y="1486488"/>
                  <a:pt x="6402758" y="1487669"/>
                  <a:pt x="6401995" y="1489450"/>
                </a:cubicBezTo>
                <a:cubicBezTo>
                  <a:pt x="6395899" y="1497222"/>
                  <a:pt x="6387517" y="1502919"/>
                  <a:pt x="6378087" y="1505738"/>
                </a:cubicBezTo>
                <a:cubicBezTo>
                  <a:pt x="6369991" y="1509453"/>
                  <a:pt x="6362943" y="1515263"/>
                  <a:pt x="6354370" y="1518501"/>
                </a:cubicBezTo>
                <a:cubicBezTo>
                  <a:pt x="6350465" y="1520054"/>
                  <a:pt x="6346751" y="1521797"/>
                  <a:pt x="6343036" y="1523740"/>
                </a:cubicBezTo>
                <a:lnTo>
                  <a:pt x="6342532" y="1523235"/>
                </a:lnTo>
                <a:lnTo>
                  <a:pt x="6327891" y="1529741"/>
                </a:lnTo>
                <a:lnTo>
                  <a:pt x="6327693" y="1529457"/>
                </a:lnTo>
                <a:lnTo>
                  <a:pt x="6318391" y="1534003"/>
                </a:lnTo>
                <a:cubicBezTo>
                  <a:pt x="6315153" y="1535098"/>
                  <a:pt x="6311700" y="1535122"/>
                  <a:pt x="6307603" y="1532217"/>
                </a:cubicBezTo>
                <a:cubicBezTo>
                  <a:pt x="6305222" y="1530883"/>
                  <a:pt x="6304937" y="1536980"/>
                  <a:pt x="6302746" y="1538885"/>
                </a:cubicBezTo>
                <a:cubicBezTo>
                  <a:pt x="6288459" y="1544638"/>
                  <a:pt x="6273790" y="1549543"/>
                  <a:pt x="6258930" y="1553553"/>
                </a:cubicBezTo>
                <a:cubicBezTo>
                  <a:pt x="6254835" y="1554925"/>
                  <a:pt x="6250359" y="1553411"/>
                  <a:pt x="6247978" y="1549839"/>
                </a:cubicBezTo>
                <a:cubicBezTo>
                  <a:pt x="6244738" y="1546410"/>
                  <a:pt x="6241977" y="1546886"/>
                  <a:pt x="6240928" y="1551744"/>
                </a:cubicBezTo>
                <a:cubicBezTo>
                  <a:pt x="6240452" y="1556478"/>
                  <a:pt x="6236738" y="1560221"/>
                  <a:pt x="6231975" y="1560697"/>
                </a:cubicBezTo>
                <a:cubicBezTo>
                  <a:pt x="6223974" y="1561364"/>
                  <a:pt x="6216831" y="1564984"/>
                  <a:pt x="6209019" y="1566126"/>
                </a:cubicBezTo>
                <a:lnTo>
                  <a:pt x="6197590" y="1568603"/>
                </a:lnTo>
                <a:lnTo>
                  <a:pt x="6197274" y="1568230"/>
                </a:lnTo>
                <a:lnTo>
                  <a:pt x="6197266" y="1568224"/>
                </a:lnTo>
                <a:lnTo>
                  <a:pt x="6181491" y="1572985"/>
                </a:lnTo>
                <a:lnTo>
                  <a:pt x="6181491" y="1572984"/>
                </a:lnTo>
                <a:lnTo>
                  <a:pt x="6165586" y="1575461"/>
                </a:lnTo>
                <a:cubicBezTo>
                  <a:pt x="6158347" y="1578509"/>
                  <a:pt x="6150060" y="1576318"/>
                  <a:pt x="6142821" y="1580318"/>
                </a:cubicBezTo>
                <a:cubicBezTo>
                  <a:pt x="6140059" y="1581842"/>
                  <a:pt x="6135964" y="1575175"/>
                  <a:pt x="6131963" y="1580318"/>
                </a:cubicBezTo>
                <a:cubicBezTo>
                  <a:pt x="6131391" y="1581080"/>
                  <a:pt x="6129295" y="1578413"/>
                  <a:pt x="6128438" y="1576699"/>
                </a:cubicBezTo>
                <a:cubicBezTo>
                  <a:pt x="6126439" y="1572698"/>
                  <a:pt x="6126343" y="1567936"/>
                  <a:pt x="6122533" y="1563840"/>
                </a:cubicBezTo>
                <a:cubicBezTo>
                  <a:pt x="6120247" y="1567269"/>
                  <a:pt x="6122533" y="1570508"/>
                  <a:pt x="6122533" y="1573365"/>
                </a:cubicBezTo>
                <a:cubicBezTo>
                  <a:pt x="6123295" y="1582033"/>
                  <a:pt x="6122533" y="1583938"/>
                  <a:pt x="6113008" y="1585557"/>
                </a:cubicBezTo>
                <a:lnTo>
                  <a:pt x="6089769" y="1588474"/>
                </a:lnTo>
                <a:lnTo>
                  <a:pt x="6089861" y="1588701"/>
                </a:lnTo>
                <a:lnTo>
                  <a:pt x="6081004" y="1588701"/>
                </a:lnTo>
                <a:cubicBezTo>
                  <a:pt x="6075955" y="1593083"/>
                  <a:pt x="6070145" y="1587939"/>
                  <a:pt x="6064621" y="1589939"/>
                </a:cubicBezTo>
                <a:cubicBezTo>
                  <a:pt x="6062049" y="1590892"/>
                  <a:pt x="6065858" y="1585748"/>
                  <a:pt x="6062049" y="1584891"/>
                </a:cubicBezTo>
                <a:lnTo>
                  <a:pt x="6055008" y="1590191"/>
                </a:lnTo>
                <a:lnTo>
                  <a:pt x="6054047" y="1591368"/>
                </a:lnTo>
                <a:cubicBezTo>
                  <a:pt x="6046714" y="1593797"/>
                  <a:pt x="6038998" y="1594644"/>
                  <a:pt x="6031378" y="1593844"/>
                </a:cubicBezTo>
                <a:lnTo>
                  <a:pt x="6029877" y="1593844"/>
                </a:lnTo>
                <a:lnTo>
                  <a:pt x="6017043" y="1595320"/>
                </a:lnTo>
                <a:cubicBezTo>
                  <a:pt x="6012614" y="1594054"/>
                  <a:pt x="6008661" y="1591096"/>
                  <a:pt x="6006233" y="1586748"/>
                </a:cubicBezTo>
                <a:cubicBezTo>
                  <a:pt x="6005947" y="1586176"/>
                  <a:pt x="6005661" y="1585585"/>
                  <a:pt x="6005375" y="1584985"/>
                </a:cubicBezTo>
                <a:cubicBezTo>
                  <a:pt x="6002041" y="1588414"/>
                  <a:pt x="6005852" y="1595082"/>
                  <a:pt x="5998994" y="1595653"/>
                </a:cubicBezTo>
                <a:cubicBezTo>
                  <a:pt x="5993945" y="1596120"/>
                  <a:pt x="5989183" y="1593368"/>
                  <a:pt x="5987088" y="1588795"/>
                </a:cubicBezTo>
                <a:cubicBezTo>
                  <a:pt x="5987088" y="1588224"/>
                  <a:pt x="5985849" y="1588033"/>
                  <a:pt x="5985087" y="1587557"/>
                </a:cubicBezTo>
                <a:cubicBezTo>
                  <a:pt x="5981372" y="1588891"/>
                  <a:pt x="5982420" y="1594701"/>
                  <a:pt x="5977847" y="1595272"/>
                </a:cubicBezTo>
                <a:cubicBezTo>
                  <a:pt x="5969181" y="1596320"/>
                  <a:pt x="5960512" y="1596320"/>
                  <a:pt x="5951844" y="1595272"/>
                </a:cubicBezTo>
                <a:cubicBezTo>
                  <a:pt x="5948511" y="1595272"/>
                  <a:pt x="5946796" y="1592224"/>
                  <a:pt x="5945368" y="1588129"/>
                </a:cubicBezTo>
                <a:cubicBezTo>
                  <a:pt x="5940415" y="1598416"/>
                  <a:pt x="5932890" y="1596320"/>
                  <a:pt x="5925365" y="1593653"/>
                </a:cubicBezTo>
                <a:lnTo>
                  <a:pt x="5925296" y="1593544"/>
                </a:lnTo>
                <a:lnTo>
                  <a:pt x="5904505" y="1592891"/>
                </a:lnTo>
                <a:cubicBezTo>
                  <a:pt x="5899934" y="1592891"/>
                  <a:pt x="5897362" y="1592320"/>
                  <a:pt x="5897076" y="1587176"/>
                </a:cubicBezTo>
                <a:cubicBezTo>
                  <a:pt x="5897076" y="1584319"/>
                  <a:pt x="5895171" y="1584414"/>
                  <a:pt x="5893742" y="1587176"/>
                </a:cubicBezTo>
                <a:lnTo>
                  <a:pt x="5893551" y="1587269"/>
                </a:lnTo>
                <a:lnTo>
                  <a:pt x="5893551" y="1591082"/>
                </a:lnTo>
                <a:lnTo>
                  <a:pt x="5885677" y="1591082"/>
                </a:lnTo>
                <a:lnTo>
                  <a:pt x="5885481" y="1591177"/>
                </a:lnTo>
                <a:lnTo>
                  <a:pt x="5893932" y="1591177"/>
                </a:lnTo>
                <a:lnTo>
                  <a:pt x="5885301" y="1591264"/>
                </a:lnTo>
                <a:lnTo>
                  <a:pt x="5884694" y="1591558"/>
                </a:lnTo>
                <a:lnTo>
                  <a:pt x="5877264" y="1591558"/>
                </a:lnTo>
                <a:lnTo>
                  <a:pt x="5877058" y="1590682"/>
                </a:lnTo>
                <a:lnTo>
                  <a:pt x="5877073" y="1590987"/>
                </a:lnTo>
                <a:lnTo>
                  <a:pt x="5870786" y="1590987"/>
                </a:lnTo>
                <a:lnTo>
                  <a:pt x="5870399" y="1588557"/>
                </a:lnTo>
                <a:lnTo>
                  <a:pt x="5870595" y="1590796"/>
                </a:lnTo>
                <a:cubicBezTo>
                  <a:pt x="5864976" y="1589272"/>
                  <a:pt x="5867166" y="1582891"/>
                  <a:pt x="5864119" y="1579938"/>
                </a:cubicBezTo>
                <a:cubicBezTo>
                  <a:pt x="5863071" y="1579347"/>
                  <a:pt x="5861738" y="1579728"/>
                  <a:pt x="5861166" y="1580786"/>
                </a:cubicBezTo>
                <a:cubicBezTo>
                  <a:pt x="5860881" y="1581195"/>
                  <a:pt x="5860785" y="1581662"/>
                  <a:pt x="5860881" y="1582129"/>
                </a:cubicBezTo>
                <a:cubicBezTo>
                  <a:pt x="5860881" y="1587653"/>
                  <a:pt x="5856975" y="1588892"/>
                  <a:pt x="5852308" y="1588701"/>
                </a:cubicBezTo>
                <a:cubicBezTo>
                  <a:pt x="5845926" y="1588853"/>
                  <a:pt x="5839545" y="1588434"/>
                  <a:pt x="5833258" y="1587463"/>
                </a:cubicBezTo>
                <a:lnTo>
                  <a:pt x="5793075" y="1582475"/>
                </a:lnTo>
                <a:lnTo>
                  <a:pt x="5792586" y="1582510"/>
                </a:lnTo>
                <a:cubicBezTo>
                  <a:pt x="5779442" y="1580985"/>
                  <a:pt x="5766202" y="1579557"/>
                  <a:pt x="5753153" y="1577080"/>
                </a:cubicBezTo>
                <a:cubicBezTo>
                  <a:pt x="5738579" y="1574413"/>
                  <a:pt x="5723816" y="1572985"/>
                  <a:pt x="5709147" y="1570889"/>
                </a:cubicBezTo>
                <a:cubicBezTo>
                  <a:pt x="5705052" y="1570318"/>
                  <a:pt x="5700956" y="1569175"/>
                  <a:pt x="5696955" y="1568222"/>
                </a:cubicBezTo>
                <a:lnTo>
                  <a:pt x="5693572" y="1567374"/>
                </a:lnTo>
                <a:lnTo>
                  <a:pt x="5690969" y="1566854"/>
                </a:lnTo>
                <a:lnTo>
                  <a:pt x="5687430" y="1566317"/>
                </a:lnTo>
                <a:lnTo>
                  <a:pt x="5681240" y="1566317"/>
                </a:lnTo>
                <a:lnTo>
                  <a:pt x="5681240" y="1566508"/>
                </a:lnTo>
                <a:lnTo>
                  <a:pt x="5680730" y="1566317"/>
                </a:lnTo>
                <a:lnTo>
                  <a:pt x="5680668" y="1566317"/>
                </a:lnTo>
                <a:lnTo>
                  <a:pt x="5680668" y="1566294"/>
                </a:lnTo>
                <a:lnTo>
                  <a:pt x="5675073" y="1564198"/>
                </a:lnTo>
                <a:cubicBezTo>
                  <a:pt x="5673667" y="1562960"/>
                  <a:pt x="5673239" y="1561031"/>
                  <a:pt x="5674763" y="1557745"/>
                </a:cubicBezTo>
                <a:cubicBezTo>
                  <a:pt x="5677810" y="1551172"/>
                  <a:pt x="5672667" y="1549934"/>
                  <a:pt x="5669143" y="1547553"/>
                </a:cubicBezTo>
                <a:cubicBezTo>
                  <a:pt x="5666095" y="1550220"/>
                  <a:pt x="5669143" y="1552125"/>
                  <a:pt x="5669143" y="1554221"/>
                </a:cubicBezTo>
                <a:cubicBezTo>
                  <a:pt x="5668571" y="1560983"/>
                  <a:pt x="5665619" y="1563746"/>
                  <a:pt x="5658856" y="1562412"/>
                </a:cubicBezTo>
                <a:cubicBezTo>
                  <a:pt x="5652570" y="1561593"/>
                  <a:pt x="5646283" y="1559993"/>
                  <a:pt x="5640378" y="1557650"/>
                </a:cubicBezTo>
                <a:lnTo>
                  <a:pt x="5639604" y="1552645"/>
                </a:lnTo>
                <a:lnTo>
                  <a:pt x="5639805" y="1557173"/>
                </a:lnTo>
                <a:cubicBezTo>
                  <a:pt x="5629328" y="1555077"/>
                  <a:pt x="5628757" y="1554506"/>
                  <a:pt x="5628471" y="1544409"/>
                </a:cubicBezTo>
                <a:cubicBezTo>
                  <a:pt x="5628185" y="1540352"/>
                  <a:pt x="5628185" y="1536275"/>
                  <a:pt x="5628471" y="1532217"/>
                </a:cubicBezTo>
                <a:cubicBezTo>
                  <a:pt x="5629328" y="1528026"/>
                  <a:pt x="5632281" y="1527931"/>
                  <a:pt x="5635519" y="1529455"/>
                </a:cubicBezTo>
                <a:lnTo>
                  <a:pt x="5636825" y="1534680"/>
                </a:lnTo>
                <a:lnTo>
                  <a:pt x="5636091" y="1529932"/>
                </a:lnTo>
                <a:lnTo>
                  <a:pt x="5640664" y="1529932"/>
                </a:lnTo>
                <a:lnTo>
                  <a:pt x="5640999" y="1530330"/>
                </a:lnTo>
                <a:lnTo>
                  <a:pt x="5646664" y="1532218"/>
                </a:lnTo>
                <a:lnTo>
                  <a:pt x="5646686" y="1532247"/>
                </a:lnTo>
                <a:lnTo>
                  <a:pt x="5647235" y="1532122"/>
                </a:lnTo>
                <a:cubicBezTo>
                  <a:pt x="5660189" y="1532885"/>
                  <a:pt x="5672952" y="1535123"/>
                  <a:pt x="5685335" y="1538790"/>
                </a:cubicBezTo>
                <a:cubicBezTo>
                  <a:pt x="5688193" y="1539428"/>
                  <a:pt x="5690670" y="1541047"/>
                  <a:pt x="5692384" y="1543362"/>
                </a:cubicBezTo>
                <a:lnTo>
                  <a:pt x="5692383" y="1543362"/>
                </a:lnTo>
                <a:lnTo>
                  <a:pt x="5703908" y="1559364"/>
                </a:lnTo>
                <a:lnTo>
                  <a:pt x="5703908" y="1559363"/>
                </a:lnTo>
                <a:cubicBezTo>
                  <a:pt x="5705909" y="1555553"/>
                  <a:pt x="5702956" y="1553172"/>
                  <a:pt x="5701337" y="1549838"/>
                </a:cubicBezTo>
                <a:cubicBezTo>
                  <a:pt x="5699622" y="1547781"/>
                  <a:pt x="5699622" y="1544752"/>
                  <a:pt x="5701337" y="1542694"/>
                </a:cubicBezTo>
                <a:cubicBezTo>
                  <a:pt x="5703623" y="1540885"/>
                  <a:pt x="5706100" y="1541742"/>
                  <a:pt x="5708481" y="1543266"/>
                </a:cubicBezTo>
                <a:lnTo>
                  <a:pt x="5708480" y="1543267"/>
                </a:lnTo>
                <a:lnTo>
                  <a:pt x="5708481" y="1543267"/>
                </a:lnTo>
                <a:cubicBezTo>
                  <a:pt x="5717243" y="1543628"/>
                  <a:pt x="5725911" y="1544714"/>
                  <a:pt x="5734484" y="1546505"/>
                </a:cubicBezTo>
                <a:cubicBezTo>
                  <a:pt x="5739913" y="1547172"/>
                  <a:pt x="5744009" y="1549362"/>
                  <a:pt x="5743437" y="1556030"/>
                </a:cubicBezTo>
                <a:cubicBezTo>
                  <a:pt x="5743152" y="1559488"/>
                  <a:pt x="5745152" y="1562745"/>
                  <a:pt x="5748295" y="1564126"/>
                </a:cubicBezTo>
                <a:cubicBezTo>
                  <a:pt x="5749058" y="1563364"/>
                  <a:pt x="5750010" y="1562983"/>
                  <a:pt x="5750010" y="1562412"/>
                </a:cubicBezTo>
                <a:cubicBezTo>
                  <a:pt x="5750581" y="1550982"/>
                  <a:pt x="5751439" y="1549743"/>
                  <a:pt x="5762392" y="1550696"/>
                </a:cubicBezTo>
                <a:cubicBezTo>
                  <a:pt x="5773346" y="1551649"/>
                  <a:pt x="5784204" y="1553649"/>
                  <a:pt x="5795158" y="1555173"/>
                </a:cubicBezTo>
                <a:lnTo>
                  <a:pt x="5795165" y="1555198"/>
                </a:lnTo>
                <a:lnTo>
                  <a:pt x="5808617" y="1556856"/>
                </a:lnTo>
                <a:lnTo>
                  <a:pt x="5809255" y="1556506"/>
                </a:lnTo>
                <a:lnTo>
                  <a:pt x="5810708" y="1557042"/>
                </a:lnTo>
                <a:lnTo>
                  <a:pt x="5810875" y="1556887"/>
                </a:lnTo>
                <a:cubicBezTo>
                  <a:pt x="5821256" y="1554887"/>
                  <a:pt x="5824685" y="1561459"/>
                  <a:pt x="5826114" y="1569651"/>
                </a:cubicBezTo>
                <a:cubicBezTo>
                  <a:pt x="5829352" y="1570222"/>
                  <a:pt x="5830020" y="1568222"/>
                  <a:pt x="5831067" y="1566793"/>
                </a:cubicBezTo>
                <a:cubicBezTo>
                  <a:pt x="5837068" y="1558316"/>
                  <a:pt x="5836878" y="1559078"/>
                  <a:pt x="5846498" y="1561650"/>
                </a:cubicBezTo>
                <a:cubicBezTo>
                  <a:pt x="5853642" y="1562907"/>
                  <a:pt x="5860976" y="1563545"/>
                  <a:pt x="5868214" y="1563555"/>
                </a:cubicBezTo>
                <a:lnTo>
                  <a:pt x="5868556" y="1567466"/>
                </a:lnTo>
                <a:lnTo>
                  <a:pt x="5868405" y="1563745"/>
                </a:lnTo>
                <a:lnTo>
                  <a:pt x="5884026" y="1564221"/>
                </a:lnTo>
                <a:lnTo>
                  <a:pt x="5884026" y="1564844"/>
                </a:lnTo>
                <a:lnTo>
                  <a:pt x="5884217" y="1564793"/>
                </a:lnTo>
                <a:cubicBezTo>
                  <a:pt x="5886312" y="1567012"/>
                  <a:pt x="5887741" y="1569689"/>
                  <a:pt x="5888598" y="1572603"/>
                </a:cubicBezTo>
                <a:cubicBezTo>
                  <a:pt x="5889741" y="1575747"/>
                  <a:pt x="5891742" y="1575175"/>
                  <a:pt x="5893837" y="1573651"/>
                </a:cubicBezTo>
                <a:lnTo>
                  <a:pt x="5893842" y="1573642"/>
                </a:lnTo>
                <a:lnTo>
                  <a:pt x="5893646" y="1573080"/>
                </a:lnTo>
                <a:lnTo>
                  <a:pt x="5894980" y="1571270"/>
                </a:lnTo>
                <a:lnTo>
                  <a:pt x="5895195" y="1571142"/>
                </a:lnTo>
                <a:lnTo>
                  <a:pt x="5898219" y="1565555"/>
                </a:lnTo>
                <a:cubicBezTo>
                  <a:pt x="5902601" y="1564793"/>
                  <a:pt x="5904029" y="1568222"/>
                  <a:pt x="5905362" y="1571460"/>
                </a:cubicBezTo>
                <a:cubicBezTo>
                  <a:pt x="5906220" y="1574804"/>
                  <a:pt x="5909173" y="1577242"/>
                  <a:pt x="5912601" y="1577556"/>
                </a:cubicBezTo>
                <a:cubicBezTo>
                  <a:pt x="5914126" y="1566793"/>
                  <a:pt x="5914126" y="1566602"/>
                  <a:pt x="5925175" y="1566793"/>
                </a:cubicBezTo>
                <a:cubicBezTo>
                  <a:pt x="5932985" y="1565555"/>
                  <a:pt x="5940890" y="1566107"/>
                  <a:pt x="5948415" y="1568412"/>
                </a:cubicBezTo>
                <a:lnTo>
                  <a:pt x="5948245" y="1568537"/>
                </a:lnTo>
                <a:lnTo>
                  <a:pt x="5953750" y="1576794"/>
                </a:lnTo>
                <a:cubicBezTo>
                  <a:pt x="5955178" y="1573365"/>
                  <a:pt x="5954321" y="1566507"/>
                  <a:pt x="5961369" y="1569841"/>
                </a:cubicBezTo>
                <a:cubicBezTo>
                  <a:pt x="5962417" y="1570260"/>
                  <a:pt x="5963465" y="1570260"/>
                  <a:pt x="5964513" y="1569841"/>
                </a:cubicBezTo>
                <a:cubicBezTo>
                  <a:pt x="5971657" y="1565269"/>
                  <a:pt x="5974038" y="1569079"/>
                  <a:pt x="5974991" y="1575556"/>
                </a:cubicBezTo>
                <a:cubicBezTo>
                  <a:pt x="5975371" y="1577918"/>
                  <a:pt x="5977467" y="1579632"/>
                  <a:pt x="5979848" y="1579556"/>
                </a:cubicBezTo>
                <a:cubicBezTo>
                  <a:pt x="5981944" y="1569174"/>
                  <a:pt x="5981944" y="1569174"/>
                  <a:pt x="5992898" y="1568888"/>
                </a:cubicBezTo>
                <a:lnTo>
                  <a:pt x="5998612" y="1568888"/>
                </a:lnTo>
                <a:lnTo>
                  <a:pt x="6000030" y="1569646"/>
                </a:lnTo>
                <a:lnTo>
                  <a:pt x="5999469" y="1568793"/>
                </a:lnTo>
                <a:cubicBezTo>
                  <a:pt x="6004804" y="1569270"/>
                  <a:pt x="6009566" y="1574985"/>
                  <a:pt x="6015662" y="1569270"/>
                </a:cubicBezTo>
                <a:cubicBezTo>
                  <a:pt x="6019853" y="1565269"/>
                  <a:pt x="6024329" y="1577937"/>
                  <a:pt x="6029950" y="1569841"/>
                </a:cubicBezTo>
                <a:cubicBezTo>
                  <a:pt x="6033474" y="1564793"/>
                  <a:pt x="6039475" y="1566793"/>
                  <a:pt x="6044713" y="1566317"/>
                </a:cubicBezTo>
                <a:cubicBezTo>
                  <a:pt x="6050523" y="1564964"/>
                  <a:pt x="6056619" y="1564802"/>
                  <a:pt x="6062525" y="1565841"/>
                </a:cubicBezTo>
                <a:lnTo>
                  <a:pt x="6069111" y="1563707"/>
                </a:lnTo>
                <a:lnTo>
                  <a:pt x="6068907" y="1563459"/>
                </a:lnTo>
                <a:cubicBezTo>
                  <a:pt x="6077575" y="1560773"/>
                  <a:pt x="6086624" y="1559402"/>
                  <a:pt x="6095672" y="1559363"/>
                </a:cubicBezTo>
                <a:cubicBezTo>
                  <a:pt x="6103483" y="1559363"/>
                  <a:pt x="6104149" y="1560792"/>
                  <a:pt x="6101388" y="1568888"/>
                </a:cubicBezTo>
                <a:cubicBezTo>
                  <a:pt x="6100530" y="1571365"/>
                  <a:pt x="6100340" y="1573460"/>
                  <a:pt x="6102721" y="1574699"/>
                </a:cubicBezTo>
                <a:cubicBezTo>
                  <a:pt x="6105103" y="1575937"/>
                  <a:pt x="6107578" y="1574127"/>
                  <a:pt x="6108912" y="1571746"/>
                </a:cubicBezTo>
                <a:cubicBezTo>
                  <a:pt x="6109579" y="1570784"/>
                  <a:pt x="6109865" y="1569660"/>
                  <a:pt x="6109865" y="1568507"/>
                </a:cubicBezTo>
                <a:cubicBezTo>
                  <a:pt x="6109293" y="1558125"/>
                  <a:pt x="6116342" y="1555839"/>
                  <a:pt x="6124438" y="1555077"/>
                </a:cubicBezTo>
                <a:cubicBezTo>
                  <a:pt x="6131106" y="1553715"/>
                  <a:pt x="6137868" y="1552915"/>
                  <a:pt x="6144630" y="1552696"/>
                </a:cubicBezTo>
                <a:lnTo>
                  <a:pt x="6145479" y="1553312"/>
                </a:lnTo>
                <a:lnTo>
                  <a:pt x="6145011" y="1552601"/>
                </a:lnTo>
                <a:lnTo>
                  <a:pt x="6179206" y="1545552"/>
                </a:lnTo>
                <a:lnTo>
                  <a:pt x="6179233" y="1545642"/>
                </a:lnTo>
                <a:lnTo>
                  <a:pt x="6188255" y="1543476"/>
                </a:lnTo>
                <a:lnTo>
                  <a:pt x="6188255" y="1543266"/>
                </a:lnTo>
                <a:cubicBezTo>
                  <a:pt x="6194446" y="1541199"/>
                  <a:pt x="6200828" y="1539580"/>
                  <a:pt x="6207305" y="1538408"/>
                </a:cubicBezTo>
                <a:lnTo>
                  <a:pt x="6213262" y="1543175"/>
                </a:lnTo>
                <a:lnTo>
                  <a:pt x="6213852" y="1542720"/>
                </a:lnTo>
                <a:lnTo>
                  <a:pt x="6217235" y="1537540"/>
                </a:lnTo>
                <a:lnTo>
                  <a:pt x="6217497" y="1536409"/>
                </a:lnTo>
                <a:cubicBezTo>
                  <a:pt x="6238262" y="1530979"/>
                  <a:pt x="6258835" y="1524693"/>
                  <a:pt x="6279219" y="1518120"/>
                </a:cubicBezTo>
                <a:lnTo>
                  <a:pt x="6280288" y="1517909"/>
                </a:lnTo>
                <a:lnTo>
                  <a:pt x="6286934" y="1515548"/>
                </a:lnTo>
                <a:cubicBezTo>
                  <a:pt x="6291029" y="1514405"/>
                  <a:pt x="6293126" y="1516405"/>
                  <a:pt x="6293506" y="1520501"/>
                </a:cubicBezTo>
                <a:lnTo>
                  <a:pt x="6292835" y="1520385"/>
                </a:lnTo>
                <a:lnTo>
                  <a:pt x="6293031" y="1520502"/>
                </a:lnTo>
                <a:lnTo>
                  <a:pt x="6294089" y="1522504"/>
                </a:lnTo>
                <a:lnTo>
                  <a:pt x="6293506" y="1520501"/>
                </a:lnTo>
                <a:cubicBezTo>
                  <a:pt x="6296459" y="1515167"/>
                  <a:pt x="6297793" y="1507547"/>
                  <a:pt x="6307127" y="1510976"/>
                </a:cubicBezTo>
                <a:cubicBezTo>
                  <a:pt x="6309318" y="1511833"/>
                  <a:pt x="6310270" y="1509548"/>
                  <a:pt x="6311033" y="1507833"/>
                </a:cubicBezTo>
                <a:cubicBezTo>
                  <a:pt x="6312081" y="1505756"/>
                  <a:pt x="6314176" y="1504414"/>
                  <a:pt x="6316557" y="1504309"/>
                </a:cubicBezTo>
                <a:lnTo>
                  <a:pt x="6317140" y="1504551"/>
                </a:lnTo>
                <a:lnTo>
                  <a:pt x="6316938" y="1504310"/>
                </a:lnTo>
                <a:lnTo>
                  <a:pt x="6334939" y="1497166"/>
                </a:lnTo>
                <a:lnTo>
                  <a:pt x="6335020" y="1497298"/>
                </a:lnTo>
                <a:lnTo>
                  <a:pt x="6387612" y="1468971"/>
                </a:lnTo>
                <a:cubicBezTo>
                  <a:pt x="6391899" y="1466590"/>
                  <a:pt x="6395708" y="1463447"/>
                  <a:pt x="6399805" y="1460685"/>
                </a:cubicBezTo>
                <a:cubicBezTo>
                  <a:pt x="6403234" y="1457560"/>
                  <a:pt x="6407615" y="1455770"/>
                  <a:pt x="6412188" y="1455636"/>
                </a:cubicBezTo>
                <a:cubicBezTo>
                  <a:pt x="6415712" y="1456055"/>
                  <a:pt x="6419141" y="1454027"/>
                  <a:pt x="6420474" y="1450683"/>
                </a:cubicBezTo>
                <a:cubicBezTo>
                  <a:pt x="6426475" y="1437729"/>
                  <a:pt x="6429999" y="1441158"/>
                  <a:pt x="6416760" y="1431633"/>
                </a:cubicBezTo>
                <a:cubicBezTo>
                  <a:pt x="6407235" y="1424966"/>
                  <a:pt x="6396757" y="1420108"/>
                  <a:pt x="6392184" y="1408583"/>
                </a:cubicBezTo>
                <a:cubicBezTo>
                  <a:pt x="6391327" y="1406297"/>
                  <a:pt x="6388851" y="1405725"/>
                  <a:pt x="6386565" y="1405440"/>
                </a:cubicBezTo>
                <a:cubicBezTo>
                  <a:pt x="6381993" y="1404563"/>
                  <a:pt x="6378087" y="1401744"/>
                  <a:pt x="6375802" y="1397724"/>
                </a:cubicBezTo>
                <a:lnTo>
                  <a:pt x="6375448" y="1396520"/>
                </a:lnTo>
                <a:lnTo>
                  <a:pt x="6371135" y="1392295"/>
                </a:lnTo>
                <a:lnTo>
                  <a:pt x="6351568" y="1374821"/>
                </a:lnTo>
                <a:lnTo>
                  <a:pt x="6351163" y="1374840"/>
                </a:lnTo>
                <a:lnTo>
                  <a:pt x="6350655" y="1374864"/>
                </a:lnTo>
                <a:cubicBezTo>
                  <a:pt x="6341130" y="1365339"/>
                  <a:pt x="6329510" y="1358862"/>
                  <a:pt x="6324177" y="1346289"/>
                </a:cubicBezTo>
                <a:cubicBezTo>
                  <a:pt x="6323891" y="1345585"/>
                  <a:pt x="6323414" y="1344984"/>
                  <a:pt x="6322748" y="1344575"/>
                </a:cubicBezTo>
                <a:cubicBezTo>
                  <a:pt x="6304841" y="1335050"/>
                  <a:pt x="6295030" y="1318476"/>
                  <a:pt x="6282551" y="1303998"/>
                </a:cubicBezTo>
                <a:cubicBezTo>
                  <a:pt x="6276170" y="1296569"/>
                  <a:pt x="6270074" y="1288854"/>
                  <a:pt x="6263501" y="1281329"/>
                </a:cubicBezTo>
                <a:lnTo>
                  <a:pt x="6263704" y="1280410"/>
                </a:lnTo>
                <a:lnTo>
                  <a:pt x="6248413" y="1259039"/>
                </a:lnTo>
                <a:lnTo>
                  <a:pt x="6247214" y="1258564"/>
                </a:lnTo>
                <a:lnTo>
                  <a:pt x="6243024" y="1253802"/>
                </a:lnTo>
                <a:lnTo>
                  <a:pt x="6242737" y="1252114"/>
                </a:lnTo>
                <a:lnTo>
                  <a:pt x="6226641" y="1227512"/>
                </a:lnTo>
                <a:cubicBezTo>
                  <a:pt x="6223116" y="1221416"/>
                  <a:pt x="6218069" y="1215797"/>
                  <a:pt x="6227689" y="1210272"/>
                </a:cubicBezTo>
                <a:cubicBezTo>
                  <a:pt x="6223307" y="1206272"/>
                  <a:pt x="6219307" y="1212939"/>
                  <a:pt x="6216640" y="1208653"/>
                </a:cubicBezTo>
                <a:cubicBezTo>
                  <a:pt x="6214734" y="1205662"/>
                  <a:pt x="6213307" y="1202462"/>
                  <a:pt x="6212164" y="1199128"/>
                </a:cubicBezTo>
                <a:cubicBezTo>
                  <a:pt x="6211021" y="1195604"/>
                  <a:pt x="6209210" y="1192356"/>
                  <a:pt x="6206734" y="1189603"/>
                </a:cubicBezTo>
                <a:cubicBezTo>
                  <a:pt x="6204925" y="1187631"/>
                  <a:pt x="6204829" y="1184574"/>
                  <a:pt x="6206638" y="1182554"/>
                </a:cubicBezTo>
                <a:cubicBezTo>
                  <a:pt x="6201684" y="1173029"/>
                  <a:pt x="6192541" y="1164647"/>
                  <a:pt x="6193018" y="1152265"/>
                </a:cubicBezTo>
                <a:cubicBezTo>
                  <a:pt x="6193018" y="1151522"/>
                  <a:pt x="6192732" y="1150798"/>
                  <a:pt x="6192255" y="1150265"/>
                </a:cubicBezTo>
                <a:cubicBezTo>
                  <a:pt x="6187492" y="1148074"/>
                  <a:pt x="6185111" y="1144430"/>
                  <a:pt x="6183480" y="1140347"/>
                </a:cubicBezTo>
                <a:lnTo>
                  <a:pt x="6179450" y="1128505"/>
                </a:lnTo>
                <a:lnTo>
                  <a:pt x="6179015" y="1128739"/>
                </a:lnTo>
                <a:cubicBezTo>
                  <a:pt x="6177587" y="1126738"/>
                  <a:pt x="6176729" y="1124347"/>
                  <a:pt x="6176729" y="1121881"/>
                </a:cubicBezTo>
                <a:cubicBezTo>
                  <a:pt x="6177492" y="1119823"/>
                  <a:pt x="6178063" y="1117728"/>
                  <a:pt x="6178539" y="1115594"/>
                </a:cubicBezTo>
                <a:lnTo>
                  <a:pt x="6178271" y="1115171"/>
                </a:lnTo>
                <a:lnTo>
                  <a:pt x="6176920" y="1120928"/>
                </a:lnTo>
                <a:lnTo>
                  <a:pt x="6176920" y="1113038"/>
                </a:lnTo>
                <a:lnTo>
                  <a:pt x="6176729" y="1112736"/>
                </a:lnTo>
                <a:cubicBezTo>
                  <a:pt x="6175586" y="1110069"/>
                  <a:pt x="6179587" y="1104069"/>
                  <a:pt x="6171967" y="1105593"/>
                </a:cubicBezTo>
                <a:cubicBezTo>
                  <a:pt x="6171967" y="1105593"/>
                  <a:pt x="6170539" y="1104069"/>
                  <a:pt x="6170157" y="1103021"/>
                </a:cubicBezTo>
                <a:cubicBezTo>
                  <a:pt x="6167967" y="1096420"/>
                  <a:pt x="6165681" y="1090257"/>
                  <a:pt x="6163489" y="1084542"/>
                </a:cubicBezTo>
                <a:lnTo>
                  <a:pt x="6163865" y="1084067"/>
                </a:lnTo>
                <a:lnTo>
                  <a:pt x="6163775" y="1083971"/>
                </a:lnTo>
                <a:cubicBezTo>
                  <a:pt x="6160347" y="1072189"/>
                  <a:pt x="6157490" y="1060235"/>
                  <a:pt x="6155298" y="1048157"/>
                </a:cubicBezTo>
                <a:cubicBezTo>
                  <a:pt x="6154346" y="1044928"/>
                  <a:pt x="6153108" y="1041804"/>
                  <a:pt x="6151583" y="1038823"/>
                </a:cubicBezTo>
                <a:lnTo>
                  <a:pt x="6151583" y="1036954"/>
                </a:lnTo>
                <a:lnTo>
                  <a:pt x="6141392" y="977195"/>
                </a:lnTo>
                <a:cubicBezTo>
                  <a:pt x="6141392" y="971194"/>
                  <a:pt x="6147774" y="968242"/>
                  <a:pt x="6146441" y="962622"/>
                </a:cubicBezTo>
                <a:cubicBezTo>
                  <a:pt x="6145107" y="957002"/>
                  <a:pt x="6139487" y="955478"/>
                  <a:pt x="6139392" y="949954"/>
                </a:cubicBezTo>
                <a:cubicBezTo>
                  <a:pt x="6139106" y="948039"/>
                  <a:pt x="6139677" y="946103"/>
                  <a:pt x="6140915" y="944637"/>
                </a:cubicBezTo>
                <a:lnTo>
                  <a:pt x="6138249" y="931302"/>
                </a:lnTo>
                <a:lnTo>
                  <a:pt x="6138249" y="931301"/>
                </a:lnTo>
                <a:lnTo>
                  <a:pt x="6138249" y="919967"/>
                </a:lnTo>
                <a:cubicBezTo>
                  <a:pt x="6140821" y="916443"/>
                  <a:pt x="6138249" y="912061"/>
                  <a:pt x="6140249" y="908442"/>
                </a:cubicBezTo>
                <a:lnTo>
                  <a:pt x="6153965" y="842223"/>
                </a:lnTo>
                <a:lnTo>
                  <a:pt x="6153203" y="841859"/>
                </a:lnTo>
                <a:cubicBezTo>
                  <a:pt x="6153203" y="839096"/>
                  <a:pt x="6154346" y="837286"/>
                  <a:pt x="6157966" y="836715"/>
                </a:cubicBezTo>
                <a:cubicBezTo>
                  <a:pt x="6163585" y="835762"/>
                  <a:pt x="6164919" y="832810"/>
                  <a:pt x="6162347" y="828523"/>
                </a:cubicBezTo>
                <a:cubicBezTo>
                  <a:pt x="6161204" y="826428"/>
                  <a:pt x="6157299" y="825571"/>
                  <a:pt x="6159681" y="822237"/>
                </a:cubicBezTo>
                <a:cubicBezTo>
                  <a:pt x="6162062" y="818903"/>
                  <a:pt x="6164443" y="820903"/>
                  <a:pt x="6166920" y="821666"/>
                </a:cubicBezTo>
                <a:cubicBezTo>
                  <a:pt x="6167967" y="822170"/>
                  <a:pt x="6169301" y="821751"/>
                  <a:pt x="6169872" y="820713"/>
                </a:cubicBezTo>
                <a:cubicBezTo>
                  <a:pt x="6170063" y="819141"/>
                  <a:pt x="6169110" y="817646"/>
                  <a:pt x="6167586" y="817189"/>
                </a:cubicBezTo>
                <a:cubicBezTo>
                  <a:pt x="6162062" y="814427"/>
                  <a:pt x="6162538" y="810331"/>
                  <a:pt x="6164634" y="805663"/>
                </a:cubicBezTo>
                <a:cubicBezTo>
                  <a:pt x="6169301" y="795281"/>
                  <a:pt x="6174920" y="785394"/>
                  <a:pt x="6181492" y="776136"/>
                </a:cubicBezTo>
                <a:lnTo>
                  <a:pt x="6181486" y="776316"/>
                </a:lnTo>
                <a:lnTo>
                  <a:pt x="6181587" y="775663"/>
                </a:lnTo>
                <a:lnTo>
                  <a:pt x="6192759" y="755555"/>
                </a:lnTo>
                <a:lnTo>
                  <a:pt x="6192636" y="755555"/>
                </a:lnTo>
                <a:lnTo>
                  <a:pt x="6199780" y="744220"/>
                </a:lnTo>
                <a:lnTo>
                  <a:pt x="6199783" y="744223"/>
                </a:lnTo>
                <a:lnTo>
                  <a:pt x="6217783" y="723557"/>
                </a:lnTo>
                <a:lnTo>
                  <a:pt x="6217783" y="723560"/>
                </a:lnTo>
                <a:lnTo>
                  <a:pt x="6249120" y="700130"/>
                </a:lnTo>
                <a:cubicBezTo>
                  <a:pt x="6256644" y="696701"/>
                  <a:pt x="6263978" y="691939"/>
                  <a:pt x="6271884" y="688605"/>
                </a:cubicBezTo>
                <a:cubicBezTo>
                  <a:pt x="6277409" y="686319"/>
                  <a:pt x="6282362" y="684223"/>
                  <a:pt x="6287886" y="688605"/>
                </a:cubicBezTo>
                <a:cubicBezTo>
                  <a:pt x="6289506" y="690367"/>
                  <a:pt x="6292172" y="690501"/>
                  <a:pt x="6293982" y="688919"/>
                </a:cubicBezTo>
                <a:cubicBezTo>
                  <a:pt x="6294553" y="688348"/>
                  <a:pt x="6295030" y="687614"/>
                  <a:pt x="6295221" y="686795"/>
                </a:cubicBezTo>
                <a:cubicBezTo>
                  <a:pt x="6297697" y="681176"/>
                  <a:pt x="6302555" y="680699"/>
                  <a:pt x="6307603" y="680604"/>
                </a:cubicBezTo>
                <a:close/>
                <a:moveTo>
                  <a:pt x="5261116" y="518941"/>
                </a:moveTo>
                <a:lnTo>
                  <a:pt x="5257769" y="524708"/>
                </a:lnTo>
                <a:cubicBezTo>
                  <a:pt x="5253900" y="527670"/>
                  <a:pt x="5248899" y="529155"/>
                  <a:pt x="5243660" y="528466"/>
                </a:cubicBezTo>
                <a:cubicBezTo>
                  <a:pt x="5243184" y="528389"/>
                  <a:pt x="5242613" y="528303"/>
                  <a:pt x="5242136" y="528189"/>
                </a:cubicBezTo>
                <a:cubicBezTo>
                  <a:pt x="5231277" y="527045"/>
                  <a:pt x="5220705" y="532476"/>
                  <a:pt x="5209371" y="528189"/>
                </a:cubicBezTo>
                <a:cubicBezTo>
                  <a:pt x="5205370" y="526856"/>
                  <a:pt x="5199273" y="531523"/>
                  <a:pt x="5194226" y="533524"/>
                </a:cubicBezTo>
                <a:cubicBezTo>
                  <a:pt x="5162602" y="544468"/>
                  <a:pt x="5132980" y="560556"/>
                  <a:pt x="5106595" y="581164"/>
                </a:cubicBezTo>
                <a:lnTo>
                  <a:pt x="5097426" y="583330"/>
                </a:lnTo>
                <a:lnTo>
                  <a:pt x="5095732" y="585778"/>
                </a:lnTo>
                <a:lnTo>
                  <a:pt x="5096404" y="587161"/>
                </a:lnTo>
                <a:cubicBezTo>
                  <a:pt x="5095071" y="596400"/>
                  <a:pt x="5087832" y="603667"/>
                  <a:pt x="5078593" y="604972"/>
                </a:cubicBezTo>
                <a:lnTo>
                  <a:pt x="5076616" y="604167"/>
                </a:lnTo>
                <a:lnTo>
                  <a:pt x="5064115" y="620865"/>
                </a:lnTo>
                <a:lnTo>
                  <a:pt x="5064104" y="620817"/>
                </a:lnTo>
                <a:lnTo>
                  <a:pt x="5064115" y="620867"/>
                </a:lnTo>
                <a:lnTo>
                  <a:pt x="5060672" y="627212"/>
                </a:lnTo>
                <a:lnTo>
                  <a:pt x="5061638" y="628400"/>
                </a:lnTo>
                <a:cubicBezTo>
                  <a:pt x="5059067" y="642451"/>
                  <a:pt x="5052875" y="655585"/>
                  <a:pt x="5043636" y="666501"/>
                </a:cubicBezTo>
                <a:lnTo>
                  <a:pt x="5041146" y="666551"/>
                </a:lnTo>
                <a:lnTo>
                  <a:pt x="5034206" y="689081"/>
                </a:lnTo>
                <a:cubicBezTo>
                  <a:pt x="5034968" y="693158"/>
                  <a:pt x="5032396" y="697120"/>
                  <a:pt x="5028301" y="697930"/>
                </a:cubicBezTo>
                <a:cubicBezTo>
                  <a:pt x="5028015" y="697978"/>
                  <a:pt x="5027824" y="698006"/>
                  <a:pt x="5027539" y="698034"/>
                </a:cubicBezTo>
                <a:lnTo>
                  <a:pt x="5027060" y="697667"/>
                </a:lnTo>
                <a:lnTo>
                  <a:pt x="5019212" y="725608"/>
                </a:lnTo>
                <a:lnTo>
                  <a:pt x="5021252" y="730801"/>
                </a:lnTo>
                <a:cubicBezTo>
                  <a:pt x="5021634" y="737354"/>
                  <a:pt x="5020395" y="743897"/>
                  <a:pt x="5017633" y="749851"/>
                </a:cubicBezTo>
                <a:lnTo>
                  <a:pt x="5007915" y="774635"/>
                </a:lnTo>
                <a:lnTo>
                  <a:pt x="5005854" y="788854"/>
                </a:lnTo>
                <a:lnTo>
                  <a:pt x="5006584" y="789569"/>
                </a:lnTo>
                <a:cubicBezTo>
                  <a:pt x="5003346" y="795798"/>
                  <a:pt x="5003346" y="803246"/>
                  <a:pt x="5006584" y="809476"/>
                </a:cubicBezTo>
                <a:cubicBezTo>
                  <a:pt x="5006584" y="814238"/>
                  <a:pt x="5007536" y="819001"/>
                  <a:pt x="5003060" y="822620"/>
                </a:cubicBezTo>
                <a:cubicBezTo>
                  <a:pt x="5003060" y="824144"/>
                  <a:pt x="4998678" y="822049"/>
                  <a:pt x="5001440" y="825287"/>
                </a:cubicBezTo>
                <a:cubicBezTo>
                  <a:pt x="5003821" y="828287"/>
                  <a:pt x="5004393" y="832297"/>
                  <a:pt x="5003060" y="835860"/>
                </a:cubicBezTo>
                <a:cubicBezTo>
                  <a:pt x="5001631" y="844270"/>
                  <a:pt x="5001440" y="852833"/>
                  <a:pt x="5002489" y="861292"/>
                </a:cubicBezTo>
                <a:lnTo>
                  <a:pt x="5000692" y="870015"/>
                </a:lnTo>
                <a:lnTo>
                  <a:pt x="5003059" y="876911"/>
                </a:lnTo>
                <a:cubicBezTo>
                  <a:pt x="5003726" y="883302"/>
                  <a:pt x="5003249" y="889760"/>
                  <a:pt x="5001534" y="895961"/>
                </a:cubicBezTo>
                <a:cubicBezTo>
                  <a:pt x="5000773" y="897866"/>
                  <a:pt x="5000487" y="899924"/>
                  <a:pt x="5000677" y="901962"/>
                </a:cubicBezTo>
                <a:lnTo>
                  <a:pt x="4995488" y="921885"/>
                </a:lnTo>
                <a:lnTo>
                  <a:pt x="4998773" y="921396"/>
                </a:lnTo>
                <a:cubicBezTo>
                  <a:pt x="5001820" y="923787"/>
                  <a:pt x="5003440" y="927634"/>
                  <a:pt x="5002868" y="931492"/>
                </a:cubicBezTo>
                <a:cubicBezTo>
                  <a:pt x="5001916" y="955288"/>
                  <a:pt x="5010202" y="977386"/>
                  <a:pt x="5014870" y="1000246"/>
                </a:cubicBezTo>
                <a:cubicBezTo>
                  <a:pt x="5015917" y="1004228"/>
                  <a:pt x="5016489" y="1008323"/>
                  <a:pt x="5016489" y="1012438"/>
                </a:cubicBezTo>
                <a:lnTo>
                  <a:pt x="5016489" y="1027857"/>
                </a:lnTo>
                <a:lnTo>
                  <a:pt x="5018489" y="1033583"/>
                </a:lnTo>
                <a:cubicBezTo>
                  <a:pt x="5019632" y="1036650"/>
                  <a:pt x="5020395" y="1039850"/>
                  <a:pt x="5020680" y="1043108"/>
                </a:cubicBezTo>
                <a:cubicBezTo>
                  <a:pt x="5020584" y="1044965"/>
                  <a:pt x="5021347" y="1046756"/>
                  <a:pt x="5022870" y="1047871"/>
                </a:cubicBezTo>
                <a:lnTo>
                  <a:pt x="5028174" y="1061166"/>
                </a:lnTo>
                <a:lnTo>
                  <a:pt x="5032491" y="1063016"/>
                </a:lnTo>
                <a:cubicBezTo>
                  <a:pt x="5034492" y="1064140"/>
                  <a:pt x="5036015" y="1066026"/>
                  <a:pt x="5036682" y="1068255"/>
                </a:cubicBezTo>
                <a:cubicBezTo>
                  <a:pt x="5042778" y="1085876"/>
                  <a:pt x="5051636" y="1102259"/>
                  <a:pt x="5058684" y="1119404"/>
                </a:cubicBezTo>
                <a:cubicBezTo>
                  <a:pt x="5060399" y="1127081"/>
                  <a:pt x="5062590" y="1134654"/>
                  <a:pt x="5065162" y="1142074"/>
                </a:cubicBezTo>
                <a:lnTo>
                  <a:pt x="5062997" y="1150310"/>
                </a:lnTo>
                <a:lnTo>
                  <a:pt x="5064114" y="1152455"/>
                </a:lnTo>
                <a:lnTo>
                  <a:pt x="5064914" y="1154782"/>
                </a:lnTo>
                <a:lnTo>
                  <a:pt x="5069983" y="1154241"/>
                </a:lnTo>
                <a:cubicBezTo>
                  <a:pt x="5071639" y="1155003"/>
                  <a:pt x="5072734" y="1157074"/>
                  <a:pt x="5074878" y="1161218"/>
                </a:cubicBezTo>
                <a:lnTo>
                  <a:pt x="5087335" y="1183960"/>
                </a:lnTo>
                <a:lnTo>
                  <a:pt x="5088498" y="1184078"/>
                </a:lnTo>
                <a:cubicBezTo>
                  <a:pt x="5088784" y="1183973"/>
                  <a:pt x="5089165" y="1183840"/>
                  <a:pt x="5089545" y="1183697"/>
                </a:cubicBezTo>
                <a:cubicBezTo>
                  <a:pt x="5093355" y="1184240"/>
                  <a:pt x="5096499" y="1187069"/>
                  <a:pt x="5097452" y="1190841"/>
                </a:cubicBezTo>
                <a:cubicBezTo>
                  <a:pt x="5097975" y="1196699"/>
                  <a:pt x="5100357" y="1200485"/>
                  <a:pt x="5103726" y="1203105"/>
                </a:cubicBezTo>
                <a:lnTo>
                  <a:pt x="5115374" y="1208127"/>
                </a:lnTo>
                <a:lnTo>
                  <a:pt x="5117168" y="1203300"/>
                </a:lnTo>
                <a:cubicBezTo>
                  <a:pt x="5117740" y="1203023"/>
                  <a:pt x="5118311" y="1202843"/>
                  <a:pt x="5118979" y="1202747"/>
                </a:cubicBezTo>
                <a:cubicBezTo>
                  <a:pt x="5141076" y="1195985"/>
                  <a:pt x="5162221" y="1186555"/>
                  <a:pt x="5184701" y="1180840"/>
                </a:cubicBezTo>
                <a:cubicBezTo>
                  <a:pt x="5186225" y="1180592"/>
                  <a:pt x="5187749" y="1180821"/>
                  <a:pt x="5189083" y="1181506"/>
                </a:cubicBezTo>
                <a:lnTo>
                  <a:pt x="5190041" y="1181572"/>
                </a:lnTo>
                <a:lnTo>
                  <a:pt x="5190607" y="1178745"/>
                </a:lnTo>
                <a:cubicBezTo>
                  <a:pt x="5200512" y="1171667"/>
                  <a:pt x="5211943" y="1167038"/>
                  <a:pt x="5223944" y="1165219"/>
                </a:cubicBezTo>
                <a:lnTo>
                  <a:pt x="5225875" y="1166748"/>
                </a:lnTo>
                <a:lnTo>
                  <a:pt x="5237064" y="1158468"/>
                </a:lnTo>
                <a:lnTo>
                  <a:pt x="5246011" y="1159474"/>
                </a:lnTo>
                <a:lnTo>
                  <a:pt x="5246137" y="1158456"/>
                </a:lnTo>
                <a:cubicBezTo>
                  <a:pt x="5248518" y="1154451"/>
                  <a:pt x="5252162" y="1151591"/>
                  <a:pt x="5256293" y="1150150"/>
                </a:cubicBezTo>
                <a:lnTo>
                  <a:pt x="5268487" y="1150346"/>
                </a:lnTo>
                <a:lnTo>
                  <a:pt x="5271188" y="1145121"/>
                </a:lnTo>
                <a:cubicBezTo>
                  <a:pt x="5280713" y="1142740"/>
                  <a:pt x="5287095" y="1135120"/>
                  <a:pt x="5295952" y="1131691"/>
                </a:cubicBezTo>
                <a:cubicBezTo>
                  <a:pt x="5319003" y="1122109"/>
                  <a:pt x="5341292" y="1110774"/>
                  <a:pt x="5362627" y="1097782"/>
                </a:cubicBezTo>
                <a:cubicBezTo>
                  <a:pt x="5390727" y="1082028"/>
                  <a:pt x="5417301" y="1063692"/>
                  <a:pt x="5441970" y="1043013"/>
                </a:cubicBezTo>
                <a:cubicBezTo>
                  <a:pt x="5446543" y="1037851"/>
                  <a:pt x="5452924" y="1034651"/>
                  <a:pt x="5459783" y="1034060"/>
                </a:cubicBezTo>
                <a:lnTo>
                  <a:pt x="5460045" y="1034446"/>
                </a:lnTo>
                <a:lnTo>
                  <a:pt x="5465510" y="1021095"/>
                </a:lnTo>
                <a:lnTo>
                  <a:pt x="5475453" y="1016029"/>
                </a:lnTo>
                <a:lnTo>
                  <a:pt x="5475976" y="1013200"/>
                </a:lnTo>
                <a:cubicBezTo>
                  <a:pt x="5478928" y="1005533"/>
                  <a:pt x="5483596" y="998608"/>
                  <a:pt x="5489502" y="992912"/>
                </a:cubicBezTo>
                <a:cubicBezTo>
                  <a:pt x="5496169" y="984244"/>
                  <a:pt x="5501502" y="974719"/>
                  <a:pt x="5508552" y="966338"/>
                </a:cubicBezTo>
                <a:cubicBezTo>
                  <a:pt x="5509837" y="964766"/>
                  <a:pt x="5510932" y="962909"/>
                  <a:pt x="5512349" y="961647"/>
                </a:cubicBezTo>
                <a:lnTo>
                  <a:pt x="5518067" y="960529"/>
                </a:lnTo>
                <a:lnTo>
                  <a:pt x="5518237" y="960722"/>
                </a:lnTo>
                <a:lnTo>
                  <a:pt x="5518234" y="960707"/>
                </a:lnTo>
                <a:lnTo>
                  <a:pt x="5518077" y="960527"/>
                </a:lnTo>
                <a:lnTo>
                  <a:pt x="5518067" y="960529"/>
                </a:lnTo>
                <a:lnTo>
                  <a:pt x="5517982" y="960432"/>
                </a:lnTo>
                <a:cubicBezTo>
                  <a:pt x="5516171" y="958384"/>
                  <a:pt x="5515981" y="955364"/>
                  <a:pt x="5517505" y="953098"/>
                </a:cubicBezTo>
                <a:cubicBezTo>
                  <a:pt x="5529030" y="926978"/>
                  <a:pt x="5539031" y="900166"/>
                  <a:pt x="5547318" y="872820"/>
                </a:cubicBezTo>
                <a:cubicBezTo>
                  <a:pt x="5549509" y="866342"/>
                  <a:pt x="5548366" y="859199"/>
                  <a:pt x="5550081" y="852627"/>
                </a:cubicBezTo>
                <a:cubicBezTo>
                  <a:pt x="5551795" y="846055"/>
                  <a:pt x="5550842" y="839578"/>
                  <a:pt x="5556939" y="835387"/>
                </a:cubicBezTo>
                <a:lnTo>
                  <a:pt x="5557262" y="835448"/>
                </a:lnTo>
                <a:lnTo>
                  <a:pt x="5557679" y="809640"/>
                </a:lnTo>
                <a:lnTo>
                  <a:pt x="5554652" y="807761"/>
                </a:lnTo>
                <a:cubicBezTo>
                  <a:pt x="5553128" y="805199"/>
                  <a:pt x="5552842" y="802056"/>
                  <a:pt x="5553985" y="799284"/>
                </a:cubicBezTo>
                <a:lnTo>
                  <a:pt x="5557409" y="795860"/>
                </a:lnTo>
                <a:lnTo>
                  <a:pt x="5555707" y="782923"/>
                </a:lnTo>
                <a:lnTo>
                  <a:pt x="5552462" y="781092"/>
                </a:lnTo>
                <a:cubicBezTo>
                  <a:pt x="5545508" y="757145"/>
                  <a:pt x="5536554" y="733800"/>
                  <a:pt x="5525886" y="711273"/>
                </a:cubicBezTo>
                <a:cubicBezTo>
                  <a:pt x="5524743" y="708873"/>
                  <a:pt x="5524743" y="706054"/>
                  <a:pt x="5525886" y="703653"/>
                </a:cubicBezTo>
                <a:lnTo>
                  <a:pt x="5527316" y="703192"/>
                </a:lnTo>
                <a:lnTo>
                  <a:pt x="5526709" y="702442"/>
                </a:lnTo>
                <a:lnTo>
                  <a:pt x="5524171" y="703179"/>
                </a:lnTo>
                <a:cubicBezTo>
                  <a:pt x="5520076" y="702207"/>
                  <a:pt x="5517028" y="698645"/>
                  <a:pt x="5516838" y="694416"/>
                </a:cubicBezTo>
                <a:cubicBezTo>
                  <a:pt x="5516838" y="692321"/>
                  <a:pt x="5518361" y="689463"/>
                  <a:pt x="5514552" y="688606"/>
                </a:cubicBezTo>
                <a:cubicBezTo>
                  <a:pt x="5502740" y="677395"/>
                  <a:pt x="5492549" y="664574"/>
                  <a:pt x="5484262" y="650506"/>
                </a:cubicBezTo>
                <a:cubicBezTo>
                  <a:pt x="5465974" y="625455"/>
                  <a:pt x="5441114" y="607072"/>
                  <a:pt x="5421207" y="583831"/>
                </a:cubicBezTo>
                <a:cubicBezTo>
                  <a:pt x="5417396" y="579354"/>
                  <a:pt x="5409967" y="578592"/>
                  <a:pt x="5408444" y="571639"/>
                </a:cubicBezTo>
                <a:lnTo>
                  <a:pt x="5408434" y="571357"/>
                </a:lnTo>
                <a:lnTo>
                  <a:pt x="5404252" y="572539"/>
                </a:lnTo>
                <a:cubicBezTo>
                  <a:pt x="5403966" y="572406"/>
                  <a:pt x="5403776" y="572263"/>
                  <a:pt x="5403586" y="572111"/>
                </a:cubicBezTo>
                <a:cubicBezTo>
                  <a:pt x="5394061" y="563146"/>
                  <a:pt x="5381107" y="559146"/>
                  <a:pt x="5371010" y="550953"/>
                </a:cubicBezTo>
                <a:lnTo>
                  <a:pt x="5371618" y="548012"/>
                </a:lnTo>
                <a:lnTo>
                  <a:pt x="5361699" y="548357"/>
                </a:lnTo>
                <a:lnTo>
                  <a:pt x="5356367" y="541220"/>
                </a:lnTo>
                <a:lnTo>
                  <a:pt x="5353580" y="542191"/>
                </a:lnTo>
                <a:cubicBezTo>
                  <a:pt x="5341769" y="542040"/>
                  <a:pt x="5330148" y="539516"/>
                  <a:pt x="5319384" y="534761"/>
                </a:cubicBezTo>
                <a:cubicBezTo>
                  <a:pt x="5302811" y="530912"/>
                  <a:pt x="5285953" y="528455"/>
                  <a:pt x="5268902" y="527426"/>
                </a:cubicBezTo>
                <a:close/>
                <a:moveTo>
                  <a:pt x="5258139" y="495232"/>
                </a:moveTo>
                <a:cubicBezTo>
                  <a:pt x="5269473" y="494824"/>
                  <a:pt x="5280904" y="495165"/>
                  <a:pt x="5292238" y="496280"/>
                </a:cubicBezTo>
                <a:cubicBezTo>
                  <a:pt x="5301763" y="497519"/>
                  <a:pt x="5310717" y="499900"/>
                  <a:pt x="5311288" y="513521"/>
                </a:cubicBezTo>
                <a:cubicBezTo>
                  <a:pt x="5316241" y="500280"/>
                  <a:pt x="5316241" y="500090"/>
                  <a:pt x="5329481" y="503043"/>
                </a:cubicBezTo>
                <a:cubicBezTo>
                  <a:pt x="5340435" y="504596"/>
                  <a:pt x="5350913" y="508149"/>
                  <a:pt x="5360533" y="513521"/>
                </a:cubicBezTo>
                <a:lnTo>
                  <a:pt x="5360770" y="513753"/>
                </a:lnTo>
                <a:lnTo>
                  <a:pt x="5360533" y="513234"/>
                </a:lnTo>
                <a:cubicBezTo>
                  <a:pt x="5366629" y="513835"/>
                  <a:pt x="5372439" y="516217"/>
                  <a:pt x="5377202" y="520093"/>
                </a:cubicBezTo>
                <a:lnTo>
                  <a:pt x="5377317" y="520453"/>
                </a:lnTo>
                <a:lnTo>
                  <a:pt x="5377392" y="520093"/>
                </a:lnTo>
                <a:cubicBezTo>
                  <a:pt x="5389869" y="523940"/>
                  <a:pt x="5401489" y="530219"/>
                  <a:pt x="5411586" y="538571"/>
                </a:cubicBezTo>
                <a:lnTo>
                  <a:pt x="5430636" y="550763"/>
                </a:lnTo>
                <a:cubicBezTo>
                  <a:pt x="5432922" y="552173"/>
                  <a:pt x="5434542" y="554497"/>
                  <a:pt x="5435017" y="557145"/>
                </a:cubicBezTo>
                <a:cubicBezTo>
                  <a:pt x="5436351" y="564668"/>
                  <a:pt x="5444542" y="565052"/>
                  <a:pt x="5448353" y="570305"/>
                </a:cubicBezTo>
                <a:cubicBezTo>
                  <a:pt x="5457878" y="569258"/>
                  <a:pt x="5462259" y="576115"/>
                  <a:pt x="5466641" y="581830"/>
                </a:cubicBezTo>
                <a:cubicBezTo>
                  <a:pt x="5473404" y="590003"/>
                  <a:pt x="5480738" y="597766"/>
                  <a:pt x="5488453" y="605071"/>
                </a:cubicBezTo>
                <a:cubicBezTo>
                  <a:pt x="5497407" y="613472"/>
                  <a:pt x="5505121" y="623093"/>
                  <a:pt x="5511408" y="633646"/>
                </a:cubicBezTo>
                <a:cubicBezTo>
                  <a:pt x="5520172" y="649649"/>
                  <a:pt x="5535507" y="660411"/>
                  <a:pt x="5543317" y="677080"/>
                </a:cubicBezTo>
                <a:lnTo>
                  <a:pt x="5555254" y="698272"/>
                </a:lnTo>
                <a:lnTo>
                  <a:pt x="5555604" y="698224"/>
                </a:lnTo>
                <a:lnTo>
                  <a:pt x="5555509" y="698415"/>
                </a:lnTo>
                <a:cubicBezTo>
                  <a:pt x="5564558" y="713226"/>
                  <a:pt x="5571321" y="729266"/>
                  <a:pt x="5575797" y="746040"/>
                </a:cubicBezTo>
                <a:lnTo>
                  <a:pt x="5575797" y="746415"/>
                </a:lnTo>
                <a:lnTo>
                  <a:pt x="5575798" y="746415"/>
                </a:lnTo>
                <a:lnTo>
                  <a:pt x="5582655" y="778229"/>
                </a:lnTo>
                <a:lnTo>
                  <a:pt x="5579868" y="781074"/>
                </a:lnTo>
                <a:lnTo>
                  <a:pt x="5579873" y="781099"/>
                </a:lnTo>
                <a:lnTo>
                  <a:pt x="5582655" y="778318"/>
                </a:lnTo>
                <a:lnTo>
                  <a:pt x="5578393" y="787387"/>
                </a:lnTo>
                <a:lnTo>
                  <a:pt x="5578179" y="788269"/>
                </a:lnTo>
                <a:lnTo>
                  <a:pt x="5577131" y="792579"/>
                </a:lnTo>
                <a:lnTo>
                  <a:pt x="5578179" y="793657"/>
                </a:lnTo>
                <a:lnTo>
                  <a:pt x="5578465" y="793950"/>
                </a:lnTo>
                <a:cubicBezTo>
                  <a:pt x="5585322" y="796950"/>
                  <a:pt x="5589228" y="804209"/>
                  <a:pt x="5587990" y="811572"/>
                </a:cubicBezTo>
                <a:cubicBezTo>
                  <a:pt x="5588180" y="816458"/>
                  <a:pt x="5587418" y="821344"/>
                  <a:pt x="5585799" y="825954"/>
                </a:cubicBezTo>
                <a:lnTo>
                  <a:pt x="5584348" y="825691"/>
                </a:lnTo>
                <a:lnTo>
                  <a:pt x="5584846" y="826714"/>
                </a:lnTo>
                <a:lnTo>
                  <a:pt x="5575695" y="885919"/>
                </a:lnTo>
                <a:lnTo>
                  <a:pt x="5575893" y="888060"/>
                </a:lnTo>
                <a:cubicBezTo>
                  <a:pt x="5572464" y="893394"/>
                  <a:pt x="5568273" y="898442"/>
                  <a:pt x="5570464" y="905681"/>
                </a:cubicBezTo>
                <a:cubicBezTo>
                  <a:pt x="5570654" y="907596"/>
                  <a:pt x="5570083" y="909500"/>
                  <a:pt x="5568749" y="910919"/>
                </a:cubicBezTo>
                <a:cubicBezTo>
                  <a:pt x="5565796" y="914863"/>
                  <a:pt x="5564082" y="919682"/>
                  <a:pt x="5564082" y="924636"/>
                </a:cubicBezTo>
                <a:cubicBezTo>
                  <a:pt x="5563415" y="929779"/>
                  <a:pt x="5562749" y="935208"/>
                  <a:pt x="5556462" y="937495"/>
                </a:cubicBezTo>
                <a:cubicBezTo>
                  <a:pt x="5552367" y="939017"/>
                  <a:pt x="5553319" y="943208"/>
                  <a:pt x="5553128" y="946430"/>
                </a:cubicBezTo>
                <a:cubicBezTo>
                  <a:pt x="5552557" y="954526"/>
                  <a:pt x="5552462" y="962623"/>
                  <a:pt x="5542556" y="965480"/>
                </a:cubicBezTo>
                <a:cubicBezTo>
                  <a:pt x="5540174" y="966242"/>
                  <a:pt x="5539602" y="968909"/>
                  <a:pt x="5539413" y="971195"/>
                </a:cubicBezTo>
                <a:cubicBezTo>
                  <a:pt x="5538841" y="975957"/>
                  <a:pt x="5538459" y="980720"/>
                  <a:pt x="5531983" y="980720"/>
                </a:cubicBezTo>
                <a:cubicBezTo>
                  <a:pt x="5530649" y="980720"/>
                  <a:pt x="5529888" y="982054"/>
                  <a:pt x="5530840" y="983006"/>
                </a:cubicBezTo>
                <a:cubicBezTo>
                  <a:pt x="5535984" y="988626"/>
                  <a:pt x="5530840" y="992055"/>
                  <a:pt x="5528173" y="995865"/>
                </a:cubicBezTo>
                <a:cubicBezTo>
                  <a:pt x="5520458" y="1009429"/>
                  <a:pt x="5510838" y="1021783"/>
                  <a:pt x="5499598" y="1032536"/>
                </a:cubicBezTo>
                <a:cubicBezTo>
                  <a:pt x="5492931" y="1040470"/>
                  <a:pt x="5485501" y="1047719"/>
                  <a:pt x="5477405" y="1054158"/>
                </a:cubicBezTo>
                <a:lnTo>
                  <a:pt x="5474131" y="1043508"/>
                </a:lnTo>
                <a:lnTo>
                  <a:pt x="5472940" y="1045561"/>
                </a:lnTo>
                <a:cubicBezTo>
                  <a:pt x="5472976" y="1047633"/>
                  <a:pt x="5474500" y="1049871"/>
                  <a:pt x="5477405" y="1054252"/>
                </a:cubicBezTo>
                <a:lnTo>
                  <a:pt x="5475214" y="1056729"/>
                </a:lnTo>
                <a:lnTo>
                  <a:pt x="5475212" y="1056727"/>
                </a:lnTo>
                <a:lnTo>
                  <a:pt x="5475214" y="1056729"/>
                </a:lnTo>
                <a:cubicBezTo>
                  <a:pt x="5471213" y="1059587"/>
                  <a:pt x="5466259" y="1061206"/>
                  <a:pt x="5464546" y="1066254"/>
                </a:cubicBezTo>
                <a:lnTo>
                  <a:pt x="5464070" y="1066637"/>
                </a:lnTo>
                <a:lnTo>
                  <a:pt x="5464070" y="1066826"/>
                </a:lnTo>
                <a:lnTo>
                  <a:pt x="5459212" y="1070541"/>
                </a:lnTo>
                <a:lnTo>
                  <a:pt x="5459212" y="1070541"/>
                </a:lnTo>
                <a:lnTo>
                  <a:pt x="5459211" y="1070541"/>
                </a:lnTo>
                <a:cubicBezTo>
                  <a:pt x="5437018" y="1089695"/>
                  <a:pt x="5413015" y="1106573"/>
                  <a:pt x="5387488" y="1120928"/>
                </a:cubicBezTo>
                <a:cubicBezTo>
                  <a:pt x="5377963" y="1126738"/>
                  <a:pt x="5366914" y="1130929"/>
                  <a:pt x="5357294" y="1136454"/>
                </a:cubicBezTo>
                <a:cubicBezTo>
                  <a:pt x="5347388" y="1142702"/>
                  <a:pt x="5337195" y="1148426"/>
                  <a:pt x="5326718" y="1153599"/>
                </a:cubicBezTo>
                <a:cubicBezTo>
                  <a:pt x="5309097" y="1161409"/>
                  <a:pt x="5292524" y="1171696"/>
                  <a:pt x="5274140" y="1177887"/>
                </a:cubicBezTo>
                <a:lnTo>
                  <a:pt x="5273991" y="1177572"/>
                </a:lnTo>
                <a:lnTo>
                  <a:pt x="5254054" y="1186382"/>
                </a:lnTo>
                <a:lnTo>
                  <a:pt x="5254137" y="1186936"/>
                </a:lnTo>
                <a:cubicBezTo>
                  <a:pt x="5246994" y="1190555"/>
                  <a:pt x="5240136" y="1195318"/>
                  <a:pt x="5231563" y="1190270"/>
                </a:cubicBezTo>
                <a:cubicBezTo>
                  <a:pt x="5229754" y="1189222"/>
                  <a:pt x="5229277" y="1192365"/>
                  <a:pt x="5228802" y="1194079"/>
                </a:cubicBezTo>
                <a:lnTo>
                  <a:pt x="5228134" y="1194029"/>
                </a:lnTo>
                <a:lnTo>
                  <a:pt x="5226326" y="1198080"/>
                </a:lnTo>
                <a:lnTo>
                  <a:pt x="5225640" y="1198080"/>
                </a:lnTo>
                <a:lnTo>
                  <a:pt x="5226135" y="1198747"/>
                </a:lnTo>
                <a:lnTo>
                  <a:pt x="5222134" y="1200938"/>
                </a:lnTo>
                <a:cubicBezTo>
                  <a:pt x="5216229" y="1203890"/>
                  <a:pt x="5210704" y="1205224"/>
                  <a:pt x="5206227" y="1194270"/>
                </a:cubicBezTo>
                <a:cubicBezTo>
                  <a:pt x="5206227" y="1202833"/>
                  <a:pt x="5200321" y="1210243"/>
                  <a:pt x="5191939" y="1212082"/>
                </a:cubicBezTo>
                <a:cubicBezTo>
                  <a:pt x="5190416" y="1212558"/>
                  <a:pt x="5188226" y="1214654"/>
                  <a:pt x="5187367" y="1211606"/>
                </a:cubicBezTo>
                <a:cubicBezTo>
                  <a:pt x="5186034" y="1206938"/>
                  <a:pt x="5183272" y="1208557"/>
                  <a:pt x="5181748" y="1210653"/>
                </a:cubicBezTo>
                <a:cubicBezTo>
                  <a:pt x="5173175" y="1222369"/>
                  <a:pt x="5159174" y="1223607"/>
                  <a:pt x="5147077" y="1227893"/>
                </a:cubicBezTo>
                <a:cubicBezTo>
                  <a:pt x="5142124" y="1229703"/>
                  <a:pt x="5136981" y="1230941"/>
                  <a:pt x="5131933" y="1232656"/>
                </a:cubicBezTo>
                <a:lnTo>
                  <a:pt x="5131882" y="1232616"/>
                </a:lnTo>
                <a:lnTo>
                  <a:pt x="5126551" y="1234621"/>
                </a:lnTo>
                <a:cubicBezTo>
                  <a:pt x="5124574" y="1235156"/>
                  <a:pt x="5122979" y="1236180"/>
                  <a:pt x="5123360" y="1239609"/>
                </a:cubicBezTo>
                <a:lnTo>
                  <a:pt x="5122870" y="1239895"/>
                </a:lnTo>
                <a:lnTo>
                  <a:pt x="5123360" y="1239895"/>
                </a:lnTo>
                <a:cubicBezTo>
                  <a:pt x="5129361" y="1246372"/>
                  <a:pt x="5132694" y="1254812"/>
                  <a:pt x="5132885" y="1263613"/>
                </a:cubicBezTo>
                <a:cubicBezTo>
                  <a:pt x="5132885" y="1268470"/>
                  <a:pt x="5134505" y="1271900"/>
                  <a:pt x="5140696" y="1268185"/>
                </a:cubicBezTo>
                <a:cubicBezTo>
                  <a:pt x="5143839" y="1266280"/>
                  <a:pt x="5146220" y="1269995"/>
                  <a:pt x="5148029" y="1272090"/>
                </a:cubicBezTo>
                <a:lnTo>
                  <a:pt x="5166980" y="1294358"/>
                </a:lnTo>
                <a:lnTo>
                  <a:pt x="5167080" y="1294188"/>
                </a:lnTo>
                <a:lnTo>
                  <a:pt x="5192130" y="1321334"/>
                </a:lnTo>
                <a:lnTo>
                  <a:pt x="5194434" y="1323729"/>
                </a:lnTo>
                <a:lnTo>
                  <a:pt x="5194512" y="1323429"/>
                </a:lnTo>
                <a:lnTo>
                  <a:pt x="5249090" y="1369339"/>
                </a:lnTo>
                <a:lnTo>
                  <a:pt x="5249320" y="1369936"/>
                </a:lnTo>
                <a:lnTo>
                  <a:pt x="5276521" y="1387914"/>
                </a:lnTo>
                <a:lnTo>
                  <a:pt x="5276444" y="1388008"/>
                </a:lnTo>
                <a:lnTo>
                  <a:pt x="5306525" y="1406868"/>
                </a:lnTo>
                <a:cubicBezTo>
                  <a:pt x="5308145" y="1407868"/>
                  <a:pt x="5309383" y="1409421"/>
                  <a:pt x="5309954" y="1411249"/>
                </a:cubicBezTo>
                <a:cubicBezTo>
                  <a:pt x="5310717" y="1413059"/>
                  <a:pt x="5311765" y="1414869"/>
                  <a:pt x="5314050" y="1414297"/>
                </a:cubicBezTo>
                <a:cubicBezTo>
                  <a:pt x="5323575" y="1411821"/>
                  <a:pt x="5329386" y="1417917"/>
                  <a:pt x="5335196" y="1422775"/>
                </a:cubicBezTo>
                <a:cubicBezTo>
                  <a:pt x="5338625" y="1425451"/>
                  <a:pt x="5342625" y="1427452"/>
                  <a:pt x="5346816" y="1428680"/>
                </a:cubicBezTo>
                <a:lnTo>
                  <a:pt x="5347355" y="1429345"/>
                </a:lnTo>
                <a:lnTo>
                  <a:pt x="5347293" y="1428967"/>
                </a:lnTo>
                <a:cubicBezTo>
                  <a:pt x="5358152" y="1431958"/>
                  <a:pt x="5368248" y="1437511"/>
                  <a:pt x="5376534" y="1445159"/>
                </a:cubicBezTo>
                <a:cubicBezTo>
                  <a:pt x="5378440" y="1447064"/>
                  <a:pt x="5381107" y="1448007"/>
                  <a:pt x="5383774" y="1447731"/>
                </a:cubicBezTo>
                <a:cubicBezTo>
                  <a:pt x="5387965" y="1447960"/>
                  <a:pt x="5391965" y="1449493"/>
                  <a:pt x="5395204" y="1452113"/>
                </a:cubicBezTo>
                <a:lnTo>
                  <a:pt x="5395119" y="1452317"/>
                </a:lnTo>
                <a:lnTo>
                  <a:pt x="5395490" y="1452112"/>
                </a:lnTo>
                <a:cubicBezTo>
                  <a:pt x="5399585" y="1452741"/>
                  <a:pt x="5403586" y="1454227"/>
                  <a:pt x="5407110" y="1456493"/>
                </a:cubicBezTo>
                <a:lnTo>
                  <a:pt x="5407110" y="1456494"/>
                </a:lnTo>
                <a:lnTo>
                  <a:pt x="5420159" y="1463638"/>
                </a:lnTo>
                <a:lnTo>
                  <a:pt x="5420125" y="1463700"/>
                </a:lnTo>
                <a:lnTo>
                  <a:pt x="5420446" y="1463637"/>
                </a:lnTo>
                <a:cubicBezTo>
                  <a:pt x="5429208" y="1465761"/>
                  <a:pt x="5437685" y="1468724"/>
                  <a:pt x="5445877" y="1472496"/>
                </a:cubicBezTo>
                <a:lnTo>
                  <a:pt x="5445877" y="1473217"/>
                </a:lnTo>
                <a:lnTo>
                  <a:pt x="5447591" y="1472972"/>
                </a:lnTo>
                <a:lnTo>
                  <a:pt x="5448087" y="1473872"/>
                </a:lnTo>
                <a:lnTo>
                  <a:pt x="5448258" y="1472972"/>
                </a:lnTo>
                <a:cubicBezTo>
                  <a:pt x="5453688" y="1474372"/>
                  <a:pt x="5459021" y="1476525"/>
                  <a:pt x="5463879" y="1479354"/>
                </a:cubicBezTo>
                <a:lnTo>
                  <a:pt x="5512933" y="1496118"/>
                </a:lnTo>
                <a:cubicBezTo>
                  <a:pt x="5515885" y="1496832"/>
                  <a:pt x="5518552" y="1498166"/>
                  <a:pt x="5520934" y="1500023"/>
                </a:cubicBezTo>
                <a:lnTo>
                  <a:pt x="5521510" y="1500432"/>
                </a:lnTo>
                <a:lnTo>
                  <a:pt x="5533684" y="1503024"/>
                </a:lnTo>
                <a:lnTo>
                  <a:pt x="5545915" y="1507112"/>
                </a:lnTo>
                <a:lnTo>
                  <a:pt x="5546175" y="1506881"/>
                </a:lnTo>
                <a:cubicBezTo>
                  <a:pt x="5553985" y="1508233"/>
                  <a:pt x="5561701" y="1510510"/>
                  <a:pt x="5569035" y="1513644"/>
                </a:cubicBezTo>
                <a:lnTo>
                  <a:pt x="5568770" y="1513950"/>
                </a:lnTo>
                <a:lnTo>
                  <a:pt x="5569035" y="1513930"/>
                </a:lnTo>
                <a:cubicBezTo>
                  <a:pt x="5572750" y="1513768"/>
                  <a:pt x="5576559" y="1514187"/>
                  <a:pt x="5580178" y="1515168"/>
                </a:cubicBezTo>
                <a:cubicBezTo>
                  <a:pt x="5589703" y="1517835"/>
                  <a:pt x="5591418" y="1520311"/>
                  <a:pt x="5588846" y="1530218"/>
                </a:cubicBezTo>
                <a:cubicBezTo>
                  <a:pt x="5588465" y="1532808"/>
                  <a:pt x="5588465" y="1535437"/>
                  <a:pt x="5588846" y="1538028"/>
                </a:cubicBezTo>
                <a:cubicBezTo>
                  <a:pt x="5588846" y="1544600"/>
                  <a:pt x="5587704" y="1546124"/>
                  <a:pt x="5581989" y="1543934"/>
                </a:cubicBezTo>
                <a:cubicBezTo>
                  <a:pt x="5574750" y="1541267"/>
                  <a:pt x="5566368" y="1540695"/>
                  <a:pt x="5561224" y="1533456"/>
                </a:cubicBezTo>
                <a:cubicBezTo>
                  <a:pt x="5559510" y="1530732"/>
                  <a:pt x="5555986" y="1529903"/>
                  <a:pt x="5553223" y="1531608"/>
                </a:cubicBezTo>
                <a:cubicBezTo>
                  <a:pt x="5552652" y="1531970"/>
                  <a:pt x="5552080" y="1532437"/>
                  <a:pt x="5551699" y="1532980"/>
                </a:cubicBezTo>
                <a:cubicBezTo>
                  <a:pt x="5549508" y="1535170"/>
                  <a:pt x="5545984" y="1536504"/>
                  <a:pt x="5544746" y="1534218"/>
                </a:cubicBezTo>
                <a:cubicBezTo>
                  <a:pt x="5540746" y="1527360"/>
                  <a:pt x="5534554" y="1532218"/>
                  <a:pt x="5530077" y="1529836"/>
                </a:cubicBezTo>
                <a:lnTo>
                  <a:pt x="5530049" y="1529582"/>
                </a:lnTo>
                <a:lnTo>
                  <a:pt x="5529792" y="1529837"/>
                </a:lnTo>
                <a:cubicBezTo>
                  <a:pt x="5508837" y="1524207"/>
                  <a:pt x="5488264" y="1517273"/>
                  <a:pt x="5468165" y="1509072"/>
                </a:cubicBezTo>
                <a:lnTo>
                  <a:pt x="5468103" y="1508834"/>
                </a:lnTo>
                <a:lnTo>
                  <a:pt x="5398824" y="1482973"/>
                </a:lnTo>
                <a:cubicBezTo>
                  <a:pt x="5395299" y="1481573"/>
                  <a:pt x="5392346" y="1479106"/>
                  <a:pt x="5390251" y="1475924"/>
                </a:cubicBezTo>
                <a:cubicBezTo>
                  <a:pt x="5387965" y="1472381"/>
                  <a:pt x="5383964" y="1470295"/>
                  <a:pt x="5379678" y="1470400"/>
                </a:cubicBezTo>
                <a:lnTo>
                  <a:pt x="5379625" y="1470158"/>
                </a:lnTo>
                <a:lnTo>
                  <a:pt x="5379392" y="1470401"/>
                </a:lnTo>
                <a:cubicBezTo>
                  <a:pt x="5376534" y="1472591"/>
                  <a:pt x="5373678" y="1471353"/>
                  <a:pt x="5371010" y="1470401"/>
                </a:cubicBezTo>
                <a:lnTo>
                  <a:pt x="5352007" y="1460900"/>
                </a:lnTo>
                <a:lnTo>
                  <a:pt x="5351960" y="1461065"/>
                </a:lnTo>
                <a:cubicBezTo>
                  <a:pt x="5346531" y="1458398"/>
                  <a:pt x="5341101" y="1455636"/>
                  <a:pt x="5335577" y="1453064"/>
                </a:cubicBezTo>
                <a:cubicBezTo>
                  <a:pt x="5330052" y="1450493"/>
                  <a:pt x="5324052" y="1447159"/>
                  <a:pt x="5323957" y="1439348"/>
                </a:cubicBezTo>
                <a:cubicBezTo>
                  <a:pt x="5315003" y="1443473"/>
                  <a:pt x="5304335" y="1439720"/>
                  <a:pt x="5299954" y="1430871"/>
                </a:cubicBezTo>
                <a:cubicBezTo>
                  <a:pt x="5297763" y="1426489"/>
                  <a:pt x="5297191" y="1421918"/>
                  <a:pt x="5290429" y="1426870"/>
                </a:cubicBezTo>
                <a:cubicBezTo>
                  <a:pt x="5287952" y="1428871"/>
                  <a:pt x="5285571" y="1425918"/>
                  <a:pt x="5284237" y="1423632"/>
                </a:cubicBezTo>
                <a:cubicBezTo>
                  <a:pt x="5283190" y="1421184"/>
                  <a:pt x="5282808" y="1418450"/>
                  <a:pt x="5283380" y="1415821"/>
                </a:cubicBezTo>
                <a:cubicBezTo>
                  <a:pt x="5283380" y="1413631"/>
                  <a:pt x="5284237" y="1411059"/>
                  <a:pt x="5281665" y="1409821"/>
                </a:cubicBezTo>
                <a:cubicBezTo>
                  <a:pt x="5279093" y="1408582"/>
                  <a:pt x="5276617" y="1409821"/>
                  <a:pt x="5274807" y="1412202"/>
                </a:cubicBezTo>
                <a:cubicBezTo>
                  <a:pt x="5272997" y="1414583"/>
                  <a:pt x="5273188" y="1414869"/>
                  <a:pt x="5270997" y="1414297"/>
                </a:cubicBezTo>
                <a:cubicBezTo>
                  <a:pt x="5267759" y="1412202"/>
                  <a:pt x="5268807" y="1407344"/>
                  <a:pt x="5265758" y="1404772"/>
                </a:cubicBezTo>
                <a:cubicBezTo>
                  <a:pt x="5261186" y="1409821"/>
                  <a:pt x="5261186" y="1409821"/>
                  <a:pt x="5252804" y="1404201"/>
                </a:cubicBezTo>
                <a:lnTo>
                  <a:pt x="5252930" y="1404112"/>
                </a:lnTo>
                <a:lnTo>
                  <a:pt x="5243851" y="1397534"/>
                </a:lnTo>
                <a:lnTo>
                  <a:pt x="5243853" y="1397533"/>
                </a:lnTo>
                <a:lnTo>
                  <a:pt x="5243852" y="1397533"/>
                </a:lnTo>
                <a:cubicBezTo>
                  <a:pt x="5240042" y="1395247"/>
                  <a:pt x="5236041" y="1393057"/>
                  <a:pt x="5232421" y="1390485"/>
                </a:cubicBezTo>
                <a:cubicBezTo>
                  <a:pt x="5228803" y="1387913"/>
                  <a:pt x="5222896" y="1384008"/>
                  <a:pt x="5226421" y="1375912"/>
                </a:cubicBezTo>
                <a:cubicBezTo>
                  <a:pt x="5222707" y="1379646"/>
                  <a:pt x="5216706" y="1379655"/>
                  <a:pt x="5212991" y="1375950"/>
                </a:cubicBezTo>
                <a:cubicBezTo>
                  <a:pt x="5212610" y="1375588"/>
                  <a:pt x="5212228" y="1375188"/>
                  <a:pt x="5211943" y="1374769"/>
                </a:cubicBezTo>
                <a:lnTo>
                  <a:pt x="5187163" y="1352077"/>
                </a:lnTo>
                <a:lnTo>
                  <a:pt x="5187083" y="1352385"/>
                </a:lnTo>
                <a:lnTo>
                  <a:pt x="5178224" y="1344670"/>
                </a:lnTo>
                <a:cubicBezTo>
                  <a:pt x="5170699" y="1338317"/>
                  <a:pt x="5163555" y="1331516"/>
                  <a:pt x="5156888" y="1324287"/>
                </a:cubicBezTo>
                <a:lnTo>
                  <a:pt x="5153156" y="1308428"/>
                </a:lnTo>
                <a:lnTo>
                  <a:pt x="5153078" y="1308380"/>
                </a:lnTo>
                <a:cubicBezTo>
                  <a:pt x="5149458" y="1305809"/>
                  <a:pt x="5149554" y="1313143"/>
                  <a:pt x="5146029" y="1310857"/>
                </a:cubicBezTo>
                <a:cubicBezTo>
                  <a:pt x="5134505" y="1301808"/>
                  <a:pt x="5128504" y="1288187"/>
                  <a:pt x="5118502" y="1277900"/>
                </a:cubicBezTo>
                <a:cubicBezTo>
                  <a:pt x="5111740" y="1272176"/>
                  <a:pt x="5108406" y="1263337"/>
                  <a:pt x="5109740" y="1254564"/>
                </a:cubicBezTo>
                <a:lnTo>
                  <a:pt x="5105131" y="1251179"/>
                </a:lnTo>
                <a:lnTo>
                  <a:pt x="5104190" y="1254969"/>
                </a:lnTo>
                <a:lnTo>
                  <a:pt x="5100551" y="1253349"/>
                </a:lnTo>
                <a:lnTo>
                  <a:pt x="5100404" y="1253421"/>
                </a:lnTo>
                <a:lnTo>
                  <a:pt x="5100433" y="1253267"/>
                </a:lnTo>
                <a:lnTo>
                  <a:pt x="5093177" y="1246808"/>
                </a:lnTo>
                <a:cubicBezTo>
                  <a:pt x="5090093" y="1245693"/>
                  <a:pt x="5086593" y="1245720"/>
                  <a:pt x="5083355" y="1247134"/>
                </a:cubicBezTo>
                <a:cubicBezTo>
                  <a:pt x="5073830" y="1249801"/>
                  <a:pt x="5064305" y="1251325"/>
                  <a:pt x="5054780" y="1253420"/>
                </a:cubicBezTo>
                <a:lnTo>
                  <a:pt x="5054509" y="1253334"/>
                </a:lnTo>
                <a:lnTo>
                  <a:pt x="5054590" y="1253421"/>
                </a:lnTo>
                <a:lnTo>
                  <a:pt x="5020552" y="1259873"/>
                </a:lnTo>
                <a:lnTo>
                  <a:pt x="5020584" y="1259993"/>
                </a:lnTo>
                <a:cubicBezTo>
                  <a:pt x="5010584" y="1263870"/>
                  <a:pt x="5000011" y="1266127"/>
                  <a:pt x="4989248" y="1266661"/>
                </a:cubicBezTo>
                <a:lnTo>
                  <a:pt x="4989165" y="1266371"/>
                </a:lnTo>
                <a:lnTo>
                  <a:pt x="4988867" y="1266565"/>
                </a:lnTo>
                <a:cubicBezTo>
                  <a:pt x="4965340" y="1270756"/>
                  <a:pt x="4941242" y="1273233"/>
                  <a:pt x="4917715" y="1276090"/>
                </a:cubicBezTo>
                <a:cubicBezTo>
                  <a:pt x="4906095" y="1277967"/>
                  <a:pt x="4894283" y="1278224"/>
                  <a:pt x="4882663" y="1276852"/>
                </a:cubicBezTo>
                <a:cubicBezTo>
                  <a:pt x="4875805" y="1276776"/>
                  <a:pt x="4868947" y="1277672"/>
                  <a:pt x="4862375" y="1279519"/>
                </a:cubicBezTo>
                <a:lnTo>
                  <a:pt x="4833046" y="1278281"/>
                </a:lnTo>
                <a:lnTo>
                  <a:pt x="4833038" y="1278376"/>
                </a:lnTo>
                <a:cubicBezTo>
                  <a:pt x="4828275" y="1280662"/>
                  <a:pt x="4824846" y="1279995"/>
                  <a:pt x="4824083" y="1274090"/>
                </a:cubicBezTo>
                <a:cubicBezTo>
                  <a:pt x="4823989" y="1268251"/>
                  <a:pt x="4822465" y="1262527"/>
                  <a:pt x="4819607" y="1257421"/>
                </a:cubicBezTo>
                <a:cubicBezTo>
                  <a:pt x="4816274" y="1259917"/>
                  <a:pt x="4815417" y="1264555"/>
                  <a:pt x="4817607" y="1268089"/>
                </a:cubicBezTo>
                <a:cubicBezTo>
                  <a:pt x="4820941" y="1275042"/>
                  <a:pt x="4818464" y="1279995"/>
                  <a:pt x="4810845" y="1280281"/>
                </a:cubicBezTo>
                <a:cubicBezTo>
                  <a:pt x="4796842" y="1281272"/>
                  <a:pt x="4782841" y="1281110"/>
                  <a:pt x="4768839" y="1279805"/>
                </a:cubicBezTo>
                <a:cubicBezTo>
                  <a:pt x="4760362" y="1278757"/>
                  <a:pt x="4751789" y="1282472"/>
                  <a:pt x="4743502" y="1278662"/>
                </a:cubicBezTo>
                <a:lnTo>
                  <a:pt x="4707403" y="1280472"/>
                </a:lnTo>
                <a:lnTo>
                  <a:pt x="4707402" y="1280472"/>
                </a:lnTo>
                <a:lnTo>
                  <a:pt x="4707402" y="1280471"/>
                </a:lnTo>
                <a:lnTo>
                  <a:pt x="4701236" y="1277376"/>
                </a:lnTo>
                <a:cubicBezTo>
                  <a:pt x="4699116" y="1276757"/>
                  <a:pt x="4696878" y="1276900"/>
                  <a:pt x="4694354" y="1278853"/>
                </a:cubicBezTo>
                <a:cubicBezTo>
                  <a:pt x="4692068" y="1280281"/>
                  <a:pt x="4689211" y="1280662"/>
                  <a:pt x="4686639" y="1279900"/>
                </a:cubicBezTo>
                <a:cubicBezTo>
                  <a:pt x="4677685" y="1278538"/>
                  <a:pt x="4668637" y="1278024"/>
                  <a:pt x="4659589" y="1278376"/>
                </a:cubicBezTo>
                <a:cubicBezTo>
                  <a:pt x="4659589" y="1278376"/>
                  <a:pt x="4658826" y="1278376"/>
                  <a:pt x="4658540" y="1278376"/>
                </a:cubicBezTo>
                <a:cubicBezTo>
                  <a:pt x="4649015" y="1273804"/>
                  <a:pt x="4638062" y="1276757"/>
                  <a:pt x="4627965" y="1275138"/>
                </a:cubicBezTo>
                <a:lnTo>
                  <a:pt x="4616107" y="1275978"/>
                </a:lnTo>
                <a:lnTo>
                  <a:pt x="4615868" y="1276376"/>
                </a:lnTo>
                <a:lnTo>
                  <a:pt x="4611486" y="1276376"/>
                </a:lnTo>
                <a:lnTo>
                  <a:pt x="4610820" y="1275331"/>
                </a:lnTo>
                <a:lnTo>
                  <a:pt x="4610820" y="1275900"/>
                </a:lnTo>
                <a:lnTo>
                  <a:pt x="4599103" y="1273709"/>
                </a:lnTo>
                <a:lnTo>
                  <a:pt x="4599119" y="1273632"/>
                </a:lnTo>
                <a:lnTo>
                  <a:pt x="4580315" y="1271697"/>
                </a:lnTo>
                <a:cubicBezTo>
                  <a:pt x="4573719" y="1271709"/>
                  <a:pt x="4567147" y="1271709"/>
                  <a:pt x="4560908" y="1269613"/>
                </a:cubicBezTo>
                <a:lnTo>
                  <a:pt x="4560971" y="1269587"/>
                </a:lnTo>
                <a:lnTo>
                  <a:pt x="4531667" y="1267232"/>
                </a:lnTo>
                <a:lnTo>
                  <a:pt x="4531859" y="1266699"/>
                </a:lnTo>
                <a:lnTo>
                  <a:pt x="4531476" y="1267232"/>
                </a:lnTo>
                <a:lnTo>
                  <a:pt x="4518237" y="1266470"/>
                </a:lnTo>
                <a:lnTo>
                  <a:pt x="4518468" y="1266008"/>
                </a:lnTo>
                <a:lnTo>
                  <a:pt x="4517856" y="1266470"/>
                </a:lnTo>
                <a:cubicBezTo>
                  <a:pt x="4502615" y="1264374"/>
                  <a:pt x="4487184" y="1262755"/>
                  <a:pt x="4471945" y="1259898"/>
                </a:cubicBezTo>
                <a:cubicBezTo>
                  <a:pt x="4450323" y="1256869"/>
                  <a:pt x="4428891" y="1252344"/>
                  <a:pt x="4407842" y="1246372"/>
                </a:cubicBezTo>
                <a:lnTo>
                  <a:pt x="4407950" y="1246078"/>
                </a:lnTo>
                <a:lnTo>
                  <a:pt x="4407937" y="1246086"/>
                </a:lnTo>
                <a:cubicBezTo>
                  <a:pt x="4397079" y="1245372"/>
                  <a:pt x="4386411" y="1243162"/>
                  <a:pt x="4376124" y="1239514"/>
                </a:cubicBezTo>
                <a:cubicBezTo>
                  <a:pt x="4360979" y="1237419"/>
                  <a:pt x="4346691" y="1231989"/>
                  <a:pt x="4331833" y="1228941"/>
                </a:cubicBezTo>
                <a:cubicBezTo>
                  <a:pt x="4323642" y="1227322"/>
                  <a:pt x="4323737" y="1219416"/>
                  <a:pt x="4320688" y="1213511"/>
                </a:cubicBezTo>
                <a:cubicBezTo>
                  <a:pt x="4317736" y="1216845"/>
                  <a:pt x="4320688" y="1222179"/>
                  <a:pt x="4316116" y="1223036"/>
                </a:cubicBezTo>
                <a:cubicBezTo>
                  <a:pt x="4312878" y="1223417"/>
                  <a:pt x="4309545" y="1222922"/>
                  <a:pt x="4306591" y="1221607"/>
                </a:cubicBezTo>
                <a:lnTo>
                  <a:pt x="4294495" y="1218369"/>
                </a:lnTo>
                <a:lnTo>
                  <a:pt x="4294504" y="1218346"/>
                </a:lnTo>
                <a:lnTo>
                  <a:pt x="4294019" y="1218845"/>
                </a:lnTo>
                <a:cubicBezTo>
                  <a:pt x="4291638" y="1218044"/>
                  <a:pt x="4290304" y="1215444"/>
                  <a:pt x="4291161" y="1213053"/>
                </a:cubicBezTo>
                <a:lnTo>
                  <a:pt x="4291459" y="1212368"/>
                </a:lnTo>
                <a:lnTo>
                  <a:pt x="4286971" y="1212368"/>
                </a:lnTo>
                <a:cubicBezTo>
                  <a:pt x="4283351" y="1214483"/>
                  <a:pt x="4279064" y="1214835"/>
                  <a:pt x="4275159" y="1213320"/>
                </a:cubicBezTo>
                <a:lnTo>
                  <a:pt x="4240964" y="1203795"/>
                </a:lnTo>
                <a:lnTo>
                  <a:pt x="4240845" y="1203288"/>
                </a:lnTo>
                <a:lnTo>
                  <a:pt x="4220866" y="1198176"/>
                </a:lnTo>
                <a:lnTo>
                  <a:pt x="4220847" y="1198136"/>
                </a:lnTo>
                <a:lnTo>
                  <a:pt x="4209246" y="1194080"/>
                </a:lnTo>
                <a:lnTo>
                  <a:pt x="4209114" y="1193969"/>
                </a:lnTo>
                <a:lnTo>
                  <a:pt x="4209150" y="1194175"/>
                </a:lnTo>
                <a:lnTo>
                  <a:pt x="4186385" y="1187126"/>
                </a:lnTo>
                <a:lnTo>
                  <a:pt x="4186411" y="1187103"/>
                </a:lnTo>
                <a:lnTo>
                  <a:pt x="4144952" y="1172935"/>
                </a:lnTo>
                <a:cubicBezTo>
                  <a:pt x="4143523" y="1171687"/>
                  <a:pt x="4141523" y="1171325"/>
                  <a:pt x="4139713" y="1171982"/>
                </a:cubicBezTo>
                <a:cubicBezTo>
                  <a:pt x="4135141" y="1173316"/>
                  <a:pt x="4133903" y="1171125"/>
                  <a:pt x="4133236" y="1166839"/>
                </a:cubicBezTo>
                <a:cubicBezTo>
                  <a:pt x="4132093" y="1159886"/>
                  <a:pt x="4131235" y="1159695"/>
                  <a:pt x="4125521" y="1163124"/>
                </a:cubicBezTo>
                <a:cubicBezTo>
                  <a:pt x="4123996" y="1164077"/>
                  <a:pt x="4122758" y="1165696"/>
                  <a:pt x="4120758" y="1165886"/>
                </a:cubicBezTo>
                <a:lnTo>
                  <a:pt x="4119520" y="1165886"/>
                </a:lnTo>
                <a:cubicBezTo>
                  <a:pt x="4117329" y="1163981"/>
                  <a:pt x="4119520" y="1162648"/>
                  <a:pt x="4120283" y="1161124"/>
                </a:cubicBezTo>
                <a:cubicBezTo>
                  <a:pt x="4120949" y="1160171"/>
                  <a:pt x="4120758" y="1158876"/>
                  <a:pt x="4119806" y="1158171"/>
                </a:cubicBezTo>
                <a:cubicBezTo>
                  <a:pt x="4118949" y="1157399"/>
                  <a:pt x="4117615" y="1157399"/>
                  <a:pt x="4116758" y="1158171"/>
                </a:cubicBezTo>
                <a:cubicBezTo>
                  <a:pt x="4113614" y="1160457"/>
                  <a:pt x="4111519" y="1165315"/>
                  <a:pt x="4106280" y="1162457"/>
                </a:cubicBezTo>
                <a:lnTo>
                  <a:pt x="4104343" y="1161840"/>
                </a:lnTo>
                <a:lnTo>
                  <a:pt x="4104185" y="1162076"/>
                </a:lnTo>
                <a:cubicBezTo>
                  <a:pt x="4098757" y="1160943"/>
                  <a:pt x="4093422" y="1158923"/>
                  <a:pt x="4088659" y="1156076"/>
                </a:cubicBezTo>
                <a:cubicBezTo>
                  <a:pt x="4086374" y="1154704"/>
                  <a:pt x="4083611" y="1154294"/>
                  <a:pt x="4081040" y="1154933"/>
                </a:cubicBezTo>
                <a:lnTo>
                  <a:pt x="4081040" y="1154932"/>
                </a:lnTo>
                <a:lnTo>
                  <a:pt x="4081040" y="1154932"/>
                </a:lnTo>
                <a:cubicBezTo>
                  <a:pt x="4074467" y="1152112"/>
                  <a:pt x="4067800" y="1149845"/>
                  <a:pt x="4060846" y="1148169"/>
                </a:cubicBezTo>
                <a:cubicBezTo>
                  <a:pt x="4055608" y="1137596"/>
                  <a:pt x="4059703" y="1128262"/>
                  <a:pt x="4072086" y="1122928"/>
                </a:cubicBezTo>
                <a:lnTo>
                  <a:pt x="4108376" y="1134834"/>
                </a:lnTo>
                <a:cubicBezTo>
                  <a:pt x="4110947" y="1137653"/>
                  <a:pt x="4113329" y="1140645"/>
                  <a:pt x="4115425" y="1143788"/>
                </a:cubicBezTo>
                <a:lnTo>
                  <a:pt x="4115396" y="1143982"/>
                </a:lnTo>
                <a:lnTo>
                  <a:pt x="4115710" y="1143788"/>
                </a:lnTo>
                <a:cubicBezTo>
                  <a:pt x="4117234" y="1144360"/>
                  <a:pt x="4117901" y="1148360"/>
                  <a:pt x="4119615" y="1145979"/>
                </a:cubicBezTo>
                <a:cubicBezTo>
                  <a:pt x="4122187" y="1142454"/>
                  <a:pt x="4124187" y="1140573"/>
                  <a:pt x="4126187" y="1140371"/>
                </a:cubicBezTo>
                <a:cubicBezTo>
                  <a:pt x="4128188" y="1140168"/>
                  <a:pt x="4130188" y="1141645"/>
                  <a:pt x="4132760" y="1144836"/>
                </a:cubicBezTo>
                <a:cubicBezTo>
                  <a:pt x="4134950" y="1147503"/>
                  <a:pt x="4136665" y="1150456"/>
                  <a:pt x="4138761" y="1153123"/>
                </a:cubicBezTo>
                <a:cubicBezTo>
                  <a:pt x="4140856" y="1155790"/>
                  <a:pt x="4142952" y="1157885"/>
                  <a:pt x="4145333" y="1155218"/>
                </a:cubicBezTo>
                <a:cubicBezTo>
                  <a:pt x="4147715" y="1152551"/>
                  <a:pt x="4144666" y="1150075"/>
                  <a:pt x="4142094" y="1148646"/>
                </a:cubicBezTo>
                <a:lnTo>
                  <a:pt x="4137332" y="1145693"/>
                </a:lnTo>
                <a:cubicBezTo>
                  <a:pt x="4146761" y="1146541"/>
                  <a:pt x="4156001" y="1149094"/>
                  <a:pt x="4164478" y="1153218"/>
                </a:cubicBezTo>
                <a:cubicBezTo>
                  <a:pt x="4167717" y="1154456"/>
                  <a:pt x="4165240" y="1158076"/>
                  <a:pt x="4166954" y="1161219"/>
                </a:cubicBezTo>
                <a:cubicBezTo>
                  <a:pt x="4172098" y="1156390"/>
                  <a:pt x="4179719" y="1155313"/>
                  <a:pt x="4186004" y="1158552"/>
                </a:cubicBezTo>
                <a:cubicBezTo>
                  <a:pt x="4196101" y="1161981"/>
                  <a:pt x="4206197" y="1165124"/>
                  <a:pt x="4216294" y="1168077"/>
                </a:cubicBezTo>
                <a:lnTo>
                  <a:pt x="4216434" y="1168500"/>
                </a:lnTo>
                <a:lnTo>
                  <a:pt x="4254871" y="1180269"/>
                </a:lnTo>
                <a:lnTo>
                  <a:pt x="4253394" y="1180745"/>
                </a:lnTo>
                <a:lnTo>
                  <a:pt x="4254871" y="1180745"/>
                </a:lnTo>
                <a:cubicBezTo>
                  <a:pt x="4259823" y="1180107"/>
                  <a:pt x="4264777" y="1181917"/>
                  <a:pt x="4268110" y="1185603"/>
                </a:cubicBezTo>
                <a:cubicBezTo>
                  <a:pt x="4269920" y="1188127"/>
                  <a:pt x="4272063" y="1187674"/>
                  <a:pt x="4274218" y="1187008"/>
                </a:cubicBezTo>
                <a:lnTo>
                  <a:pt x="4280229" y="1187124"/>
                </a:lnTo>
                <a:lnTo>
                  <a:pt x="4280398" y="1186651"/>
                </a:lnTo>
                <a:cubicBezTo>
                  <a:pt x="4284208" y="1189080"/>
                  <a:pt x="4288399" y="1190080"/>
                  <a:pt x="4292649" y="1190866"/>
                </a:cubicBezTo>
                <a:lnTo>
                  <a:pt x="4305257" y="1193795"/>
                </a:lnTo>
                <a:lnTo>
                  <a:pt x="4305257" y="1193794"/>
                </a:lnTo>
                <a:lnTo>
                  <a:pt x="4307067" y="1194556"/>
                </a:lnTo>
                <a:lnTo>
                  <a:pt x="4307254" y="1194980"/>
                </a:lnTo>
                <a:lnTo>
                  <a:pt x="4307544" y="1194080"/>
                </a:lnTo>
                <a:lnTo>
                  <a:pt x="4331356" y="1200176"/>
                </a:lnTo>
                <a:cubicBezTo>
                  <a:pt x="4339643" y="1200804"/>
                  <a:pt x="4347645" y="1203776"/>
                  <a:pt x="4354312" y="1208748"/>
                </a:cubicBezTo>
                <a:cubicBezTo>
                  <a:pt x="4355455" y="1209796"/>
                  <a:pt x="4357074" y="1210129"/>
                  <a:pt x="4358502" y="1209606"/>
                </a:cubicBezTo>
                <a:cubicBezTo>
                  <a:pt x="4367075" y="1208739"/>
                  <a:pt x="4375743" y="1210225"/>
                  <a:pt x="4383553" y="1213892"/>
                </a:cubicBezTo>
                <a:lnTo>
                  <a:pt x="4383553" y="1214468"/>
                </a:lnTo>
                <a:lnTo>
                  <a:pt x="4440227" y="1226370"/>
                </a:lnTo>
                <a:lnTo>
                  <a:pt x="4451277" y="1228370"/>
                </a:lnTo>
                <a:lnTo>
                  <a:pt x="4451320" y="1228435"/>
                </a:lnTo>
                <a:lnTo>
                  <a:pt x="4451370" y="1228370"/>
                </a:lnTo>
                <a:cubicBezTo>
                  <a:pt x="4476898" y="1233227"/>
                  <a:pt x="4502615" y="1237038"/>
                  <a:pt x="4528524" y="1239609"/>
                </a:cubicBezTo>
                <a:lnTo>
                  <a:pt x="4537986" y="1241975"/>
                </a:lnTo>
                <a:lnTo>
                  <a:pt x="4538620" y="1241419"/>
                </a:lnTo>
                <a:lnTo>
                  <a:pt x="4540431" y="1242086"/>
                </a:lnTo>
                <a:lnTo>
                  <a:pt x="4540431" y="1242086"/>
                </a:lnTo>
                <a:lnTo>
                  <a:pt x="4564278" y="1243776"/>
                </a:lnTo>
                <a:cubicBezTo>
                  <a:pt x="4572291" y="1244015"/>
                  <a:pt x="4580292" y="1244658"/>
                  <a:pt x="4588055" y="1247896"/>
                </a:cubicBezTo>
                <a:cubicBezTo>
                  <a:pt x="4592436" y="1249706"/>
                  <a:pt x="4596151" y="1246086"/>
                  <a:pt x="4600342" y="1246658"/>
                </a:cubicBezTo>
                <a:lnTo>
                  <a:pt x="4600304" y="1247265"/>
                </a:lnTo>
                <a:lnTo>
                  <a:pt x="4611282" y="1251474"/>
                </a:lnTo>
                <a:lnTo>
                  <a:pt x="4611391" y="1251135"/>
                </a:lnTo>
                <a:lnTo>
                  <a:pt x="4620590" y="1248927"/>
                </a:lnTo>
                <a:lnTo>
                  <a:pt x="4620439" y="1248753"/>
                </a:lnTo>
                <a:lnTo>
                  <a:pt x="4631679" y="1249229"/>
                </a:lnTo>
                <a:cubicBezTo>
                  <a:pt x="4638442" y="1252182"/>
                  <a:pt x="4645776" y="1248086"/>
                  <a:pt x="4652540" y="1251039"/>
                </a:cubicBezTo>
                <a:lnTo>
                  <a:pt x="4652634" y="1251039"/>
                </a:lnTo>
                <a:lnTo>
                  <a:pt x="4652341" y="1251351"/>
                </a:lnTo>
                <a:lnTo>
                  <a:pt x="4653111" y="1251135"/>
                </a:lnTo>
                <a:cubicBezTo>
                  <a:pt x="4661112" y="1251135"/>
                  <a:pt x="4669114" y="1251135"/>
                  <a:pt x="4677019" y="1251135"/>
                </a:cubicBezTo>
                <a:cubicBezTo>
                  <a:pt x="4684924" y="1251135"/>
                  <a:pt x="4686544" y="1263422"/>
                  <a:pt x="4694354" y="1266470"/>
                </a:cubicBezTo>
                <a:cubicBezTo>
                  <a:pt x="4697403" y="1263803"/>
                  <a:pt x="4696069" y="1260279"/>
                  <a:pt x="4695783" y="1256945"/>
                </a:cubicBezTo>
                <a:cubicBezTo>
                  <a:pt x="4695497" y="1253611"/>
                  <a:pt x="4697403" y="1251421"/>
                  <a:pt x="4701308" y="1252087"/>
                </a:cubicBezTo>
                <a:cubicBezTo>
                  <a:pt x="4705499" y="1253545"/>
                  <a:pt x="4709880" y="1254002"/>
                  <a:pt x="4714262" y="1253421"/>
                </a:cubicBezTo>
                <a:lnTo>
                  <a:pt x="4714029" y="1253995"/>
                </a:lnTo>
                <a:lnTo>
                  <a:pt x="4714261" y="1253707"/>
                </a:lnTo>
                <a:lnTo>
                  <a:pt x="4716636" y="1253707"/>
                </a:lnTo>
                <a:lnTo>
                  <a:pt x="4716642" y="1253611"/>
                </a:lnTo>
                <a:lnTo>
                  <a:pt x="4720928" y="1253516"/>
                </a:lnTo>
                <a:lnTo>
                  <a:pt x="4720938" y="1253707"/>
                </a:lnTo>
                <a:lnTo>
                  <a:pt x="4780269" y="1253707"/>
                </a:lnTo>
                <a:cubicBezTo>
                  <a:pt x="4787412" y="1253707"/>
                  <a:pt x="4787412" y="1253707"/>
                  <a:pt x="4789794" y="1262374"/>
                </a:cubicBezTo>
                <a:cubicBezTo>
                  <a:pt x="4792938" y="1258945"/>
                  <a:pt x="4794842" y="1254087"/>
                  <a:pt x="4800177" y="1254087"/>
                </a:cubicBezTo>
                <a:cubicBezTo>
                  <a:pt x="4808748" y="1252544"/>
                  <a:pt x="4817607" y="1253040"/>
                  <a:pt x="4825989" y="1255516"/>
                </a:cubicBezTo>
                <a:cubicBezTo>
                  <a:pt x="4828752" y="1256850"/>
                  <a:pt x="4829704" y="1257707"/>
                  <a:pt x="4832276" y="1255516"/>
                </a:cubicBezTo>
                <a:cubicBezTo>
                  <a:pt x="4834466" y="1253659"/>
                  <a:pt x="4836895" y="1253159"/>
                  <a:pt x="4839383" y="1253099"/>
                </a:cubicBezTo>
                <a:lnTo>
                  <a:pt x="4846596" y="1253317"/>
                </a:lnTo>
                <a:lnTo>
                  <a:pt x="4846564" y="1253230"/>
                </a:lnTo>
                <a:cubicBezTo>
                  <a:pt x="4847612" y="1252688"/>
                  <a:pt x="4848659" y="1252335"/>
                  <a:pt x="4849802" y="1252183"/>
                </a:cubicBezTo>
                <a:cubicBezTo>
                  <a:pt x="4877710" y="1252183"/>
                  <a:pt x="4905428" y="1249039"/>
                  <a:pt x="4933241" y="1246753"/>
                </a:cubicBezTo>
                <a:lnTo>
                  <a:pt x="4934384" y="1246753"/>
                </a:lnTo>
                <a:cubicBezTo>
                  <a:pt x="4942671" y="1246753"/>
                  <a:pt x="4943052" y="1246753"/>
                  <a:pt x="4943909" y="1256278"/>
                </a:cubicBezTo>
                <a:cubicBezTo>
                  <a:pt x="4945147" y="1256993"/>
                  <a:pt x="4946671" y="1256583"/>
                  <a:pt x="4947433" y="1255364"/>
                </a:cubicBezTo>
                <a:cubicBezTo>
                  <a:pt x="4947529" y="1255231"/>
                  <a:pt x="4947529" y="1255088"/>
                  <a:pt x="4947624" y="1254945"/>
                </a:cubicBezTo>
                <a:cubicBezTo>
                  <a:pt x="4949243" y="1246182"/>
                  <a:pt x="4955529" y="1245420"/>
                  <a:pt x="4963054" y="1243229"/>
                </a:cubicBezTo>
                <a:lnTo>
                  <a:pt x="4999821" y="1237828"/>
                </a:lnTo>
                <a:lnTo>
                  <a:pt x="4999821" y="1237609"/>
                </a:lnTo>
                <a:lnTo>
                  <a:pt x="5052399" y="1226179"/>
                </a:lnTo>
                <a:lnTo>
                  <a:pt x="5052459" y="1226358"/>
                </a:lnTo>
                <a:lnTo>
                  <a:pt x="5052589" y="1226179"/>
                </a:lnTo>
                <a:cubicBezTo>
                  <a:pt x="5059066" y="1226160"/>
                  <a:pt x="5065543" y="1225064"/>
                  <a:pt x="5071639" y="1222940"/>
                </a:cubicBezTo>
                <a:cubicBezTo>
                  <a:pt x="5075258" y="1221321"/>
                  <a:pt x="5077068" y="1219226"/>
                  <a:pt x="5074782" y="1215035"/>
                </a:cubicBezTo>
                <a:cubicBezTo>
                  <a:pt x="5070020" y="1203195"/>
                  <a:pt x="5063542" y="1192070"/>
                  <a:pt x="5055732" y="1181983"/>
                </a:cubicBezTo>
                <a:cubicBezTo>
                  <a:pt x="5048398" y="1174753"/>
                  <a:pt x="5043540" y="1165323"/>
                  <a:pt x="5042016" y="1155122"/>
                </a:cubicBezTo>
                <a:cubicBezTo>
                  <a:pt x="5041920" y="1153608"/>
                  <a:pt x="5041349" y="1152160"/>
                  <a:pt x="5040492" y="1150931"/>
                </a:cubicBezTo>
                <a:lnTo>
                  <a:pt x="5015917" y="1102640"/>
                </a:lnTo>
                <a:lnTo>
                  <a:pt x="5015917" y="1102640"/>
                </a:lnTo>
                <a:cubicBezTo>
                  <a:pt x="5012584" y="1090782"/>
                  <a:pt x="5007917" y="1079342"/>
                  <a:pt x="5002011" y="1068541"/>
                </a:cubicBezTo>
                <a:lnTo>
                  <a:pt x="5002011" y="1068540"/>
                </a:lnTo>
                <a:lnTo>
                  <a:pt x="4992519" y="1041204"/>
                </a:lnTo>
                <a:lnTo>
                  <a:pt x="4992486" y="1041204"/>
                </a:lnTo>
                <a:cubicBezTo>
                  <a:pt x="4987724" y="1030060"/>
                  <a:pt x="4984009" y="1018477"/>
                  <a:pt x="4981437" y="1006628"/>
                </a:cubicBezTo>
                <a:lnTo>
                  <a:pt x="4981437" y="1004628"/>
                </a:lnTo>
                <a:lnTo>
                  <a:pt x="4981437" y="1004628"/>
                </a:lnTo>
                <a:lnTo>
                  <a:pt x="4972406" y="956619"/>
                </a:lnTo>
                <a:lnTo>
                  <a:pt x="4972389" y="956717"/>
                </a:lnTo>
                <a:cubicBezTo>
                  <a:pt x="4969531" y="950068"/>
                  <a:pt x="4968960" y="942681"/>
                  <a:pt x="4970769" y="935680"/>
                </a:cubicBezTo>
                <a:cubicBezTo>
                  <a:pt x="4972198" y="929375"/>
                  <a:pt x="4971912" y="922812"/>
                  <a:pt x="4970007" y="916630"/>
                </a:cubicBezTo>
                <a:cubicBezTo>
                  <a:pt x="4967531" y="908648"/>
                  <a:pt x="4966959" y="900190"/>
                  <a:pt x="4968483" y="891961"/>
                </a:cubicBezTo>
                <a:lnTo>
                  <a:pt x="4970068" y="868762"/>
                </a:lnTo>
                <a:lnTo>
                  <a:pt x="4969817" y="865102"/>
                </a:lnTo>
                <a:cubicBezTo>
                  <a:pt x="4968198" y="851662"/>
                  <a:pt x="4970008" y="838022"/>
                  <a:pt x="4975057" y="825477"/>
                </a:cubicBezTo>
                <a:cubicBezTo>
                  <a:pt x="4975913" y="823335"/>
                  <a:pt x="4975913" y="820953"/>
                  <a:pt x="4975057" y="818810"/>
                </a:cubicBezTo>
                <a:cubicBezTo>
                  <a:pt x="4974103" y="812847"/>
                  <a:pt x="4974866" y="806732"/>
                  <a:pt x="4977247" y="801189"/>
                </a:cubicBezTo>
                <a:lnTo>
                  <a:pt x="4977247" y="801189"/>
                </a:lnTo>
                <a:lnTo>
                  <a:pt x="4979342" y="784331"/>
                </a:lnTo>
                <a:cubicBezTo>
                  <a:pt x="4985343" y="757470"/>
                  <a:pt x="4988867" y="730039"/>
                  <a:pt x="4996868" y="703654"/>
                </a:cubicBezTo>
                <a:cubicBezTo>
                  <a:pt x="4999344" y="695844"/>
                  <a:pt x="4999058" y="695749"/>
                  <a:pt x="5007726" y="694892"/>
                </a:cubicBezTo>
                <a:cubicBezTo>
                  <a:pt x="5000773" y="680794"/>
                  <a:pt x="5009441" y="669269"/>
                  <a:pt x="5014299" y="657363"/>
                </a:cubicBezTo>
                <a:cubicBezTo>
                  <a:pt x="5019157" y="645457"/>
                  <a:pt x="5024586" y="636313"/>
                  <a:pt x="5029825" y="625835"/>
                </a:cubicBezTo>
                <a:lnTo>
                  <a:pt x="5031259" y="626295"/>
                </a:lnTo>
                <a:lnTo>
                  <a:pt x="5030110" y="625544"/>
                </a:lnTo>
                <a:cubicBezTo>
                  <a:pt x="5033254" y="620686"/>
                  <a:pt x="5036778" y="620876"/>
                  <a:pt x="5039635" y="625067"/>
                </a:cubicBezTo>
                <a:cubicBezTo>
                  <a:pt x="5041064" y="627305"/>
                  <a:pt x="5042302" y="629706"/>
                  <a:pt x="5043159" y="632210"/>
                </a:cubicBezTo>
                <a:cubicBezTo>
                  <a:pt x="5043731" y="633677"/>
                  <a:pt x="5045256" y="634507"/>
                  <a:pt x="5046779" y="634115"/>
                </a:cubicBezTo>
                <a:cubicBezTo>
                  <a:pt x="5048303" y="633611"/>
                  <a:pt x="5049256" y="632248"/>
                  <a:pt x="5049351" y="630686"/>
                </a:cubicBezTo>
                <a:lnTo>
                  <a:pt x="5047545" y="623078"/>
                </a:lnTo>
                <a:lnTo>
                  <a:pt x="5040314" y="612402"/>
                </a:lnTo>
                <a:cubicBezTo>
                  <a:pt x="5040040" y="609520"/>
                  <a:pt x="5041873" y="606591"/>
                  <a:pt x="5045540" y="601162"/>
                </a:cubicBezTo>
                <a:cubicBezTo>
                  <a:pt x="5055256" y="587170"/>
                  <a:pt x="5066782" y="574568"/>
                  <a:pt x="5079926" y="563718"/>
                </a:cubicBezTo>
                <a:lnTo>
                  <a:pt x="5079926" y="563718"/>
                </a:lnTo>
                <a:lnTo>
                  <a:pt x="5079926" y="563715"/>
                </a:lnTo>
                <a:lnTo>
                  <a:pt x="5089217" y="554982"/>
                </a:lnTo>
                <a:lnTo>
                  <a:pt x="5089165" y="554763"/>
                </a:lnTo>
                <a:cubicBezTo>
                  <a:pt x="5105548" y="539286"/>
                  <a:pt x="5124979" y="527493"/>
                  <a:pt x="5146315" y="520187"/>
                </a:cubicBezTo>
                <a:cubicBezTo>
                  <a:pt x="5155840" y="517045"/>
                  <a:pt x="5165365" y="510663"/>
                  <a:pt x="5174890" y="506948"/>
                </a:cubicBezTo>
                <a:cubicBezTo>
                  <a:pt x="5189653" y="501424"/>
                  <a:pt x="5205274" y="500566"/>
                  <a:pt x="5220325" y="496471"/>
                </a:cubicBezTo>
                <a:cubicBezTo>
                  <a:pt x="5226706" y="494755"/>
                  <a:pt x="5230897" y="499327"/>
                  <a:pt x="5234707" y="503615"/>
                </a:cubicBezTo>
                <a:cubicBezTo>
                  <a:pt x="5238516" y="502280"/>
                  <a:pt x="5235564" y="497614"/>
                  <a:pt x="5238898" y="496280"/>
                </a:cubicBezTo>
                <a:cubicBezTo>
                  <a:pt x="5241470" y="495413"/>
                  <a:pt x="5244137" y="495090"/>
                  <a:pt x="5246803" y="495327"/>
                </a:cubicBezTo>
                <a:lnTo>
                  <a:pt x="5258139" y="495327"/>
                </a:lnTo>
                <a:lnTo>
                  <a:pt x="5258155" y="495367"/>
                </a:lnTo>
                <a:close/>
                <a:moveTo>
                  <a:pt x="16862" y="442653"/>
                </a:moveTo>
                <a:cubicBezTo>
                  <a:pt x="18290" y="443339"/>
                  <a:pt x="18956" y="444968"/>
                  <a:pt x="18480" y="446463"/>
                </a:cubicBezTo>
                <a:cubicBezTo>
                  <a:pt x="18099" y="451369"/>
                  <a:pt x="16862" y="456170"/>
                  <a:pt x="14860" y="460654"/>
                </a:cubicBezTo>
                <a:cubicBezTo>
                  <a:pt x="13145" y="462683"/>
                  <a:pt x="12384" y="465350"/>
                  <a:pt x="12669" y="467990"/>
                </a:cubicBezTo>
                <a:lnTo>
                  <a:pt x="12669" y="467992"/>
                </a:lnTo>
                <a:lnTo>
                  <a:pt x="20666" y="472276"/>
                </a:lnTo>
                <a:cubicBezTo>
                  <a:pt x="22856" y="473037"/>
                  <a:pt x="25142" y="473895"/>
                  <a:pt x="24952" y="476753"/>
                </a:cubicBezTo>
                <a:cubicBezTo>
                  <a:pt x="24761" y="479124"/>
                  <a:pt x="22761" y="480953"/>
                  <a:pt x="20379" y="481038"/>
                </a:cubicBezTo>
                <a:cubicBezTo>
                  <a:pt x="13998" y="481896"/>
                  <a:pt x="7044" y="483325"/>
                  <a:pt x="1425" y="476943"/>
                </a:cubicBezTo>
                <a:lnTo>
                  <a:pt x="1429" y="476939"/>
                </a:lnTo>
                <a:lnTo>
                  <a:pt x="0" y="465036"/>
                </a:lnTo>
                <a:cubicBezTo>
                  <a:pt x="3049" y="457311"/>
                  <a:pt x="7336" y="450129"/>
                  <a:pt x="12763" y="443796"/>
                </a:cubicBezTo>
                <a:cubicBezTo>
                  <a:pt x="13718" y="442482"/>
                  <a:pt x="15432" y="442005"/>
                  <a:pt x="16862" y="442653"/>
                </a:cubicBezTo>
                <a:close/>
                <a:moveTo>
                  <a:pt x="1930663" y="260059"/>
                </a:moveTo>
                <a:cubicBezTo>
                  <a:pt x="1937712" y="263851"/>
                  <a:pt x="1944473" y="268146"/>
                  <a:pt x="1950856" y="272917"/>
                </a:cubicBezTo>
                <a:cubicBezTo>
                  <a:pt x="1958572" y="278309"/>
                  <a:pt x="1963906" y="286454"/>
                  <a:pt x="1965810" y="295683"/>
                </a:cubicBezTo>
                <a:cubicBezTo>
                  <a:pt x="1970003" y="296730"/>
                  <a:pt x="1969525" y="291492"/>
                  <a:pt x="1972573" y="291777"/>
                </a:cubicBezTo>
                <a:cubicBezTo>
                  <a:pt x="1975622" y="292063"/>
                  <a:pt x="1978670" y="295873"/>
                  <a:pt x="1980955" y="298826"/>
                </a:cubicBezTo>
                <a:lnTo>
                  <a:pt x="1980288" y="299297"/>
                </a:lnTo>
                <a:lnTo>
                  <a:pt x="2012390" y="331022"/>
                </a:lnTo>
                <a:lnTo>
                  <a:pt x="2012522" y="331740"/>
                </a:lnTo>
                <a:lnTo>
                  <a:pt x="2012757" y="331116"/>
                </a:lnTo>
                <a:cubicBezTo>
                  <a:pt x="2020472" y="338440"/>
                  <a:pt x="2027518" y="346336"/>
                  <a:pt x="2033996" y="354737"/>
                </a:cubicBezTo>
                <a:cubicBezTo>
                  <a:pt x="2039517" y="361216"/>
                  <a:pt x="2038852" y="362262"/>
                  <a:pt x="2031803" y="366645"/>
                </a:cubicBezTo>
                <a:cubicBezTo>
                  <a:pt x="2026280" y="370663"/>
                  <a:pt x="2019519" y="372655"/>
                  <a:pt x="2012757" y="372264"/>
                </a:cubicBezTo>
                <a:cubicBezTo>
                  <a:pt x="2012851" y="371569"/>
                  <a:pt x="2012851" y="370863"/>
                  <a:pt x="2012851" y="370168"/>
                </a:cubicBezTo>
                <a:lnTo>
                  <a:pt x="2012863" y="370165"/>
                </a:lnTo>
                <a:lnTo>
                  <a:pt x="1997057" y="351785"/>
                </a:lnTo>
                <a:lnTo>
                  <a:pt x="1996634" y="351012"/>
                </a:lnTo>
                <a:lnTo>
                  <a:pt x="1978836" y="331463"/>
                </a:lnTo>
                <a:lnTo>
                  <a:pt x="1978005" y="331593"/>
                </a:lnTo>
                <a:cubicBezTo>
                  <a:pt x="1974290" y="328983"/>
                  <a:pt x="1971052" y="325763"/>
                  <a:pt x="1968481" y="322067"/>
                </a:cubicBezTo>
                <a:lnTo>
                  <a:pt x="1968152" y="320897"/>
                </a:lnTo>
                <a:lnTo>
                  <a:pt x="1956394" y="312079"/>
                </a:lnTo>
                <a:cubicBezTo>
                  <a:pt x="1952523" y="308305"/>
                  <a:pt x="1948808" y="304350"/>
                  <a:pt x="1944378" y="301303"/>
                </a:cubicBezTo>
                <a:lnTo>
                  <a:pt x="1944460" y="301100"/>
                </a:lnTo>
                <a:lnTo>
                  <a:pt x="1944407" y="300925"/>
                </a:lnTo>
                <a:lnTo>
                  <a:pt x="1944283" y="301207"/>
                </a:lnTo>
                <a:cubicBezTo>
                  <a:pt x="1937427" y="298027"/>
                  <a:pt x="1931140" y="293530"/>
                  <a:pt x="1925996" y="287967"/>
                </a:cubicBezTo>
                <a:cubicBezTo>
                  <a:pt x="1923900" y="278414"/>
                  <a:pt x="1925613" y="268422"/>
                  <a:pt x="1930663" y="260059"/>
                </a:cubicBezTo>
                <a:close/>
                <a:moveTo>
                  <a:pt x="1754071" y="216720"/>
                </a:moveTo>
                <a:lnTo>
                  <a:pt x="1803888" y="216720"/>
                </a:lnTo>
                <a:lnTo>
                  <a:pt x="1814826" y="218625"/>
                </a:lnTo>
                <a:lnTo>
                  <a:pt x="1816570" y="218625"/>
                </a:lnTo>
                <a:lnTo>
                  <a:pt x="1840189" y="222816"/>
                </a:lnTo>
                <a:cubicBezTo>
                  <a:pt x="1842764" y="222816"/>
                  <a:pt x="1845809" y="222816"/>
                  <a:pt x="1847237" y="225769"/>
                </a:cubicBezTo>
                <a:cubicBezTo>
                  <a:pt x="1848669" y="228722"/>
                  <a:pt x="1851051" y="230055"/>
                  <a:pt x="1854288" y="227293"/>
                </a:cubicBezTo>
                <a:cubicBezTo>
                  <a:pt x="1856286" y="226054"/>
                  <a:pt x="1858859" y="226054"/>
                  <a:pt x="1860859" y="227293"/>
                </a:cubicBezTo>
                <a:cubicBezTo>
                  <a:pt x="1878577" y="232989"/>
                  <a:pt x="1895817" y="240123"/>
                  <a:pt x="1912387" y="248629"/>
                </a:cubicBezTo>
                <a:lnTo>
                  <a:pt x="1913086" y="249979"/>
                </a:lnTo>
                <a:lnTo>
                  <a:pt x="1922727" y="255300"/>
                </a:lnTo>
                <a:lnTo>
                  <a:pt x="1924154" y="255486"/>
                </a:lnTo>
                <a:lnTo>
                  <a:pt x="1930632" y="260058"/>
                </a:lnTo>
                <a:cubicBezTo>
                  <a:pt x="1932919" y="269612"/>
                  <a:pt x="1931203" y="279670"/>
                  <a:pt x="1925965" y="287966"/>
                </a:cubicBezTo>
                <a:cubicBezTo>
                  <a:pt x="1923107" y="287214"/>
                  <a:pt x="1920536" y="285461"/>
                  <a:pt x="1918822" y="283013"/>
                </a:cubicBezTo>
                <a:lnTo>
                  <a:pt x="1918814" y="282975"/>
                </a:lnTo>
                <a:lnTo>
                  <a:pt x="1918792" y="283014"/>
                </a:lnTo>
                <a:cubicBezTo>
                  <a:pt x="1914693" y="281528"/>
                  <a:pt x="1910884" y="279223"/>
                  <a:pt x="1907741" y="276251"/>
                </a:cubicBezTo>
                <a:lnTo>
                  <a:pt x="1907757" y="276220"/>
                </a:lnTo>
                <a:lnTo>
                  <a:pt x="1887434" y="265394"/>
                </a:lnTo>
                <a:cubicBezTo>
                  <a:pt x="1887434" y="259963"/>
                  <a:pt x="1894389" y="263392"/>
                  <a:pt x="1894103" y="260154"/>
                </a:cubicBezTo>
                <a:cubicBezTo>
                  <a:pt x="1893247" y="254744"/>
                  <a:pt x="1891912" y="249410"/>
                  <a:pt x="1890104" y="244248"/>
                </a:cubicBezTo>
                <a:cubicBezTo>
                  <a:pt x="1882097" y="263298"/>
                  <a:pt x="1882290" y="262631"/>
                  <a:pt x="1863619" y="256916"/>
                </a:cubicBezTo>
                <a:cubicBezTo>
                  <a:pt x="1849335" y="251677"/>
                  <a:pt x="1834380" y="248124"/>
                  <a:pt x="1819234" y="246343"/>
                </a:cubicBezTo>
                <a:cubicBezTo>
                  <a:pt x="1817426" y="246038"/>
                  <a:pt x="1815616" y="245495"/>
                  <a:pt x="1813901" y="244724"/>
                </a:cubicBezTo>
                <a:lnTo>
                  <a:pt x="1813871" y="244509"/>
                </a:lnTo>
                <a:lnTo>
                  <a:pt x="1813731" y="244533"/>
                </a:lnTo>
                <a:lnTo>
                  <a:pt x="1811636" y="244152"/>
                </a:lnTo>
                <a:lnTo>
                  <a:pt x="1811348" y="243866"/>
                </a:lnTo>
                <a:lnTo>
                  <a:pt x="1764072" y="243866"/>
                </a:lnTo>
                <a:lnTo>
                  <a:pt x="1743087" y="246021"/>
                </a:lnTo>
                <a:lnTo>
                  <a:pt x="1743034" y="246342"/>
                </a:lnTo>
                <a:cubicBezTo>
                  <a:pt x="1737793" y="246342"/>
                  <a:pt x="1731604" y="250057"/>
                  <a:pt x="1727221" y="240817"/>
                </a:cubicBezTo>
                <a:cubicBezTo>
                  <a:pt x="1724840" y="249771"/>
                  <a:pt x="1718748" y="251581"/>
                  <a:pt x="1712267" y="254057"/>
                </a:cubicBezTo>
                <a:cubicBezTo>
                  <a:pt x="1699979" y="258686"/>
                  <a:pt x="1688363" y="265106"/>
                  <a:pt x="1677886" y="273107"/>
                </a:cubicBezTo>
                <a:lnTo>
                  <a:pt x="1668360" y="280632"/>
                </a:lnTo>
                <a:lnTo>
                  <a:pt x="1667570" y="281216"/>
                </a:lnTo>
                <a:lnTo>
                  <a:pt x="1654169" y="297302"/>
                </a:lnTo>
                <a:cubicBezTo>
                  <a:pt x="1651499" y="300539"/>
                  <a:pt x="1648643" y="303111"/>
                  <a:pt x="1643691" y="297302"/>
                </a:cubicBezTo>
                <a:cubicBezTo>
                  <a:pt x="1646737" y="304750"/>
                  <a:pt x="1645403" y="313268"/>
                  <a:pt x="1640166" y="319401"/>
                </a:cubicBezTo>
                <a:cubicBezTo>
                  <a:pt x="1635782" y="326972"/>
                  <a:pt x="1632161" y="334945"/>
                  <a:pt x="1629400" y="343213"/>
                </a:cubicBezTo>
                <a:cubicBezTo>
                  <a:pt x="1627498" y="347785"/>
                  <a:pt x="1625686" y="351785"/>
                  <a:pt x="1619878" y="353310"/>
                </a:cubicBezTo>
                <a:cubicBezTo>
                  <a:pt x="1614264" y="355472"/>
                  <a:pt x="1610069" y="360350"/>
                  <a:pt x="1608834" y="366265"/>
                </a:cubicBezTo>
                <a:cubicBezTo>
                  <a:pt x="1615595" y="366265"/>
                  <a:pt x="1617215" y="358738"/>
                  <a:pt x="1623500" y="358263"/>
                </a:cubicBezTo>
                <a:cubicBezTo>
                  <a:pt x="1621498" y="369218"/>
                  <a:pt x="1619500" y="379502"/>
                  <a:pt x="1617597" y="389791"/>
                </a:cubicBezTo>
                <a:lnTo>
                  <a:pt x="1616585" y="390575"/>
                </a:lnTo>
                <a:lnTo>
                  <a:pt x="1617515" y="390265"/>
                </a:lnTo>
                <a:lnTo>
                  <a:pt x="1617515" y="394712"/>
                </a:lnTo>
                <a:lnTo>
                  <a:pt x="1617615" y="394743"/>
                </a:lnTo>
                <a:cubicBezTo>
                  <a:pt x="1618470" y="401981"/>
                  <a:pt x="1614948" y="408648"/>
                  <a:pt x="1615139" y="415983"/>
                </a:cubicBezTo>
                <a:cubicBezTo>
                  <a:pt x="1615803" y="430319"/>
                  <a:pt x="1617328" y="444596"/>
                  <a:pt x="1619708" y="458750"/>
                </a:cubicBezTo>
                <a:lnTo>
                  <a:pt x="1618980" y="457669"/>
                </a:lnTo>
                <a:lnTo>
                  <a:pt x="1619305" y="459038"/>
                </a:lnTo>
                <a:lnTo>
                  <a:pt x="1626918" y="490553"/>
                </a:lnTo>
                <a:lnTo>
                  <a:pt x="1626925" y="490566"/>
                </a:lnTo>
                <a:cubicBezTo>
                  <a:pt x="1632351" y="507519"/>
                  <a:pt x="1641114" y="523332"/>
                  <a:pt x="1645212" y="540761"/>
                </a:cubicBezTo>
                <a:cubicBezTo>
                  <a:pt x="1646543" y="544743"/>
                  <a:pt x="1648738" y="548365"/>
                  <a:pt x="1651689" y="551337"/>
                </a:cubicBezTo>
                <a:cubicBezTo>
                  <a:pt x="1655595" y="555202"/>
                  <a:pt x="1656644" y="561155"/>
                  <a:pt x="1654169" y="566099"/>
                </a:cubicBezTo>
                <a:lnTo>
                  <a:pt x="1654163" y="566115"/>
                </a:lnTo>
                <a:lnTo>
                  <a:pt x="1654568" y="566411"/>
                </a:lnTo>
                <a:lnTo>
                  <a:pt x="1654568" y="566097"/>
                </a:lnTo>
                <a:lnTo>
                  <a:pt x="1658455" y="569253"/>
                </a:lnTo>
                <a:lnTo>
                  <a:pt x="1663667" y="573062"/>
                </a:lnTo>
                <a:cubicBezTo>
                  <a:pt x="1669765" y="585254"/>
                  <a:pt x="1675860" y="597350"/>
                  <a:pt x="1682051" y="609447"/>
                </a:cubicBezTo>
                <a:lnTo>
                  <a:pt x="1681734" y="609780"/>
                </a:lnTo>
                <a:lnTo>
                  <a:pt x="1688317" y="617764"/>
                </a:lnTo>
                <a:cubicBezTo>
                  <a:pt x="1688792" y="620145"/>
                  <a:pt x="1687698" y="623026"/>
                  <a:pt x="1685508" y="628789"/>
                </a:cubicBezTo>
                <a:cubicBezTo>
                  <a:pt x="1684840" y="630694"/>
                  <a:pt x="1684365" y="632599"/>
                  <a:pt x="1685508" y="634123"/>
                </a:cubicBezTo>
                <a:cubicBezTo>
                  <a:pt x="1686651" y="635647"/>
                  <a:pt x="1689033" y="634885"/>
                  <a:pt x="1690556" y="634123"/>
                </a:cubicBezTo>
                <a:cubicBezTo>
                  <a:pt x="1695510" y="630218"/>
                  <a:pt x="1699127" y="632218"/>
                  <a:pt x="1701890" y="636790"/>
                </a:cubicBezTo>
                <a:cubicBezTo>
                  <a:pt x="1707128" y="645363"/>
                  <a:pt x="1715986" y="651935"/>
                  <a:pt x="1717035" y="662984"/>
                </a:cubicBezTo>
                <a:cubicBezTo>
                  <a:pt x="1717226" y="664898"/>
                  <a:pt x="1718462" y="666546"/>
                  <a:pt x="1720270" y="667270"/>
                </a:cubicBezTo>
                <a:cubicBezTo>
                  <a:pt x="1731414" y="674471"/>
                  <a:pt x="1740181" y="684901"/>
                  <a:pt x="1745321" y="697179"/>
                </a:cubicBezTo>
                <a:lnTo>
                  <a:pt x="1745321" y="697192"/>
                </a:lnTo>
                <a:lnTo>
                  <a:pt x="1745225" y="697083"/>
                </a:lnTo>
                <a:lnTo>
                  <a:pt x="1744445" y="706731"/>
                </a:lnTo>
                <a:lnTo>
                  <a:pt x="1744680" y="704436"/>
                </a:lnTo>
                <a:lnTo>
                  <a:pt x="1745321" y="697192"/>
                </a:lnTo>
                <a:lnTo>
                  <a:pt x="1745415" y="697301"/>
                </a:lnTo>
                <a:lnTo>
                  <a:pt x="1745500" y="696470"/>
                </a:lnTo>
                <a:lnTo>
                  <a:pt x="1745732" y="697671"/>
                </a:lnTo>
                <a:lnTo>
                  <a:pt x="1771704" y="727944"/>
                </a:lnTo>
                <a:cubicBezTo>
                  <a:pt x="1775034" y="733469"/>
                  <a:pt x="1781902" y="737469"/>
                  <a:pt x="1780474" y="745565"/>
                </a:cubicBezTo>
                <a:cubicBezTo>
                  <a:pt x="1780474" y="745565"/>
                  <a:pt x="1781422" y="746804"/>
                  <a:pt x="1781998" y="746899"/>
                </a:cubicBezTo>
                <a:cubicBezTo>
                  <a:pt x="1792948" y="746899"/>
                  <a:pt x="1795903" y="757282"/>
                  <a:pt x="1802473" y="762901"/>
                </a:cubicBezTo>
                <a:lnTo>
                  <a:pt x="1813513" y="776512"/>
                </a:lnTo>
                <a:lnTo>
                  <a:pt x="1814106" y="775935"/>
                </a:lnTo>
                <a:lnTo>
                  <a:pt x="1814201" y="776030"/>
                </a:lnTo>
                <a:lnTo>
                  <a:pt x="1814619" y="777636"/>
                </a:lnTo>
                <a:lnTo>
                  <a:pt x="1845432" y="809478"/>
                </a:lnTo>
                <a:cubicBezTo>
                  <a:pt x="1851054" y="814575"/>
                  <a:pt x="1854480" y="821642"/>
                  <a:pt x="1854957" y="829195"/>
                </a:cubicBezTo>
                <a:cubicBezTo>
                  <a:pt x="1855243" y="832196"/>
                  <a:pt x="1855912" y="835148"/>
                  <a:pt x="1856955" y="837958"/>
                </a:cubicBezTo>
                <a:cubicBezTo>
                  <a:pt x="1858574" y="842721"/>
                  <a:pt x="1861148" y="840911"/>
                  <a:pt x="1863717" y="838720"/>
                </a:cubicBezTo>
                <a:lnTo>
                  <a:pt x="1866246" y="840686"/>
                </a:lnTo>
                <a:lnTo>
                  <a:pt x="1864688" y="837754"/>
                </a:lnTo>
                <a:lnTo>
                  <a:pt x="1864967" y="837335"/>
                </a:lnTo>
                <a:lnTo>
                  <a:pt x="1864306" y="837753"/>
                </a:lnTo>
                <a:cubicBezTo>
                  <a:pt x="1864306" y="834705"/>
                  <a:pt x="1861258" y="832037"/>
                  <a:pt x="1861736" y="828228"/>
                </a:cubicBezTo>
                <a:cubicBezTo>
                  <a:pt x="1866402" y="827942"/>
                  <a:pt x="1868306" y="830990"/>
                  <a:pt x="1871069" y="833466"/>
                </a:cubicBezTo>
                <a:lnTo>
                  <a:pt x="1870953" y="833540"/>
                </a:lnTo>
                <a:lnTo>
                  <a:pt x="1871452" y="833467"/>
                </a:lnTo>
                <a:cubicBezTo>
                  <a:pt x="1873167" y="837582"/>
                  <a:pt x="1876308" y="840954"/>
                  <a:pt x="1880310" y="842992"/>
                </a:cubicBezTo>
                <a:cubicBezTo>
                  <a:pt x="1883358" y="844249"/>
                  <a:pt x="1885832" y="846507"/>
                  <a:pt x="1887358" y="849374"/>
                </a:cubicBezTo>
                <a:lnTo>
                  <a:pt x="1886668" y="850616"/>
                </a:lnTo>
                <a:lnTo>
                  <a:pt x="1891058" y="854913"/>
                </a:lnTo>
                <a:lnTo>
                  <a:pt x="1892027" y="855794"/>
                </a:lnTo>
                <a:lnTo>
                  <a:pt x="1892027" y="853945"/>
                </a:lnTo>
                <a:lnTo>
                  <a:pt x="1909396" y="871594"/>
                </a:lnTo>
                <a:lnTo>
                  <a:pt x="1910011" y="872153"/>
                </a:lnTo>
                <a:cubicBezTo>
                  <a:pt x="1915536" y="874477"/>
                  <a:pt x="1920488" y="878220"/>
                  <a:pt x="1924111" y="883012"/>
                </a:cubicBezTo>
                <a:lnTo>
                  <a:pt x="1924293" y="884219"/>
                </a:lnTo>
                <a:lnTo>
                  <a:pt x="1924460" y="883005"/>
                </a:lnTo>
                <a:cubicBezTo>
                  <a:pt x="1928936" y="888148"/>
                  <a:pt x="1935509" y="891292"/>
                  <a:pt x="1939986" y="896911"/>
                </a:cubicBezTo>
                <a:lnTo>
                  <a:pt x="1939990" y="896954"/>
                </a:lnTo>
                <a:lnTo>
                  <a:pt x="1940012" y="896916"/>
                </a:lnTo>
                <a:cubicBezTo>
                  <a:pt x="1951538" y="905641"/>
                  <a:pt x="1962488" y="914956"/>
                  <a:pt x="1973066" y="924824"/>
                </a:cubicBezTo>
                <a:cubicBezTo>
                  <a:pt x="1977636" y="928730"/>
                  <a:pt x="1982589" y="932921"/>
                  <a:pt x="1980016" y="941397"/>
                </a:cubicBezTo>
                <a:cubicBezTo>
                  <a:pt x="1982969" y="937664"/>
                  <a:pt x="1988305" y="936988"/>
                  <a:pt x="1992018" y="939893"/>
                </a:cubicBezTo>
                <a:cubicBezTo>
                  <a:pt x="1992782" y="940502"/>
                  <a:pt x="1993447" y="941236"/>
                  <a:pt x="1994019" y="942064"/>
                </a:cubicBezTo>
                <a:cubicBezTo>
                  <a:pt x="1997927" y="947125"/>
                  <a:pt x="2002972" y="951231"/>
                  <a:pt x="2008687" y="954050"/>
                </a:cubicBezTo>
                <a:cubicBezTo>
                  <a:pt x="2011260" y="955707"/>
                  <a:pt x="2013545" y="957726"/>
                  <a:pt x="2015448" y="960051"/>
                </a:cubicBezTo>
                <a:cubicBezTo>
                  <a:pt x="2019165" y="963480"/>
                  <a:pt x="2021642" y="966909"/>
                  <a:pt x="2017069" y="971576"/>
                </a:cubicBezTo>
                <a:lnTo>
                  <a:pt x="2015455" y="979161"/>
                </a:lnTo>
                <a:lnTo>
                  <a:pt x="2018222" y="977553"/>
                </a:lnTo>
                <a:lnTo>
                  <a:pt x="2018576" y="976815"/>
                </a:lnTo>
                <a:cubicBezTo>
                  <a:pt x="2022289" y="972243"/>
                  <a:pt x="2029053" y="971538"/>
                  <a:pt x="2033621" y="975253"/>
                </a:cubicBezTo>
                <a:cubicBezTo>
                  <a:pt x="2033621" y="975272"/>
                  <a:pt x="2033621" y="975281"/>
                  <a:pt x="2033621" y="975291"/>
                </a:cubicBezTo>
                <a:cubicBezTo>
                  <a:pt x="2040759" y="979577"/>
                  <a:pt x="2044286" y="977862"/>
                  <a:pt x="2046093" y="969766"/>
                </a:cubicBezTo>
                <a:cubicBezTo>
                  <a:pt x="2046953" y="965623"/>
                  <a:pt x="2048760" y="961756"/>
                  <a:pt x="2051519" y="958527"/>
                </a:cubicBezTo>
                <a:cubicBezTo>
                  <a:pt x="2051904" y="964528"/>
                  <a:pt x="2051045" y="970547"/>
                  <a:pt x="2049142" y="976243"/>
                </a:cubicBezTo>
                <a:lnTo>
                  <a:pt x="2050557" y="981023"/>
                </a:lnTo>
                <a:lnTo>
                  <a:pt x="2051544" y="958527"/>
                </a:lnTo>
                <a:cubicBezTo>
                  <a:pt x="2052696" y="952783"/>
                  <a:pt x="2055166" y="947382"/>
                  <a:pt x="2058692" y="942733"/>
                </a:cubicBezTo>
                <a:lnTo>
                  <a:pt x="2058744" y="942742"/>
                </a:lnTo>
                <a:lnTo>
                  <a:pt x="2058653" y="942249"/>
                </a:lnTo>
                <a:cubicBezTo>
                  <a:pt x="2060935" y="937010"/>
                  <a:pt x="2065419" y="932724"/>
                  <a:pt x="2065419" y="926342"/>
                </a:cubicBezTo>
                <a:lnTo>
                  <a:pt x="2065682" y="926452"/>
                </a:lnTo>
                <a:lnTo>
                  <a:pt x="2070080" y="915769"/>
                </a:lnTo>
                <a:lnTo>
                  <a:pt x="2070163" y="915809"/>
                </a:lnTo>
                <a:lnTo>
                  <a:pt x="2070096" y="915486"/>
                </a:lnTo>
                <a:cubicBezTo>
                  <a:pt x="2071425" y="909095"/>
                  <a:pt x="2073619" y="902912"/>
                  <a:pt x="2076663" y="897103"/>
                </a:cubicBezTo>
                <a:lnTo>
                  <a:pt x="2076668" y="897127"/>
                </a:lnTo>
                <a:lnTo>
                  <a:pt x="2076673" y="897103"/>
                </a:lnTo>
                <a:cubicBezTo>
                  <a:pt x="2079057" y="890245"/>
                  <a:pt x="2081438" y="883483"/>
                  <a:pt x="2083916" y="876624"/>
                </a:cubicBezTo>
                <a:lnTo>
                  <a:pt x="2083937" y="876622"/>
                </a:lnTo>
                <a:lnTo>
                  <a:pt x="2089271" y="862817"/>
                </a:lnTo>
                <a:cubicBezTo>
                  <a:pt x="2089366" y="850273"/>
                  <a:pt x="2091841" y="837862"/>
                  <a:pt x="2096508" y="826242"/>
                </a:cubicBezTo>
                <a:cubicBezTo>
                  <a:pt x="2098320" y="821279"/>
                  <a:pt x="2099463" y="816088"/>
                  <a:pt x="2099844" y="810811"/>
                </a:cubicBezTo>
                <a:cubicBezTo>
                  <a:pt x="2100128" y="800581"/>
                  <a:pt x="2101556" y="790408"/>
                  <a:pt x="2104222" y="780522"/>
                </a:cubicBezTo>
                <a:lnTo>
                  <a:pt x="2104575" y="780052"/>
                </a:lnTo>
                <a:lnTo>
                  <a:pt x="2104575" y="776515"/>
                </a:lnTo>
                <a:lnTo>
                  <a:pt x="2105138" y="773617"/>
                </a:lnTo>
                <a:lnTo>
                  <a:pt x="2107480" y="754885"/>
                </a:lnTo>
                <a:cubicBezTo>
                  <a:pt x="2106147" y="750894"/>
                  <a:pt x="2107671" y="746522"/>
                  <a:pt x="2111100" y="744122"/>
                </a:cubicBezTo>
                <a:lnTo>
                  <a:pt x="2111100" y="744500"/>
                </a:lnTo>
                <a:lnTo>
                  <a:pt x="2111100" y="744621"/>
                </a:lnTo>
                <a:lnTo>
                  <a:pt x="2111145" y="744416"/>
                </a:lnTo>
                <a:cubicBezTo>
                  <a:pt x="2113719" y="741845"/>
                  <a:pt x="2111145" y="737939"/>
                  <a:pt x="2113432" y="734891"/>
                </a:cubicBezTo>
                <a:lnTo>
                  <a:pt x="2113432" y="734986"/>
                </a:lnTo>
                <a:lnTo>
                  <a:pt x="2113753" y="733978"/>
                </a:lnTo>
                <a:lnTo>
                  <a:pt x="2113174" y="734419"/>
                </a:lnTo>
                <a:lnTo>
                  <a:pt x="2109312" y="715731"/>
                </a:lnTo>
                <a:lnTo>
                  <a:pt x="2109196" y="716215"/>
                </a:lnTo>
                <a:lnTo>
                  <a:pt x="2108801" y="713257"/>
                </a:lnTo>
                <a:lnTo>
                  <a:pt x="2108411" y="711369"/>
                </a:lnTo>
                <a:lnTo>
                  <a:pt x="2108637" y="710319"/>
                </a:lnTo>
                <a:lnTo>
                  <a:pt x="2108910" y="673352"/>
                </a:lnTo>
                <a:lnTo>
                  <a:pt x="2108923" y="673344"/>
                </a:lnTo>
                <a:lnTo>
                  <a:pt x="2108697" y="672792"/>
                </a:lnTo>
                <a:lnTo>
                  <a:pt x="2108697" y="665935"/>
                </a:lnTo>
                <a:cubicBezTo>
                  <a:pt x="2112030" y="661171"/>
                  <a:pt x="2112030" y="654876"/>
                  <a:pt x="2108697" y="650124"/>
                </a:cubicBezTo>
                <a:cubicBezTo>
                  <a:pt x="2106410" y="639816"/>
                  <a:pt x="2105649" y="629216"/>
                  <a:pt x="2106507" y="618691"/>
                </a:cubicBezTo>
                <a:lnTo>
                  <a:pt x="2107023" y="618825"/>
                </a:lnTo>
                <a:lnTo>
                  <a:pt x="2106888" y="618690"/>
                </a:lnTo>
                <a:cubicBezTo>
                  <a:pt x="2105269" y="606879"/>
                  <a:pt x="2103745" y="595068"/>
                  <a:pt x="2102127" y="583257"/>
                </a:cubicBezTo>
                <a:lnTo>
                  <a:pt x="2097588" y="552703"/>
                </a:lnTo>
                <a:lnTo>
                  <a:pt x="2097375" y="552381"/>
                </a:lnTo>
                <a:lnTo>
                  <a:pt x="2097476" y="551997"/>
                </a:lnTo>
                <a:lnTo>
                  <a:pt x="2092885" y="529618"/>
                </a:lnTo>
                <a:lnTo>
                  <a:pt x="2092889" y="529614"/>
                </a:lnTo>
                <a:lnTo>
                  <a:pt x="2081074" y="493043"/>
                </a:lnTo>
                <a:cubicBezTo>
                  <a:pt x="2072020" y="466572"/>
                  <a:pt x="2059930" y="441255"/>
                  <a:pt x="2044972" y="417604"/>
                </a:cubicBezTo>
                <a:cubicBezTo>
                  <a:pt x="2046687" y="411888"/>
                  <a:pt x="2046493" y="405793"/>
                  <a:pt x="2048021" y="399791"/>
                </a:cubicBezTo>
                <a:cubicBezTo>
                  <a:pt x="2048682" y="393621"/>
                  <a:pt x="2045831" y="387590"/>
                  <a:pt x="2040688" y="384170"/>
                </a:cubicBezTo>
                <a:cubicBezTo>
                  <a:pt x="2038785" y="382361"/>
                  <a:pt x="2037455" y="380742"/>
                  <a:pt x="2039546" y="378553"/>
                </a:cubicBezTo>
                <a:cubicBezTo>
                  <a:pt x="2041643" y="376361"/>
                  <a:pt x="2042786" y="378553"/>
                  <a:pt x="2043925" y="380075"/>
                </a:cubicBezTo>
                <a:cubicBezTo>
                  <a:pt x="2045354" y="381894"/>
                  <a:pt x="2047635" y="382923"/>
                  <a:pt x="2049920" y="382838"/>
                </a:cubicBezTo>
                <a:cubicBezTo>
                  <a:pt x="2053644" y="382838"/>
                  <a:pt x="2055739" y="384266"/>
                  <a:pt x="2055064" y="388361"/>
                </a:cubicBezTo>
                <a:cubicBezTo>
                  <a:pt x="2054403" y="392458"/>
                  <a:pt x="2056115" y="394935"/>
                  <a:pt x="2060691" y="396552"/>
                </a:cubicBezTo>
                <a:cubicBezTo>
                  <a:pt x="2066693" y="398182"/>
                  <a:pt x="2070692" y="403869"/>
                  <a:pt x="2070217" y="410079"/>
                </a:cubicBezTo>
                <a:cubicBezTo>
                  <a:pt x="2070217" y="411699"/>
                  <a:pt x="2070217" y="412746"/>
                  <a:pt x="2071642" y="413794"/>
                </a:cubicBezTo>
                <a:cubicBezTo>
                  <a:pt x="2081172" y="419984"/>
                  <a:pt x="2082696" y="431414"/>
                  <a:pt x="2088123" y="440274"/>
                </a:cubicBezTo>
                <a:cubicBezTo>
                  <a:pt x="2089651" y="443025"/>
                  <a:pt x="2089078" y="446484"/>
                  <a:pt x="2086699" y="448561"/>
                </a:cubicBezTo>
                <a:cubicBezTo>
                  <a:pt x="2083364" y="451162"/>
                  <a:pt x="2081364" y="455104"/>
                  <a:pt x="2081268" y="459324"/>
                </a:cubicBezTo>
                <a:cubicBezTo>
                  <a:pt x="2095079" y="454275"/>
                  <a:pt x="2095840" y="454657"/>
                  <a:pt x="2100319" y="468848"/>
                </a:cubicBezTo>
                <a:cubicBezTo>
                  <a:pt x="2100889" y="470657"/>
                  <a:pt x="2101177" y="472565"/>
                  <a:pt x="2101653" y="474372"/>
                </a:cubicBezTo>
                <a:lnTo>
                  <a:pt x="2101765" y="474809"/>
                </a:lnTo>
                <a:lnTo>
                  <a:pt x="2101980" y="474753"/>
                </a:lnTo>
                <a:cubicBezTo>
                  <a:pt x="2105409" y="479525"/>
                  <a:pt x="2107696" y="484991"/>
                  <a:pt x="2108839" y="490755"/>
                </a:cubicBezTo>
                <a:lnTo>
                  <a:pt x="2108836" y="490758"/>
                </a:lnTo>
                <a:lnTo>
                  <a:pt x="2108987" y="490756"/>
                </a:lnTo>
                <a:cubicBezTo>
                  <a:pt x="2116699" y="510347"/>
                  <a:pt x="2122033" y="530778"/>
                  <a:pt x="2124891" y="551619"/>
                </a:cubicBezTo>
                <a:cubicBezTo>
                  <a:pt x="2125654" y="557239"/>
                  <a:pt x="2126414" y="562858"/>
                  <a:pt x="2127272" y="568398"/>
                </a:cubicBezTo>
                <a:lnTo>
                  <a:pt x="2128050" y="580152"/>
                </a:lnTo>
                <a:lnTo>
                  <a:pt x="2129504" y="593332"/>
                </a:lnTo>
                <a:lnTo>
                  <a:pt x="2129655" y="593449"/>
                </a:lnTo>
                <a:cubicBezTo>
                  <a:pt x="2132798" y="607708"/>
                  <a:pt x="2134322" y="622281"/>
                  <a:pt x="2134227" y="636883"/>
                </a:cubicBezTo>
                <a:lnTo>
                  <a:pt x="2133848" y="636843"/>
                </a:lnTo>
                <a:lnTo>
                  <a:pt x="2135747" y="659743"/>
                </a:lnTo>
                <a:lnTo>
                  <a:pt x="2135652" y="659913"/>
                </a:lnTo>
                <a:lnTo>
                  <a:pt x="2135983" y="659829"/>
                </a:lnTo>
                <a:cubicBezTo>
                  <a:pt x="2136076" y="662782"/>
                  <a:pt x="2136076" y="665449"/>
                  <a:pt x="2136076" y="668783"/>
                </a:cubicBezTo>
                <a:lnTo>
                  <a:pt x="2135842" y="669911"/>
                </a:lnTo>
                <a:lnTo>
                  <a:pt x="2135842" y="710702"/>
                </a:lnTo>
                <a:cubicBezTo>
                  <a:pt x="2135842" y="714130"/>
                  <a:pt x="2136606" y="718227"/>
                  <a:pt x="2134415" y="720227"/>
                </a:cubicBezTo>
                <a:cubicBezTo>
                  <a:pt x="2130890" y="724208"/>
                  <a:pt x="2130415" y="730056"/>
                  <a:pt x="2133366" y="734514"/>
                </a:cubicBezTo>
                <a:lnTo>
                  <a:pt x="2133208" y="734543"/>
                </a:lnTo>
                <a:lnTo>
                  <a:pt x="2133816" y="735082"/>
                </a:lnTo>
                <a:cubicBezTo>
                  <a:pt x="2134958" y="736034"/>
                  <a:pt x="2133816" y="738034"/>
                  <a:pt x="2133816" y="739463"/>
                </a:cubicBezTo>
                <a:lnTo>
                  <a:pt x="2133734" y="739449"/>
                </a:lnTo>
                <a:lnTo>
                  <a:pt x="2133753" y="739469"/>
                </a:lnTo>
                <a:cubicBezTo>
                  <a:pt x="2134132" y="752337"/>
                  <a:pt x="2132610" y="765186"/>
                  <a:pt x="2129083" y="777569"/>
                </a:cubicBezTo>
                <a:cubicBezTo>
                  <a:pt x="2127464" y="782141"/>
                  <a:pt x="2130990" y="787666"/>
                  <a:pt x="2129083" y="792047"/>
                </a:cubicBezTo>
                <a:cubicBezTo>
                  <a:pt x="2126037" y="800010"/>
                  <a:pt x="2124607" y="808487"/>
                  <a:pt x="2124891" y="817002"/>
                </a:cubicBezTo>
                <a:cubicBezTo>
                  <a:pt x="2122990" y="834242"/>
                  <a:pt x="2119369" y="851254"/>
                  <a:pt x="2114037" y="867771"/>
                </a:cubicBezTo>
                <a:lnTo>
                  <a:pt x="2113665" y="867874"/>
                </a:lnTo>
                <a:lnTo>
                  <a:pt x="2111241" y="875362"/>
                </a:lnTo>
                <a:cubicBezTo>
                  <a:pt x="2109681" y="877386"/>
                  <a:pt x="2107013" y="878577"/>
                  <a:pt x="2102109" y="878053"/>
                </a:cubicBezTo>
                <a:cubicBezTo>
                  <a:pt x="2107062" y="883768"/>
                  <a:pt x="2107919" y="887578"/>
                  <a:pt x="2103821" y="892150"/>
                </a:cubicBezTo>
                <a:cubicBezTo>
                  <a:pt x="2101155" y="895198"/>
                  <a:pt x="2103821" y="900247"/>
                  <a:pt x="2102109" y="903961"/>
                </a:cubicBezTo>
                <a:lnTo>
                  <a:pt x="2102096" y="903972"/>
                </a:lnTo>
                <a:lnTo>
                  <a:pt x="2083908" y="949764"/>
                </a:lnTo>
                <a:lnTo>
                  <a:pt x="2083861" y="949717"/>
                </a:lnTo>
                <a:lnTo>
                  <a:pt x="2081128" y="953955"/>
                </a:lnTo>
                <a:lnTo>
                  <a:pt x="2081025" y="953862"/>
                </a:lnTo>
                <a:lnTo>
                  <a:pt x="2079129" y="960717"/>
                </a:lnTo>
                <a:lnTo>
                  <a:pt x="2078851" y="960717"/>
                </a:lnTo>
                <a:lnTo>
                  <a:pt x="2079173" y="961098"/>
                </a:lnTo>
                <a:cubicBezTo>
                  <a:pt x="2074501" y="969766"/>
                  <a:pt x="2069653" y="978434"/>
                  <a:pt x="2065171" y="987197"/>
                </a:cubicBezTo>
                <a:cubicBezTo>
                  <a:pt x="2060691" y="995960"/>
                  <a:pt x="2061073" y="995864"/>
                  <a:pt x="2067553" y="1000627"/>
                </a:cubicBezTo>
                <a:cubicBezTo>
                  <a:pt x="2075352" y="1008275"/>
                  <a:pt x="2083652" y="1015314"/>
                  <a:pt x="2092509" y="1021677"/>
                </a:cubicBezTo>
                <a:cubicBezTo>
                  <a:pt x="2099370" y="1025402"/>
                  <a:pt x="2104132" y="1032079"/>
                  <a:pt x="2105370" y="1039775"/>
                </a:cubicBezTo>
                <a:cubicBezTo>
                  <a:pt x="2105657" y="1042708"/>
                  <a:pt x="2106799" y="1045490"/>
                  <a:pt x="2108801" y="1047681"/>
                </a:cubicBezTo>
                <a:cubicBezTo>
                  <a:pt x="2112417" y="1046442"/>
                  <a:pt x="2113369" y="1038156"/>
                  <a:pt x="2119942" y="1042918"/>
                </a:cubicBezTo>
                <a:cubicBezTo>
                  <a:pt x="2125565" y="1045861"/>
                  <a:pt x="2128135" y="1052452"/>
                  <a:pt x="2126136" y="1058444"/>
                </a:cubicBezTo>
                <a:cubicBezTo>
                  <a:pt x="2126136" y="1061206"/>
                  <a:pt x="2122229" y="1065111"/>
                  <a:pt x="2126136" y="1066445"/>
                </a:cubicBezTo>
                <a:cubicBezTo>
                  <a:pt x="2130041" y="1067778"/>
                  <a:pt x="2130896" y="1063302"/>
                  <a:pt x="2131846" y="1059968"/>
                </a:cubicBezTo>
                <a:cubicBezTo>
                  <a:pt x="2133850" y="1053205"/>
                  <a:pt x="2134607" y="1052824"/>
                  <a:pt x="2139850" y="1056539"/>
                </a:cubicBezTo>
                <a:cubicBezTo>
                  <a:pt x="2152804" y="1066064"/>
                  <a:pt x="2165565" y="1075589"/>
                  <a:pt x="2177949" y="1085114"/>
                </a:cubicBezTo>
                <a:cubicBezTo>
                  <a:pt x="2181282" y="1087495"/>
                  <a:pt x="2182616" y="1089686"/>
                  <a:pt x="2179661" y="1093496"/>
                </a:cubicBezTo>
                <a:cubicBezTo>
                  <a:pt x="2176712" y="1097306"/>
                  <a:pt x="2179089" y="1098449"/>
                  <a:pt x="2182616" y="1098639"/>
                </a:cubicBezTo>
                <a:cubicBezTo>
                  <a:pt x="2186140" y="1098830"/>
                  <a:pt x="2187187" y="1098639"/>
                  <a:pt x="2189473" y="1098639"/>
                </a:cubicBezTo>
                <a:cubicBezTo>
                  <a:pt x="2191758" y="1098639"/>
                  <a:pt x="2194712" y="1098639"/>
                  <a:pt x="2195854" y="1100163"/>
                </a:cubicBezTo>
                <a:cubicBezTo>
                  <a:pt x="2200141" y="1105116"/>
                  <a:pt x="2202807" y="1110546"/>
                  <a:pt x="2211187" y="1111689"/>
                </a:cubicBezTo>
                <a:cubicBezTo>
                  <a:pt x="2217094" y="1112546"/>
                  <a:pt x="2222050" y="1119404"/>
                  <a:pt x="2227477" y="1123595"/>
                </a:cubicBezTo>
                <a:lnTo>
                  <a:pt x="2228681" y="1132211"/>
                </a:lnTo>
                <a:lnTo>
                  <a:pt x="2229351" y="1131119"/>
                </a:lnTo>
                <a:cubicBezTo>
                  <a:pt x="2229351" y="1128547"/>
                  <a:pt x="2228303" y="1125976"/>
                  <a:pt x="2227827" y="1123404"/>
                </a:cubicBezTo>
                <a:cubicBezTo>
                  <a:pt x="2232494" y="1125499"/>
                  <a:pt x="2231827" y="1131500"/>
                  <a:pt x="2234875" y="1133881"/>
                </a:cubicBezTo>
                <a:cubicBezTo>
                  <a:pt x="2237924" y="1136263"/>
                  <a:pt x="2242524" y="1133881"/>
                  <a:pt x="2245571" y="1137501"/>
                </a:cubicBezTo>
                <a:cubicBezTo>
                  <a:pt x="2247096" y="1139015"/>
                  <a:pt x="2248810" y="1140416"/>
                  <a:pt x="2250525" y="1141692"/>
                </a:cubicBezTo>
                <a:lnTo>
                  <a:pt x="2250091" y="1142649"/>
                </a:lnTo>
                <a:lnTo>
                  <a:pt x="2251001" y="1141693"/>
                </a:lnTo>
                <a:cubicBezTo>
                  <a:pt x="2259192" y="1147494"/>
                  <a:pt x="2266907" y="1153856"/>
                  <a:pt x="2274242" y="1160743"/>
                </a:cubicBezTo>
                <a:lnTo>
                  <a:pt x="2282528" y="1164267"/>
                </a:lnTo>
                <a:lnTo>
                  <a:pt x="2282528" y="1164266"/>
                </a:lnTo>
                <a:lnTo>
                  <a:pt x="2287100" y="1159694"/>
                </a:lnTo>
                <a:cubicBezTo>
                  <a:pt x="2292053" y="1160075"/>
                  <a:pt x="2294339" y="1157789"/>
                  <a:pt x="2293958" y="1152836"/>
                </a:cubicBezTo>
                <a:lnTo>
                  <a:pt x="2317390" y="1131500"/>
                </a:lnTo>
                <a:cubicBezTo>
                  <a:pt x="2320152" y="1129024"/>
                  <a:pt x="2322533" y="1126071"/>
                  <a:pt x="2326915" y="1126547"/>
                </a:cubicBezTo>
                <a:cubicBezTo>
                  <a:pt x="2329582" y="1126547"/>
                  <a:pt x="2330344" y="1124642"/>
                  <a:pt x="2331392" y="1122452"/>
                </a:cubicBezTo>
                <a:cubicBezTo>
                  <a:pt x="2336820" y="1110631"/>
                  <a:pt x="2347394" y="1101887"/>
                  <a:pt x="2359967" y="1098639"/>
                </a:cubicBezTo>
                <a:cubicBezTo>
                  <a:pt x="2361491" y="1098477"/>
                  <a:pt x="2362825" y="1097487"/>
                  <a:pt x="2363395" y="1096067"/>
                </a:cubicBezTo>
                <a:cubicBezTo>
                  <a:pt x="2365586" y="1088066"/>
                  <a:pt x="2372920" y="1084352"/>
                  <a:pt x="2378160" y="1079494"/>
                </a:cubicBezTo>
                <a:lnTo>
                  <a:pt x="2378863" y="1079703"/>
                </a:lnTo>
                <a:lnTo>
                  <a:pt x="2378826" y="1079494"/>
                </a:lnTo>
                <a:cubicBezTo>
                  <a:pt x="2380588" y="1078970"/>
                  <a:pt x="2382707" y="1079398"/>
                  <a:pt x="2384589" y="1079184"/>
                </a:cubicBezTo>
                <a:lnTo>
                  <a:pt x="2388690" y="1075241"/>
                </a:lnTo>
                <a:lnTo>
                  <a:pt x="2389494" y="1073112"/>
                </a:lnTo>
                <a:lnTo>
                  <a:pt x="2390446" y="1074726"/>
                </a:lnTo>
                <a:lnTo>
                  <a:pt x="2395400" y="1073779"/>
                </a:lnTo>
                <a:cubicBezTo>
                  <a:pt x="2398162" y="1075589"/>
                  <a:pt x="2401782" y="1074731"/>
                  <a:pt x="2400353" y="1070636"/>
                </a:cubicBezTo>
                <a:cubicBezTo>
                  <a:pt x="2398924" y="1066540"/>
                  <a:pt x="2400353" y="1063778"/>
                  <a:pt x="2403972" y="1061110"/>
                </a:cubicBezTo>
                <a:cubicBezTo>
                  <a:pt x="2411116" y="1057596"/>
                  <a:pt x="2417498" y="1052862"/>
                  <a:pt x="2423022" y="1047109"/>
                </a:cubicBezTo>
                <a:cubicBezTo>
                  <a:pt x="2426833" y="1042251"/>
                  <a:pt x="2431118" y="1043680"/>
                  <a:pt x="2436548" y="1048919"/>
                </a:cubicBezTo>
                <a:cubicBezTo>
                  <a:pt x="2438453" y="1050824"/>
                  <a:pt x="2439786" y="1055872"/>
                  <a:pt x="2443025" y="1053491"/>
                </a:cubicBezTo>
                <a:cubicBezTo>
                  <a:pt x="2446264" y="1051109"/>
                  <a:pt x="2444263" y="1047014"/>
                  <a:pt x="2441406" y="1044918"/>
                </a:cubicBezTo>
                <a:cubicBezTo>
                  <a:pt x="2435976" y="1040917"/>
                  <a:pt x="2437691" y="1038155"/>
                  <a:pt x="2442549" y="1035965"/>
                </a:cubicBezTo>
                <a:cubicBezTo>
                  <a:pt x="2447407" y="1033774"/>
                  <a:pt x="2452074" y="1026440"/>
                  <a:pt x="2460456" y="1027392"/>
                </a:cubicBezTo>
                <a:cubicBezTo>
                  <a:pt x="2462361" y="1027392"/>
                  <a:pt x="2463408" y="1025392"/>
                  <a:pt x="2464076" y="1023582"/>
                </a:cubicBezTo>
                <a:lnTo>
                  <a:pt x="2472967" y="1016291"/>
                </a:lnTo>
                <a:lnTo>
                  <a:pt x="2472458" y="1016058"/>
                </a:lnTo>
                <a:lnTo>
                  <a:pt x="2485887" y="1008914"/>
                </a:lnTo>
                <a:lnTo>
                  <a:pt x="2485887" y="1008914"/>
                </a:lnTo>
                <a:cubicBezTo>
                  <a:pt x="2489127" y="1007009"/>
                  <a:pt x="2492365" y="1005103"/>
                  <a:pt x="2495412" y="1003294"/>
                </a:cubicBezTo>
                <a:cubicBezTo>
                  <a:pt x="2503033" y="999389"/>
                  <a:pt x="2505700" y="1000341"/>
                  <a:pt x="2509129" y="1008438"/>
                </a:cubicBezTo>
                <a:cubicBezTo>
                  <a:pt x="2509700" y="1009828"/>
                  <a:pt x="2510272" y="1011257"/>
                  <a:pt x="2510652" y="1012724"/>
                </a:cubicBezTo>
                <a:cubicBezTo>
                  <a:pt x="2512557" y="1018343"/>
                  <a:pt x="2513509" y="1021153"/>
                  <a:pt x="2512676" y="1023261"/>
                </a:cubicBezTo>
                <a:lnTo>
                  <a:pt x="2504190" y="1029433"/>
                </a:lnTo>
                <a:lnTo>
                  <a:pt x="2504271" y="1029583"/>
                </a:lnTo>
                <a:lnTo>
                  <a:pt x="2500758" y="1031194"/>
                </a:lnTo>
                <a:lnTo>
                  <a:pt x="2500842" y="1031392"/>
                </a:lnTo>
                <a:lnTo>
                  <a:pt x="2491317" y="1035965"/>
                </a:lnTo>
                <a:cubicBezTo>
                  <a:pt x="2488840" y="1037908"/>
                  <a:pt x="2485412" y="1037908"/>
                  <a:pt x="2482935" y="1035965"/>
                </a:cubicBezTo>
                <a:cubicBezTo>
                  <a:pt x="2478363" y="1031774"/>
                  <a:pt x="2476171" y="1034441"/>
                  <a:pt x="2475219" y="1038822"/>
                </a:cubicBezTo>
                <a:cubicBezTo>
                  <a:pt x="2473696" y="1045166"/>
                  <a:pt x="2469314" y="1050462"/>
                  <a:pt x="2463408" y="1053205"/>
                </a:cubicBezTo>
                <a:cubicBezTo>
                  <a:pt x="2438643" y="1067997"/>
                  <a:pt x="2414831" y="1084418"/>
                  <a:pt x="2392161" y="1102354"/>
                </a:cubicBezTo>
                <a:lnTo>
                  <a:pt x="2392161" y="1101605"/>
                </a:lnTo>
                <a:lnTo>
                  <a:pt x="2391875" y="1102354"/>
                </a:lnTo>
                <a:cubicBezTo>
                  <a:pt x="2377302" y="1113136"/>
                  <a:pt x="2363395" y="1124776"/>
                  <a:pt x="2350156" y="1137215"/>
                </a:cubicBezTo>
                <a:cubicBezTo>
                  <a:pt x="2341773" y="1142959"/>
                  <a:pt x="2334154" y="1149703"/>
                  <a:pt x="2327391" y="1157313"/>
                </a:cubicBezTo>
                <a:cubicBezTo>
                  <a:pt x="2327391" y="1157885"/>
                  <a:pt x="2326248" y="1158742"/>
                  <a:pt x="2325581" y="1158742"/>
                </a:cubicBezTo>
                <a:cubicBezTo>
                  <a:pt x="2318628" y="1158742"/>
                  <a:pt x="2317295" y="1164838"/>
                  <a:pt x="2314341" y="1169410"/>
                </a:cubicBezTo>
                <a:lnTo>
                  <a:pt x="2302893" y="1180196"/>
                </a:lnTo>
                <a:lnTo>
                  <a:pt x="2303103" y="1180268"/>
                </a:lnTo>
                <a:lnTo>
                  <a:pt x="2296395" y="1191604"/>
                </a:lnTo>
                <a:lnTo>
                  <a:pt x="2302245" y="1191568"/>
                </a:lnTo>
                <a:lnTo>
                  <a:pt x="2307393" y="1194085"/>
                </a:lnTo>
                <a:lnTo>
                  <a:pt x="2307770" y="1194175"/>
                </a:lnTo>
                <a:cubicBezTo>
                  <a:pt x="2313008" y="1199109"/>
                  <a:pt x="2317009" y="1205214"/>
                  <a:pt x="2319485" y="1211987"/>
                </a:cubicBezTo>
                <a:cubicBezTo>
                  <a:pt x="2319867" y="1213482"/>
                  <a:pt x="2320819" y="1214768"/>
                  <a:pt x="2322153" y="1215511"/>
                </a:cubicBezTo>
                <a:cubicBezTo>
                  <a:pt x="2333392" y="1218940"/>
                  <a:pt x="2336726" y="1230465"/>
                  <a:pt x="2344536" y="1237323"/>
                </a:cubicBezTo>
                <a:lnTo>
                  <a:pt x="2344438" y="1237432"/>
                </a:lnTo>
                <a:lnTo>
                  <a:pt x="2357966" y="1253325"/>
                </a:lnTo>
                <a:lnTo>
                  <a:pt x="2357967" y="1253325"/>
                </a:lnTo>
                <a:cubicBezTo>
                  <a:pt x="2369015" y="1266879"/>
                  <a:pt x="2379112" y="1281243"/>
                  <a:pt x="2388065" y="1296283"/>
                </a:cubicBezTo>
                <a:lnTo>
                  <a:pt x="2388065" y="1297036"/>
                </a:lnTo>
                <a:lnTo>
                  <a:pt x="2397305" y="1318381"/>
                </a:lnTo>
                <a:cubicBezTo>
                  <a:pt x="2396733" y="1321333"/>
                  <a:pt x="2398828" y="1323334"/>
                  <a:pt x="2402068" y="1323429"/>
                </a:cubicBezTo>
                <a:cubicBezTo>
                  <a:pt x="2405306" y="1323524"/>
                  <a:pt x="2408449" y="1326572"/>
                  <a:pt x="2410450" y="1330001"/>
                </a:cubicBezTo>
                <a:cubicBezTo>
                  <a:pt x="2416069" y="1339526"/>
                  <a:pt x="2421688" y="1349718"/>
                  <a:pt x="2427689" y="1359338"/>
                </a:cubicBezTo>
                <a:cubicBezTo>
                  <a:pt x="2431690" y="1365720"/>
                  <a:pt x="2429023" y="1375245"/>
                  <a:pt x="2434262" y="1379341"/>
                </a:cubicBezTo>
                <a:cubicBezTo>
                  <a:pt x="2439310" y="1383722"/>
                  <a:pt x="2443406" y="1389114"/>
                  <a:pt x="2446264" y="1395152"/>
                </a:cubicBezTo>
                <a:cubicBezTo>
                  <a:pt x="2449977" y="1401724"/>
                  <a:pt x="2452931" y="1408678"/>
                  <a:pt x="2455789" y="1415536"/>
                </a:cubicBezTo>
                <a:lnTo>
                  <a:pt x="2455167" y="1419429"/>
                </a:lnTo>
                <a:lnTo>
                  <a:pt x="2456932" y="1415155"/>
                </a:lnTo>
                <a:lnTo>
                  <a:pt x="2476664" y="1465340"/>
                </a:lnTo>
                <a:lnTo>
                  <a:pt x="2476935" y="1465637"/>
                </a:lnTo>
                <a:cubicBezTo>
                  <a:pt x="2483792" y="1483220"/>
                  <a:pt x="2488364" y="1501585"/>
                  <a:pt x="2490745" y="1520311"/>
                </a:cubicBezTo>
                <a:cubicBezTo>
                  <a:pt x="2493317" y="1523740"/>
                  <a:pt x="2488936" y="1528502"/>
                  <a:pt x="2493127" y="1531646"/>
                </a:cubicBezTo>
                <a:lnTo>
                  <a:pt x="2492427" y="1534894"/>
                </a:lnTo>
                <a:lnTo>
                  <a:pt x="2493508" y="1550791"/>
                </a:lnTo>
                <a:cubicBezTo>
                  <a:pt x="2492365" y="1552362"/>
                  <a:pt x="2492365" y="1554458"/>
                  <a:pt x="2493508" y="1556030"/>
                </a:cubicBezTo>
                <a:cubicBezTo>
                  <a:pt x="2496555" y="1560325"/>
                  <a:pt x="2497698" y="1565612"/>
                  <a:pt x="2496936" y="1570793"/>
                </a:cubicBezTo>
                <a:lnTo>
                  <a:pt x="2496871" y="1570834"/>
                </a:lnTo>
                <a:lnTo>
                  <a:pt x="2497413" y="1570889"/>
                </a:lnTo>
                <a:cubicBezTo>
                  <a:pt x="2497413" y="1582890"/>
                  <a:pt x="2497413" y="1594987"/>
                  <a:pt x="2497413" y="1606989"/>
                </a:cubicBezTo>
                <a:cubicBezTo>
                  <a:pt x="2496841" y="1619381"/>
                  <a:pt x="2495316" y="1631706"/>
                  <a:pt x="2492840" y="1643850"/>
                </a:cubicBezTo>
                <a:lnTo>
                  <a:pt x="2492832" y="1643843"/>
                </a:lnTo>
                <a:lnTo>
                  <a:pt x="2492840" y="1644231"/>
                </a:lnTo>
                <a:cubicBezTo>
                  <a:pt x="2491412" y="1656595"/>
                  <a:pt x="2489220" y="1668853"/>
                  <a:pt x="2486077" y="1680902"/>
                </a:cubicBezTo>
                <a:lnTo>
                  <a:pt x="2485777" y="1680426"/>
                </a:lnTo>
                <a:lnTo>
                  <a:pt x="2485792" y="1680522"/>
                </a:lnTo>
                <a:lnTo>
                  <a:pt x="2478972" y="1709694"/>
                </a:lnTo>
                <a:lnTo>
                  <a:pt x="2478934" y="1710239"/>
                </a:lnTo>
                <a:lnTo>
                  <a:pt x="2478934" y="1712240"/>
                </a:lnTo>
                <a:lnTo>
                  <a:pt x="2478934" y="1712716"/>
                </a:lnTo>
                <a:lnTo>
                  <a:pt x="2478746" y="1712785"/>
                </a:lnTo>
                <a:lnTo>
                  <a:pt x="2465504" y="1751102"/>
                </a:lnTo>
                <a:lnTo>
                  <a:pt x="2465478" y="1751095"/>
                </a:lnTo>
                <a:lnTo>
                  <a:pt x="2465504" y="1751482"/>
                </a:lnTo>
                <a:cubicBezTo>
                  <a:pt x="2465504" y="1752149"/>
                  <a:pt x="2465504" y="1752816"/>
                  <a:pt x="2465504" y="1753483"/>
                </a:cubicBezTo>
                <a:lnTo>
                  <a:pt x="2464176" y="1753730"/>
                </a:lnTo>
                <a:lnTo>
                  <a:pt x="2465027" y="1754055"/>
                </a:lnTo>
                <a:cubicBezTo>
                  <a:pt x="2464265" y="1754912"/>
                  <a:pt x="2463789" y="1756245"/>
                  <a:pt x="2462837" y="1756627"/>
                </a:cubicBezTo>
                <a:cubicBezTo>
                  <a:pt x="2456741" y="1759294"/>
                  <a:pt x="2451597" y="1762246"/>
                  <a:pt x="2456550" y="1769200"/>
                </a:cubicBezTo>
                <a:cubicBezTo>
                  <a:pt x="2451883" y="1773486"/>
                  <a:pt x="2447025" y="1765485"/>
                  <a:pt x="2444453" y="1771009"/>
                </a:cubicBezTo>
                <a:cubicBezTo>
                  <a:pt x="2443501" y="1773953"/>
                  <a:pt x="2443882" y="1777191"/>
                  <a:pt x="2445596" y="1779772"/>
                </a:cubicBezTo>
                <a:cubicBezTo>
                  <a:pt x="2447311" y="1782820"/>
                  <a:pt x="2449502" y="1778439"/>
                  <a:pt x="2452358" y="1779772"/>
                </a:cubicBezTo>
                <a:cubicBezTo>
                  <a:pt x="2449883" y="1788621"/>
                  <a:pt x="2445977" y="1796965"/>
                  <a:pt x="2440643" y="1804442"/>
                </a:cubicBezTo>
                <a:cubicBezTo>
                  <a:pt x="2438071" y="1808443"/>
                  <a:pt x="2434451" y="1808538"/>
                  <a:pt x="2431118" y="1804442"/>
                </a:cubicBezTo>
                <a:cubicBezTo>
                  <a:pt x="2430070" y="1802918"/>
                  <a:pt x="2429213" y="1801013"/>
                  <a:pt x="2426737" y="1801585"/>
                </a:cubicBezTo>
                <a:cubicBezTo>
                  <a:pt x="2424260" y="1802156"/>
                  <a:pt x="2426260" y="1805014"/>
                  <a:pt x="2427308" y="1806537"/>
                </a:cubicBezTo>
                <a:cubicBezTo>
                  <a:pt x="2433308" y="1815205"/>
                  <a:pt x="2433308" y="1815205"/>
                  <a:pt x="2427308" y="1823111"/>
                </a:cubicBezTo>
                <a:lnTo>
                  <a:pt x="2423213" y="1828540"/>
                </a:lnTo>
                <a:cubicBezTo>
                  <a:pt x="2419879" y="1832446"/>
                  <a:pt x="2418213" y="1834398"/>
                  <a:pt x="2416272" y="1834839"/>
                </a:cubicBezTo>
                <a:lnTo>
                  <a:pt x="2407878" y="1832127"/>
                </a:lnTo>
                <a:lnTo>
                  <a:pt x="2407878" y="1835644"/>
                </a:lnTo>
                <a:lnTo>
                  <a:pt x="2408258" y="1835398"/>
                </a:lnTo>
                <a:lnTo>
                  <a:pt x="2406354" y="1844908"/>
                </a:lnTo>
                <a:lnTo>
                  <a:pt x="2406518" y="1842765"/>
                </a:lnTo>
                <a:lnTo>
                  <a:pt x="2405972" y="1845495"/>
                </a:lnTo>
                <a:lnTo>
                  <a:pt x="2403972" y="1847400"/>
                </a:lnTo>
                <a:lnTo>
                  <a:pt x="2403610" y="1847029"/>
                </a:lnTo>
                <a:lnTo>
                  <a:pt x="2355629" y="1873665"/>
                </a:lnTo>
                <a:lnTo>
                  <a:pt x="2355585" y="1873880"/>
                </a:lnTo>
                <a:lnTo>
                  <a:pt x="2349041" y="1876497"/>
                </a:lnTo>
                <a:lnTo>
                  <a:pt x="2348918" y="1876737"/>
                </a:lnTo>
                <a:cubicBezTo>
                  <a:pt x="2338822" y="1882023"/>
                  <a:pt x="2327486" y="1884395"/>
                  <a:pt x="2316152" y="1883595"/>
                </a:cubicBezTo>
                <a:cubicBezTo>
                  <a:pt x="2314247" y="1883490"/>
                  <a:pt x="2312342" y="1883947"/>
                  <a:pt x="2310722" y="1884928"/>
                </a:cubicBezTo>
                <a:cubicBezTo>
                  <a:pt x="2295102" y="1892929"/>
                  <a:pt x="2278243" y="1891215"/>
                  <a:pt x="2261670" y="1889977"/>
                </a:cubicBezTo>
                <a:cubicBezTo>
                  <a:pt x="2256907" y="1890024"/>
                  <a:pt x="2253001" y="1886186"/>
                  <a:pt x="2252906" y="1881395"/>
                </a:cubicBezTo>
                <a:cubicBezTo>
                  <a:pt x="2252906" y="1879861"/>
                  <a:pt x="2253288" y="1878356"/>
                  <a:pt x="2254049" y="1877023"/>
                </a:cubicBezTo>
                <a:cubicBezTo>
                  <a:pt x="2256526" y="1872070"/>
                  <a:pt x="2256526" y="1872070"/>
                  <a:pt x="2250239" y="1867498"/>
                </a:cubicBezTo>
                <a:cubicBezTo>
                  <a:pt x="2247001" y="1872070"/>
                  <a:pt x="2248620" y="1877023"/>
                  <a:pt x="2249001" y="1881690"/>
                </a:cubicBezTo>
                <a:cubicBezTo>
                  <a:pt x="2249573" y="1888548"/>
                  <a:pt x="2249001" y="1889596"/>
                  <a:pt x="2242620" y="1887977"/>
                </a:cubicBezTo>
                <a:cubicBezTo>
                  <a:pt x="2236145" y="1885081"/>
                  <a:pt x="2229094" y="1883157"/>
                  <a:pt x="2221952" y="1882261"/>
                </a:cubicBezTo>
                <a:cubicBezTo>
                  <a:pt x="2221000" y="1882261"/>
                  <a:pt x="2219953" y="1881404"/>
                  <a:pt x="2218905" y="1880928"/>
                </a:cubicBezTo>
                <a:cubicBezTo>
                  <a:pt x="2214044" y="1878928"/>
                  <a:pt x="2215189" y="1873308"/>
                  <a:pt x="2212526" y="1870069"/>
                </a:cubicBezTo>
                <a:cubicBezTo>
                  <a:pt x="2209949" y="1877880"/>
                  <a:pt x="2205093" y="1873213"/>
                  <a:pt x="2201948" y="1871308"/>
                </a:cubicBezTo>
                <a:cubicBezTo>
                  <a:pt x="2190806" y="1864450"/>
                  <a:pt x="2178233" y="1858925"/>
                  <a:pt x="2174423" y="1844447"/>
                </a:cubicBezTo>
                <a:cubicBezTo>
                  <a:pt x="2174423" y="1843876"/>
                  <a:pt x="2173567" y="1842828"/>
                  <a:pt x="2173185" y="1842828"/>
                </a:cubicBezTo>
                <a:cubicBezTo>
                  <a:pt x="2161946" y="1842828"/>
                  <a:pt x="2160995" y="1833303"/>
                  <a:pt x="2156612" y="1826636"/>
                </a:cubicBezTo>
                <a:lnTo>
                  <a:pt x="2157050" y="1825573"/>
                </a:lnTo>
                <a:lnTo>
                  <a:pt x="2157962" y="1807966"/>
                </a:lnTo>
                <a:cubicBezTo>
                  <a:pt x="2162629" y="1807823"/>
                  <a:pt x="2167200" y="1806147"/>
                  <a:pt x="2170820" y="1803204"/>
                </a:cubicBezTo>
                <a:lnTo>
                  <a:pt x="2189059" y="1826288"/>
                </a:lnTo>
                <a:lnTo>
                  <a:pt x="2189186" y="1826350"/>
                </a:lnTo>
                <a:cubicBezTo>
                  <a:pt x="2203854" y="1842495"/>
                  <a:pt x="2222616" y="1854268"/>
                  <a:pt x="2243476" y="1860354"/>
                </a:cubicBezTo>
                <a:cubicBezTo>
                  <a:pt x="2248620" y="1861649"/>
                  <a:pt x="2253858" y="1862668"/>
                  <a:pt x="2259098" y="1863402"/>
                </a:cubicBezTo>
                <a:cubicBezTo>
                  <a:pt x="2275290" y="1865974"/>
                  <a:pt x="2276337" y="1867117"/>
                  <a:pt x="2278814" y="1884357"/>
                </a:cubicBezTo>
                <a:cubicBezTo>
                  <a:pt x="2282719" y="1880423"/>
                  <a:pt x="2283481" y="1874384"/>
                  <a:pt x="2280720" y="1869593"/>
                </a:cubicBezTo>
                <a:cubicBezTo>
                  <a:pt x="2279005" y="1865021"/>
                  <a:pt x="2280720" y="1863211"/>
                  <a:pt x="2285387" y="1863021"/>
                </a:cubicBezTo>
                <a:cubicBezTo>
                  <a:pt x="2291768" y="1863126"/>
                  <a:pt x="2297959" y="1864383"/>
                  <a:pt x="2303865" y="1866736"/>
                </a:cubicBezTo>
                <a:cubicBezTo>
                  <a:pt x="2308532" y="1868164"/>
                  <a:pt x="2311008" y="1857973"/>
                  <a:pt x="2318820" y="1857211"/>
                </a:cubicBezTo>
                <a:lnTo>
                  <a:pt x="2351378" y="1847119"/>
                </a:lnTo>
                <a:lnTo>
                  <a:pt x="2351394" y="1846924"/>
                </a:lnTo>
                <a:lnTo>
                  <a:pt x="2355681" y="1846543"/>
                </a:lnTo>
                <a:lnTo>
                  <a:pt x="2355682" y="1846546"/>
                </a:lnTo>
                <a:lnTo>
                  <a:pt x="2355682" y="1846543"/>
                </a:lnTo>
                <a:cubicBezTo>
                  <a:pt x="2367016" y="1840494"/>
                  <a:pt x="2377684" y="1833379"/>
                  <a:pt x="2387685" y="1825302"/>
                </a:cubicBezTo>
                <a:lnTo>
                  <a:pt x="2398822" y="1821712"/>
                </a:lnTo>
                <a:lnTo>
                  <a:pt x="2402829" y="1810252"/>
                </a:lnTo>
                <a:lnTo>
                  <a:pt x="2405592" y="1805966"/>
                </a:lnTo>
                <a:lnTo>
                  <a:pt x="2405753" y="1806218"/>
                </a:lnTo>
                <a:lnTo>
                  <a:pt x="2434737" y="1756436"/>
                </a:lnTo>
                <a:cubicBezTo>
                  <a:pt x="2437691" y="1754721"/>
                  <a:pt x="2437881" y="1752817"/>
                  <a:pt x="2437786" y="1751293"/>
                </a:cubicBezTo>
                <a:cubicBezTo>
                  <a:pt x="2437881" y="1748873"/>
                  <a:pt x="2438738" y="1746530"/>
                  <a:pt x="2440072" y="1744530"/>
                </a:cubicBezTo>
                <a:lnTo>
                  <a:pt x="2441316" y="1745005"/>
                </a:lnTo>
                <a:lnTo>
                  <a:pt x="2440834" y="1744339"/>
                </a:lnTo>
                <a:cubicBezTo>
                  <a:pt x="2440930" y="1741767"/>
                  <a:pt x="2441882" y="1739767"/>
                  <a:pt x="2442834" y="1737576"/>
                </a:cubicBezTo>
                <a:lnTo>
                  <a:pt x="2442935" y="1737591"/>
                </a:lnTo>
                <a:lnTo>
                  <a:pt x="2442834" y="1737481"/>
                </a:lnTo>
                <a:lnTo>
                  <a:pt x="2448850" y="1718971"/>
                </a:lnTo>
                <a:lnTo>
                  <a:pt x="2448550" y="1718907"/>
                </a:lnTo>
                <a:cubicBezTo>
                  <a:pt x="2448550" y="1712525"/>
                  <a:pt x="2453598" y="1708525"/>
                  <a:pt x="2455789" y="1703191"/>
                </a:cubicBezTo>
                <a:lnTo>
                  <a:pt x="2456385" y="1702886"/>
                </a:lnTo>
                <a:lnTo>
                  <a:pt x="2462837" y="1661281"/>
                </a:lnTo>
                <a:cubicBezTo>
                  <a:pt x="2471409" y="1651756"/>
                  <a:pt x="2469027" y="1641278"/>
                  <a:pt x="2467789" y="1630610"/>
                </a:cubicBezTo>
                <a:cubicBezTo>
                  <a:pt x="2467600" y="1628324"/>
                  <a:pt x="2467600" y="1626038"/>
                  <a:pt x="2467789" y="1623752"/>
                </a:cubicBezTo>
                <a:cubicBezTo>
                  <a:pt x="2470361" y="1620114"/>
                  <a:pt x="2472552" y="1616256"/>
                  <a:pt x="2474457" y="1612227"/>
                </a:cubicBezTo>
                <a:lnTo>
                  <a:pt x="2475156" y="1610454"/>
                </a:lnTo>
                <a:lnTo>
                  <a:pt x="2474458" y="1611656"/>
                </a:lnTo>
                <a:lnTo>
                  <a:pt x="2470233" y="1570917"/>
                </a:lnTo>
                <a:lnTo>
                  <a:pt x="2470170" y="1570793"/>
                </a:lnTo>
                <a:lnTo>
                  <a:pt x="2470170" y="1562031"/>
                </a:lnTo>
                <a:lnTo>
                  <a:pt x="2470392" y="1561957"/>
                </a:lnTo>
                <a:lnTo>
                  <a:pt x="2469790" y="1561364"/>
                </a:lnTo>
                <a:cubicBezTo>
                  <a:pt x="2470171" y="1553639"/>
                  <a:pt x="2469314" y="1545895"/>
                  <a:pt x="2467409" y="1538408"/>
                </a:cubicBezTo>
                <a:lnTo>
                  <a:pt x="2467835" y="1539199"/>
                </a:lnTo>
                <a:lnTo>
                  <a:pt x="2467696" y="1538789"/>
                </a:lnTo>
                <a:cubicBezTo>
                  <a:pt x="2468839" y="1522597"/>
                  <a:pt x="2460361" y="1508690"/>
                  <a:pt x="2457217" y="1493450"/>
                </a:cubicBezTo>
                <a:cubicBezTo>
                  <a:pt x="2455789" y="1486402"/>
                  <a:pt x="2453408" y="1479544"/>
                  <a:pt x="2451502" y="1472590"/>
                </a:cubicBezTo>
                <a:lnTo>
                  <a:pt x="2449820" y="1466811"/>
                </a:lnTo>
                <a:lnTo>
                  <a:pt x="2436287" y="1433832"/>
                </a:lnTo>
                <a:lnTo>
                  <a:pt x="2435596" y="1433824"/>
                </a:lnTo>
                <a:cubicBezTo>
                  <a:pt x="2429404" y="1422489"/>
                  <a:pt x="2425403" y="1410202"/>
                  <a:pt x="2419784" y="1398581"/>
                </a:cubicBezTo>
                <a:cubicBezTo>
                  <a:pt x="2418164" y="1393923"/>
                  <a:pt x="2418736" y="1388771"/>
                  <a:pt x="2421308" y="1384579"/>
                </a:cubicBezTo>
                <a:cubicBezTo>
                  <a:pt x="2411783" y="1385341"/>
                  <a:pt x="2408830" y="1379246"/>
                  <a:pt x="2405210" y="1373340"/>
                </a:cubicBezTo>
                <a:cubicBezTo>
                  <a:pt x="2400734" y="1365911"/>
                  <a:pt x="2399782" y="1356290"/>
                  <a:pt x="2392638" y="1350766"/>
                </a:cubicBezTo>
                <a:cubicBezTo>
                  <a:pt x="2388446" y="1347527"/>
                  <a:pt x="2400543" y="1341241"/>
                  <a:pt x="2389685" y="1340288"/>
                </a:cubicBezTo>
                <a:cubicBezTo>
                  <a:pt x="2384827" y="1340288"/>
                  <a:pt x="2383970" y="1333621"/>
                  <a:pt x="2380160" y="1330763"/>
                </a:cubicBezTo>
                <a:cubicBezTo>
                  <a:pt x="2378350" y="1328792"/>
                  <a:pt x="2377017" y="1326534"/>
                  <a:pt x="2375969" y="1324096"/>
                </a:cubicBezTo>
                <a:lnTo>
                  <a:pt x="2376059" y="1323824"/>
                </a:lnTo>
                <a:lnTo>
                  <a:pt x="2349871" y="1287330"/>
                </a:lnTo>
                <a:lnTo>
                  <a:pt x="2341869" y="1276281"/>
                </a:lnTo>
                <a:lnTo>
                  <a:pt x="2319339" y="1248617"/>
                </a:lnTo>
                <a:lnTo>
                  <a:pt x="2319009" y="1248563"/>
                </a:lnTo>
                <a:lnTo>
                  <a:pt x="2305302" y="1231033"/>
                </a:lnTo>
                <a:lnTo>
                  <a:pt x="2305294" y="1231037"/>
                </a:lnTo>
                <a:lnTo>
                  <a:pt x="2298575" y="1223944"/>
                </a:lnTo>
                <a:lnTo>
                  <a:pt x="2298149" y="1223798"/>
                </a:lnTo>
                <a:lnTo>
                  <a:pt x="2287386" y="1212177"/>
                </a:lnTo>
                <a:lnTo>
                  <a:pt x="2287386" y="1212178"/>
                </a:lnTo>
                <a:cubicBezTo>
                  <a:pt x="2279956" y="1205415"/>
                  <a:pt x="2280338" y="1205796"/>
                  <a:pt x="2273671" y="1212749"/>
                </a:cubicBezTo>
                <a:cubicBezTo>
                  <a:pt x="2257954" y="1229037"/>
                  <a:pt x="2246523" y="1248944"/>
                  <a:pt x="2230237" y="1264661"/>
                </a:cubicBezTo>
                <a:lnTo>
                  <a:pt x="2229783" y="1264577"/>
                </a:lnTo>
                <a:lnTo>
                  <a:pt x="2225684" y="1266946"/>
                </a:lnTo>
                <a:cubicBezTo>
                  <a:pt x="2222731" y="1269422"/>
                  <a:pt x="2225684" y="1273423"/>
                  <a:pt x="2223302" y="1276471"/>
                </a:cubicBezTo>
                <a:cubicBezTo>
                  <a:pt x="2217589" y="1282376"/>
                  <a:pt x="2215396" y="1290854"/>
                  <a:pt x="2209396" y="1296759"/>
                </a:cubicBezTo>
                <a:lnTo>
                  <a:pt x="2208964" y="1296573"/>
                </a:lnTo>
                <a:lnTo>
                  <a:pt x="2193686" y="1324206"/>
                </a:lnTo>
                <a:lnTo>
                  <a:pt x="2193664" y="1324286"/>
                </a:lnTo>
                <a:cubicBezTo>
                  <a:pt x="2188713" y="1334478"/>
                  <a:pt x="2184142" y="1344670"/>
                  <a:pt x="2178901" y="1354957"/>
                </a:cubicBezTo>
                <a:cubicBezTo>
                  <a:pt x="2177376" y="1358938"/>
                  <a:pt x="2174042" y="1361929"/>
                  <a:pt x="2169948" y="1362958"/>
                </a:cubicBezTo>
                <a:cubicBezTo>
                  <a:pt x="2165379" y="1364101"/>
                  <a:pt x="2163280" y="1367149"/>
                  <a:pt x="2165467" y="1371435"/>
                </a:cubicBezTo>
                <a:cubicBezTo>
                  <a:pt x="2168327" y="1378588"/>
                  <a:pt x="2167758" y="1386685"/>
                  <a:pt x="2163852" y="1393343"/>
                </a:cubicBezTo>
                <a:cubicBezTo>
                  <a:pt x="2156707" y="1411345"/>
                  <a:pt x="2151755" y="1430014"/>
                  <a:pt x="2145945" y="1448397"/>
                </a:cubicBezTo>
                <a:cubicBezTo>
                  <a:pt x="2142611" y="1461599"/>
                  <a:pt x="2140135" y="1474991"/>
                  <a:pt x="2138515" y="1488497"/>
                </a:cubicBezTo>
                <a:lnTo>
                  <a:pt x="2138280" y="1489102"/>
                </a:lnTo>
                <a:lnTo>
                  <a:pt x="2138515" y="1488879"/>
                </a:lnTo>
                <a:cubicBezTo>
                  <a:pt x="2132610" y="1517454"/>
                  <a:pt x="2130322" y="1546029"/>
                  <a:pt x="2126229" y="1575556"/>
                </a:cubicBezTo>
                <a:cubicBezTo>
                  <a:pt x="2123940" y="1576318"/>
                  <a:pt x="2124129" y="1573461"/>
                  <a:pt x="2122893" y="1572508"/>
                </a:cubicBezTo>
                <a:cubicBezTo>
                  <a:pt x="2121654" y="1571556"/>
                  <a:pt x="2120892" y="1570794"/>
                  <a:pt x="2119942" y="1571746"/>
                </a:cubicBezTo>
                <a:cubicBezTo>
                  <a:pt x="2119177" y="1572585"/>
                  <a:pt x="2118895" y="1573689"/>
                  <a:pt x="2118988" y="1574794"/>
                </a:cubicBezTo>
                <a:cubicBezTo>
                  <a:pt x="2119177" y="1576290"/>
                  <a:pt x="2119748" y="1577690"/>
                  <a:pt x="2120800" y="1578795"/>
                </a:cubicBezTo>
                <a:cubicBezTo>
                  <a:pt x="2126229" y="1584805"/>
                  <a:pt x="2128514" y="1592939"/>
                  <a:pt x="2127180" y="1600893"/>
                </a:cubicBezTo>
                <a:cubicBezTo>
                  <a:pt x="2127180" y="1611561"/>
                  <a:pt x="2127180" y="1622134"/>
                  <a:pt x="2127180" y="1632706"/>
                </a:cubicBezTo>
                <a:cubicBezTo>
                  <a:pt x="2127180" y="1634230"/>
                  <a:pt x="2127180" y="1635754"/>
                  <a:pt x="2127180" y="1637278"/>
                </a:cubicBezTo>
                <a:cubicBezTo>
                  <a:pt x="2127180" y="1638802"/>
                  <a:pt x="2127180" y="1643755"/>
                  <a:pt x="2122990" y="1644422"/>
                </a:cubicBezTo>
                <a:cubicBezTo>
                  <a:pt x="2118798" y="1645089"/>
                  <a:pt x="2118417" y="1642231"/>
                  <a:pt x="2117177" y="1639945"/>
                </a:cubicBezTo>
                <a:cubicBezTo>
                  <a:pt x="2113654" y="1633468"/>
                  <a:pt x="2107652" y="1629468"/>
                  <a:pt x="2104222" y="1621848"/>
                </a:cubicBezTo>
                <a:cubicBezTo>
                  <a:pt x="2101461" y="1614542"/>
                  <a:pt x="2099941" y="1606808"/>
                  <a:pt x="2099751" y="1598988"/>
                </a:cubicBezTo>
                <a:lnTo>
                  <a:pt x="2104497" y="1541547"/>
                </a:lnTo>
                <a:lnTo>
                  <a:pt x="2104450" y="1541552"/>
                </a:lnTo>
                <a:lnTo>
                  <a:pt x="2104450" y="1532218"/>
                </a:lnTo>
                <a:lnTo>
                  <a:pt x="2104553" y="1532218"/>
                </a:lnTo>
                <a:lnTo>
                  <a:pt x="2106512" y="1522883"/>
                </a:lnTo>
                <a:lnTo>
                  <a:pt x="2106512" y="1522356"/>
                </a:lnTo>
                <a:lnTo>
                  <a:pt x="2106062" y="1522787"/>
                </a:lnTo>
                <a:cubicBezTo>
                  <a:pt x="2106444" y="1519739"/>
                  <a:pt x="2106444" y="1516691"/>
                  <a:pt x="2106444" y="1513643"/>
                </a:cubicBezTo>
                <a:lnTo>
                  <a:pt x="2106512" y="1513628"/>
                </a:lnTo>
                <a:lnTo>
                  <a:pt x="2106512" y="1513358"/>
                </a:lnTo>
                <a:cubicBezTo>
                  <a:pt x="2106322" y="1510215"/>
                  <a:pt x="2107273" y="1507110"/>
                  <a:pt x="2108987" y="1504500"/>
                </a:cubicBezTo>
                <a:lnTo>
                  <a:pt x="2109283" y="1504550"/>
                </a:lnTo>
                <a:lnTo>
                  <a:pt x="2108989" y="1504118"/>
                </a:lnTo>
                <a:cubicBezTo>
                  <a:pt x="2110415" y="1485983"/>
                  <a:pt x="2113657" y="1468028"/>
                  <a:pt x="2118516" y="1450493"/>
                </a:cubicBezTo>
                <a:cubicBezTo>
                  <a:pt x="2120991" y="1441444"/>
                  <a:pt x="2122704" y="1432109"/>
                  <a:pt x="2125565" y="1422965"/>
                </a:cubicBezTo>
                <a:cubicBezTo>
                  <a:pt x="2127278" y="1417536"/>
                  <a:pt x="2132610" y="1414583"/>
                  <a:pt x="2133468" y="1409916"/>
                </a:cubicBezTo>
                <a:cubicBezTo>
                  <a:pt x="2133278" y="1405106"/>
                  <a:pt x="2133562" y="1400286"/>
                  <a:pt x="2134323" y="1395533"/>
                </a:cubicBezTo>
                <a:cubicBezTo>
                  <a:pt x="2139850" y="1379055"/>
                  <a:pt x="2146232" y="1362881"/>
                  <a:pt x="2153374" y="1347051"/>
                </a:cubicBezTo>
                <a:cubicBezTo>
                  <a:pt x="2160137" y="1331116"/>
                  <a:pt x="2168042" y="1315647"/>
                  <a:pt x="2176903" y="1300760"/>
                </a:cubicBezTo>
                <a:lnTo>
                  <a:pt x="2177908" y="1300041"/>
                </a:lnTo>
                <a:lnTo>
                  <a:pt x="2197165" y="1267517"/>
                </a:lnTo>
                <a:cubicBezTo>
                  <a:pt x="2199023" y="1264612"/>
                  <a:pt x="2201403" y="1263874"/>
                  <a:pt x="2203916" y="1263838"/>
                </a:cubicBezTo>
                <a:cubicBezTo>
                  <a:pt x="2206427" y="1263802"/>
                  <a:pt x="2209072" y="1264469"/>
                  <a:pt x="2211452" y="1264374"/>
                </a:cubicBezTo>
                <a:lnTo>
                  <a:pt x="2211377" y="1265737"/>
                </a:lnTo>
                <a:lnTo>
                  <a:pt x="2211778" y="1264755"/>
                </a:lnTo>
                <a:lnTo>
                  <a:pt x="2211930" y="1264528"/>
                </a:lnTo>
                <a:lnTo>
                  <a:pt x="2211662" y="1264375"/>
                </a:lnTo>
                <a:cubicBezTo>
                  <a:pt x="2205759" y="1258088"/>
                  <a:pt x="2206998" y="1252754"/>
                  <a:pt x="2211662" y="1245896"/>
                </a:cubicBezTo>
                <a:cubicBezTo>
                  <a:pt x="2221188" y="1235228"/>
                  <a:pt x="2230048" y="1223998"/>
                  <a:pt x="2238236" y="1212273"/>
                </a:cubicBezTo>
                <a:cubicBezTo>
                  <a:pt x="2240809" y="1206730"/>
                  <a:pt x="2247000" y="1203815"/>
                  <a:pt x="2252906" y="1205320"/>
                </a:cubicBezTo>
                <a:lnTo>
                  <a:pt x="2253047" y="1205156"/>
                </a:lnTo>
                <a:lnTo>
                  <a:pt x="2254240" y="1195985"/>
                </a:lnTo>
                <a:cubicBezTo>
                  <a:pt x="2258145" y="1193632"/>
                  <a:pt x="2260336" y="1189260"/>
                  <a:pt x="2259859" y="1184745"/>
                </a:cubicBezTo>
                <a:lnTo>
                  <a:pt x="2260336" y="1184472"/>
                </a:lnTo>
                <a:lnTo>
                  <a:pt x="2259763" y="1184270"/>
                </a:lnTo>
                <a:lnTo>
                  <a:pt x="2239761" y="1166458"/>
                </a:lnTo>
                <a:lnTo>
                  <a:pt x="2239881" y="1165144"/>
                </a:lnTo>
                <a:lnTo>
                  <a:pt x="2239285" y="1166457"/>
                </a:lnTo>
                <a:lnTo>
                  <a:pt x="2227940" y="1155421"/>
                </a:lnTo>
                <a:lnTo>
                  <a:pt x="2227382" y="1155694"/>
                </a:lnTo>
                <a:cubicBezTo>
                  <a:pt x="2220906" y="1152655"/>
                  <a:pt x="2215001" y="1148464"/>
                  <a:pt x="2209949" y="1143312"/>
                </a:cubicBezTo>
                <a:cubicBezTo>
                  <a:pt x="2195189" y="1132167"/>
                  <a:pt x="2180711" y="1120451"/>
                  <a:pt x="2166137" y="1109117"/>
                </a:cubicBezTo>
                <a:cubicBezTo>
                  <a:pt x="2164044" y="1107402"/>
                  <a:pt x="2161566" y="1106069"/>
                  <a:pt x="2160616" y="1103497"/>
                </a:cubicBezTo>
                <a:cubicBezTo>
                  <a:pt x="2158708" y="1098544"/>
                  <a:pt x="2156325" y="1094639"/>
                  <a:pt x="2149851" y="1096639"/>
                </a:cubicBezTo>
                <a:cubicBezTo>
                  <a:pt x="2148992" y="1096639"/>
                  <a:pt x="2147850" y="1095687"/>
                  <a:pt x="2146706" y="1095591"/>
                </a:cubicBezTo>
                <a:cubicBezTo>
                  <a:pt x="2142039" y="1094924"/>
                  <a:pt x="2146706" y="1085209"/>
                  <a:pt x="2138802" y="1087495"/>
                </a:cubicBezTo>
                <a:cubicBezTo>
                  <a:pt x="2134420" y="1088733"/>
                  <a:pt x="2131658" y="1083875"/>
                  <a:pt x="2128229" y="1081780"/>
                </a:cubicBezTo>
                <a:cubicBezTo>
                  <a:pt x="2124801" y="1079684"/>
                  <a:pt x="2120893" y="1076351"/>
                  <a:pt x="2117084" y="1073779"/>
                </a:cubicBezTo>
                <a:cubicBezTo>
                  <a:pt x="2109652" y="1068759"/>
                  <a:pt x="2102894" y="1062768"/>
                  <a:pt x="2096987" y="1055967"/>
                </a:cubicBezTo>
                <a:cubicBezTo>
                  <a:pt x="2094701" y="1052471"/>
                  <a:pt x="2091368" y="1049805"/>
                  <a:pt x="2087463" y="1048347"/>
                </a:cubicBezTo>
                <a:cubicBezTo>
                  <a:pt x="2079554" y="1045547"/>
                  <a:pt x="2072692" y="1040356"/>
                  <a:pt x="2067837" y="1033488"/>
                </a:cubicBezTo>
                <a:cubicBezTo>
                  <a:pt x="2063071" y="1029287"/>
                  <a:pt x="2062597" y="1022030"/>
                  <a:pt x="2066698" y="1017200"/>
                </a:cubicBezTo>
                <a:cubicBezTo>
                  <a:pt x="2068315" y="1015105"/>
                  <a:pt x="2069557" y="1013486"/>
                  <a:pt x="2066126" y="1012152"/>
                </a:cubicBezTo>
                <a:cubicBezTo>
                  <a:pt x="2062696" y="1010819"/>
                  <a:pt x="2061929" y="1012152"/>
                  <a:pt x="2061261" y="1015105"/>
                </a:cubicBezTo>
                <a:lnTo>
                  <a:pt x="2061261" y="1016248"/>
                </a:lnTo>
                <a:cubicBezTo>
                  <a:pt x="2056980" y="1027488"/>
                  <a:pt x="2056595" y="1027583"/>
                  <a:pt x="2048021" y="1018248"/>
                </a:cubicBezTo>
                <a:lnTo>
                  <a:pt x="2047915" y="1016871"/>
                </a:lnTo>
                <a:lnTo>
                  <a:pt x="2047235" y="1018153"/>
                </a:lnTo>
                <a:lnTo>
                  <a:pt x="2038046" y="1029279"/>
                </a:lnTo>
                <a:lnTo>
                  <a:pt x="2038046" y="1029678"/>
                </a:lnTo>
                <a:lnTo>
                  <a:pt x="2035665" y="1031679"/>
                </a:lnTo>
                <a:lnTo>
                  <a:pt x="2036444" y="1026512"/>
                </a:lnTo>
                <a:lnTo>
                  <a:pt x="2036125" y="1025721"/>
                </a:lnTo>
                <a:lnTo>
                  <a:pt x="2035315" y="1031108"/>
                </a:lnTo>
                <a:lnTo>
                  <a:pt x="2031357" y="1039716"/>
                </a:lnTo>
                <a:lnTo>
                  <a:pt x="2031353" y="1041204"/>
                </a:lnTo>
                <a:cubicBezTo>
                  <a:pt x="2016972" y="1058063"/>
                  <a:pt x="2002778" y="1075113"/>
                  <a:pt x="1988205" y="1091782"/>
                </a:cubicBezTo>
                <a:lnTo>
                  <a:pt x="1974309" y="1104737"/>
                </a:lnTo>
                <a:lnTo>
                  <a:pt x="1974375" y="1104926"/>
                </a:lnTo>
                <a:lnTo>
                  <a:pt x="1956086" y="1120928"/>
                </a:lnTo>
                <a:lnTo>
                  <a:pt x="1955715" y="1120989"/>
                </a:lnTo>
                <a:lnTo>
                  <a:pt x="1930939" y="1139311"/>
                </a:lnTo>
                <a:cubicBezTo>
                  <a:pt x="1924081" y="1132758"/>
                  <a:pt x="1921414" y="1123023"/>
                  <a:pt x="1923793" y="1113879"/>
                </a:cubicBezTo>
                <a:lnTo>
                  <a:pt x="1948675" y="1093634"/>
                </a:lnTo>
                <a:lnTo>
                  <a:pt x="1948751" y="1093496"/>
                </a:lnTo>
                <a:lnTo>
                  <a:pt x="1964584" y="1077476"/>
                </a:lnTo>
                <a:lnTo>
                  <a:pt x="1964580" y="1077208"/>
                </a:lnTo>
                <a:cubicBezTo>
                  <a:pt x="1969439" y="1070884"/>
                  <a:pt x="1975346" y="1065416"/>
                  <a:pt x="1982014" y="1061016"/>
                </a:cubicBezTo>
                <a:cubicBezTo>
                  <a:pt x="1985823" y="1059206"/>
                  <a:pt x="1988968" y="1056111"/>
                  <a:pt x="1990776" y="1052253"/>
                </a:cubicBezTo>
                <a:cubicBezTo>
                  <a:pt x="1995540" y="1041289"/>
                  <a:pt x="2002587" y="1031527"/>
                  <a:pt x="2011635" y="1023678"/>
                </a:cubicBezTo>
                <a:cubicBezTo>
                  <a:pt x="2016019" y="1018572"/>
                  <a:pt x="2019543" y="1012734"/>
                  <a:pt x="2021922" y="1006437"/>
                </a:cubicBezTo>
                <a:lnTo>
                  <a:pt x="2022296" y="1006534"/>
                </a:lnTo>
                <a:lnTo>
                  <a:pt x="2023958" y="1004656"/>
                </a:lnTo>
                <a:lnTo>
                  <a:pt x="2023958" y="1004627"/>
                </a:lnTo>
                <a:lnTo>
                  <a:pt x="2023958" y="1003094"/>
                </a:lnTo>
                <a:lnTo>
                  <a:pt x="2023242" y="1002342"/>
                </a:lnTo>
                <a:cubicBezTo>
                  <a:pt x="2018956" y="999074"/>
                  <a:pt x="2015049" y="995226"/>
                  <a:pt x="2011813" y="990912"/>
                </a:cubicBezTo>
                <a:lnTo>
                  <a:pt x="2012023" y="990473"/>
                </a:lnTo>
                <a:lnTo>
                  <a:pt x="2008441" y="988245"/>
                </a:lnTo>
                <a:lnTo>
                  <a:pt x="2008458" y="988092"/>
                </a:lnTo>
                <a:lnTo>
                  <a:pt x="2002877" y="966718"/>
                </a:lnTo>
                <a:cubicBezTo>
                  <a:pt x="2001545" y="966718"/>
                  <a:pt x="2000402" y="966718"/>
                  <a:pt x="2000308" y="967480"/>
                </a:cubicBezTo>
                <a:cubicBezTo>
                  <a:pt x="1996971" y="979863"/>
                  <a:pt x="1997636" y="979005"/>
                  <a:pt x="1987733" y="971671"/>
                </a:cubicBezTo>
                <a:cubicBezTo>
                  <a:pt x="1975922" y="962908"/>
                  <a:pt x="1967541" y="950335"/>
                  <a:pt x="1954297" y="943112"/>
                </a:cubicBezTo>
                <a:cubicBezTo>
                  <a:pt x="1949346" y="940350"/>
                  <a:pt x="1947629" y="933587"/>
                  <a:pt x="1942105" y="931587"/>
                </a:cubicBezTo>
                <a:lnTo>
                  <a:pt x="1942097" y="931560"/>
                </a:lnTo>
                <a:lnTo>
                  <a:pt x="1942081" y="931677"/>
                </a:lnTo>
                <a:cubicBezTo>
                  <a:pt x="1933507" y="928439"/>
                  <a:pt x="1929793" y="919009"/>
                  <a:pt x="1921697" y="915199"/>
                </a:cubicBezTo>
                <a:lnTo>
                  <a:pt x="1921697" y="915180"/>
                </a:lnTo>
                <a:lnTo>
                  <a:pt x="1863435" y="863009"/>
                </a:lnTo>
                <a:cubicBezTo>
                  <a:pt x="1849335" y="847102"/>
                  <a:pt x="1832195" y="834434"/>
                  <a:pt x="1819048" y="817289"/>
                </a:cubicBezTo>
                <a:cubicBezTo>
                  <a:pt x="1816096" y="813479"/>
                  <a:pt x="1810093" y="811479"/>
                  <a:pt x="1808284" y="807764"/>
                </a:cubicBezTo>
                <a:cubicBezTo>
                  <a:pt x="1804093" y="798239"/>
                  <a:pt x="1795521" y="793857"/>
                  <a:pt x="1789236" y="786904"/>
                </a:cubicBezTo>
                <a:cubicBezTo>
                  <a:pt x="1768467" y="764330"/>
                  <a:pt x="1749036" y="740613"/>
                  <a:pt x="1729891" y="716610"/>
                </a:cubicBezTo>
                <a:cubicBezTo>
                  <a:pt x="1725509" y="711085"/>
                  <a:pt x="1725609" y="704608"/>
                  <a:pt x="1722750" y="699274"/>
                </a:cubicBezTo>
                <a:cubicBezTo>
                  <a:pt x="1719888" y="693940"/>
                  <a:pt x="1711891" y="695178"/>
                  <a:pt x="1708081" y="689749"/>
                </a:cubicBezTo>
                <a:cubicBezTo>
                  <a:pt x="1699318" y="676891"/>
                  <a:pt x="1689033" y="664889"/>
                  <a:pt x="1681414" y="651649"/>
                </a:cubicBezTo>
                <a:cubicBezTo>
                  <a:pt x="1676271" y="642248"/>
                  <a:pt x="1670176" y="633466"/>
                  <a:pt x="1663029" y="625455"/>
                </a:cubicBezTo>
                <a:cubicBezTo>
                  <a:pt x="1655409" y="616902"/>
                  <a:pt x="1649311" y="607072"/>
                  <a:pt x="1645124" y="596404"/>
                </a:cubicBezTo>
                <a:lnTo>
                  <a:pt x="1646069" y="595232"/>
                </a:lnTo>
                <a:lnTo>
                  <a:pt x="1645475" y="595636"/>
                </a:lnTo>
                <a:cubicBezTo>
                  <a:pt x="1644236" y="594207"/>
                  <a:pt x="1643474" y="592683"/>
                  <a:pt x="1642617" y="591255"/>
                </a:cubicBezTo>
                <a:lnTo>
                  <a:pt x="1642623" y="591225"/>
                </a:lnTo>
                <a:lnTo>
                  <a:pt x="1633873" y="574305"/>
                </a:lnTo>
                <a:cubicBezTo>
                  <a:pt x="1631972" y="573018"/>
                  <a:pt x="1630734" y="570961"/>
                  <a:pt x="1630543" y="568685"/>
                </a:cubicBezTo>
                <a:cubicBezTo>
                  <a:pt x="1628255" y="558554"/>
                  <a:pt x="1623875" y="549039"/>
                  <a:pt x="1617689" y="540761"/>
                </a:cubicBezTo>
                <a:cubicBezTo>
                  <a:pt x="1615404" y="537656"/>
                  <a:pt x="1614544" y="533762"/>
                  <a:pt x="1615312" y="530001"/>
                </a:cubicBezTo>
                <a:cubicBezTo>
                  <a:pt x="1617402" y="522197"/>
                  <a:pt x="1614643" y="513901"/>
                  <a:pt x="1608357" y="508855"/>
                </a:cubicBezTo>
                <a:lnTo>
                  <a:pt x="1608244" y="508408"/>
                </a:lnTo>
                <a:lnTo>
                  <a:pt x="1607874" y="508852"/>
                </a:lnTo>
                <a:cubicBezTo>
                  <a:pt x="1603022" y="503624"/>
                  <a:pt x="1599973" y="496928"/>
                  <a:pt x="1599305" y="489803"/>
                </a:cubicBezTo>
                <a:cubicBezTo>
                  <a:pt x="1595115" y="474457"/>
                  <a:pt x="1592921" y="458646"/>
                  <a:pt x="1592638" y="442750"/>
                </a:cubicBezTo>
                <a:cubicBezTo>
                  <a:pt x="1592638" y="427701"/>
                  <a:pt x="1588736" y="412746"/>
                  <a:pt x="1589878" y="397505"/>
                </a:cubicBezTo>
                <a:lnTo>
                  <a:pt x="1591131" y="396478"/>
                </a:lnTo>
                <a:lnTo>
                  <a:pt x="1590356" y="396552"/>
                </a:lnTo>
                <a:cubicBezTo>
                  <a:pt x="1592645" y="385409"/>
                  <a:pt x="1593593" y="373978"/>
                  <a:pt x="1596639" y="362929"/>
                </a:cubicBezTo>
                <a:cubicBezTo>
                  <a:pt x="1597689" y="359024"/>
                  <a:pt x="1596639" y="354549"/>
                  <a:pt x="1601025" y="351690"/>
                </a:cubicBezTo>
                <a:cubicBezTo>
                  <a:pt x="1602927" y="350358"/>
                  <a:pt x="1602069" y="348357"/>
                  <a:pt x="1601025" y="346546"/>
                </a:cubicBezTo>
                <a:cubicBezTo>
                  <a:pt x="1600260" y="343203"/>
                  <a:pt x="1601025" y="339681"/>
                  <a:pt x="1603213" y="337021"/>
                </a:cubicBezTo>
                <a:lnTo>
                  <a:pt x="1604611" y="335704"/>
                </a:lnTo>
                <a:lnTo>
                  <a:pt x="1628355" y="288651"/>
                </a:lnTo>
                <a:lnTo>
                  <a:pt x="1628355" y="286823"/>
                </a:lnTo>
                <a:lnTo>
                  <a:pt x="1635877" y="278346"/>
                </a:lnTo>
                <a:lnTo>
                  <a:pt x="1636346" y="281957"/>
                </a:lnTo>
                <a:lnTo>
                  <a:pt x="1636164" y="278250"/>
                </a:lnTo>
                <a:cubicBezTo>
                  <a:pt x="1646451" y="265135"/>
                  <a:pt x="1659214" y="254133"/>
                  <a:pt x="1673695" y="245866"/>
                </a:cubicBezTo>
                <a:cubicBezTo>
                  <a:pt x="1680265" y="242056"/>
                  <a:pt x="1685220" y="236341"/>
                  <a:pt x="1693980" y="238341"/>
                </a:cubicBezTo>
                <a:cubicBezTo>
                  <a:pt x="1696266" y="239007"/>
                  <a:pt x="1698172" y="237103"/>
                  <a:pt x="1699503" y="235102"/>
                </a:cubicBezTo>
                <a:cubicBezTo>
                  <a:pt x="1704459" y="228159"/>
                  <a:pt x="1712843" y="224511"/>
                  <a:pt x="1721316" y="225577"/>
                </a:cubicBezTo>
                <a:lnTo>
                  <a:pt x="1731888" y="221404"/>
                </a:lnTo>
                <a:lnTo>
                  <a:pt x="1731115" y="220815"/>
                </a:lnTo>
                <a:cubicBezTo>
                  <a:pt x="1734069" y="219301"/>
                  <a:pt x="1737312" y="218643"/>
                  <a:pt x="1740643" y="218910"/>
                </a:cubicBezTo>
                <a:lnTo>
                  <a:pt x="1741561" y="219178"/>
                </a:lnTo>
                <a:lnTo>
                  <a:pt x="1754155" y="216972"/>
                </a:lnTo>
                <a:close/>
                <a:moveTo>
                  <a:pt x="157041" y="180144"/>
                </a:moveTo>
                <a:cubicBezTo>
                  <a:pt x="160473" y="183278"/>
                  <a:pt x="162854" y="187307"/>
                  <a:pt x="164092" y="191765"/>
                </a:cubicBezTo>
                <a:cubicBezTo>
                  <a:pt x="156185" y="204909"/>
                  <a:pt x="144279" y="214815"/>
                  <a:pt x="135485" y="227007"/>
                </a:cubicBezTo>
                <a:cubicBezTo>
                  <a:pt x="134532" y="228236"/>
                  <a:pt x="133104" y="229007"/>
                  <a:pt x="131580" y="229103"/>
                </a:cubicBezTo>
                <a:cubicBezTo>
                  <a:pt x="126342" y="229103"/>
                  <a:pt x="123483" y="230532"/>
                  <a:pt x="125769" y="236627"/>
                </a:cubicBezTo>
                <a:cubicBezTo>
                  <a:pt x="126816" y="239390"/>
                  <a:pt x="124247" y="241485"/>
                  <a:pt x="122721" y="243581"/>
                </a:cubicBezTo>
                <a:lnTo>
                  <a:pt x="93825" y="282673"/>
                </a:lnTo>
                <a:lnTo>
                  <a:pt x="94008" y="282919"/>
                </a:lnTo>
                <a:lnTo>
                  <a:pt x="86103" y="293967"/>
                </a:lnTo>
                <a:lnTo>
                  <a:pt x="85670" y="293875"/>
                </a:lnTo>
                <a:lnTo>
                  <a:pt x="73039" y="316555"/>
                </a:lnTo>
                <a:lnTo>
                  <a:pt x="72965" y="317208"/>
                </a:lnTo>
                <a:lnTo>
                  <a:pt x="66963" y="326735"/>
                </a:lnTo>
                <a:lnTo>
                  <a:pt x="61078" y="328727"/>
                </a:lnTo>
                <a:lnTo>
                  <a:pt x="61082" y="328735"/>
                </a:lnTo>
                <a:cubicBezTo>
                  <a:pt x="59654" y="329308"/>
                  <a:pt x="57843" y="330450"/>
                  <a:pt x="58415" y="331783"/>
                </a:cubicBezTo>
                <a:cubicBezTo>
                  <a:pt x="61560" y="338737"/>
                  <a:pt x="57749" y="344071"/>
                  <a:pt x="55177" y="349881"/>
                </a:cubicBezTo>
                <a:cubicBezTo>
                  <a:pt x="47937" y="366360"/>
                  <a:pt x="40890" y="382934"/>
                  <a:pt x="33841" y="399508"/>
                </a:cubicBezTo>
                <a:lnTo>
                  <a:pt x="33820" y="399524"/>
                </a:lnTo>
                <a:lnTo>
                  <a:pt x="30109" y="413794"/>
                </a:lnTo>
                <a:cubicBezTo>
                  <a:pt x="28587" y="419699"/>
                  <a:pt x="21823" y="417414"/>
                  <a:pt x="19633" y="420651"/>
                </a:cubicBezTo>
                <a:cubicBezTo>
                  <a:pt x="17442" y="423891"/>
                  <a:pt x="22299" y="429509"/>
                  <a:pt x="17249" y="433034"/>
                </a:cubicBezTo>
                <a:cubicBezTo>
                  <a:pt x="14583" y="434939"/>
                  <a:pt x="12867" y="438273"/>
                  <a:pt x="9439" y="438559"/>
                </a:cubicBezTo>
                <a:cubicBezTo>
                  <a:pt x="8106" y="437472"/>
                  <a:pt x="7534" y="435635"/>
                  <a:pt x="8106" y="433986"/>
                </a:cubicBezTo>
                <a:cubicBezTo>
                  <a:pt x="12488" y="421033"/>
                  <a:pt x="14392" y="407412"/>
                  <a:pt x="19918" y="394839"/>
                </a:cubicBezTo>
                <a:lnTo>
                  <a:pt x="19934" y="394851"/>
                </a:lnTo>
                <a:lnTo>
                  <a:pt x="19931" y="394839"/>
                </a:lnTo>
                <a:cubicBezTo>
                  <a:pt x="21554" y="391313"/>
                  <a:pt x="22600" y="386173"/>
                  <a:pt x="24028" y="381789"/>
                </a:cubicBezTo>
                <a:cubicBezTo>
                  <a:pt x="24601" y="380390"/>
                  <a:pt x="25076" y="378961"/>
                  <a:pt x="25461" y="377503"/>
                </a:cubicBezTo>
                <a:cubicBezTo>
                  <a:pt x="25461" y="371123"/>
                  <a:pt x="33742" y="373978"/>
                  <a:pt x="34983" y="370170"/>
                </a:cubicBezTo>
                <a:cubicBezTo>
                  <a:pt x="36223" y="366360"/>
                  <a:pt x="30318" y="363120"/>
                  <a:pt x="33554" y="358643"/>
                </a:cubicBezTo>
                <a:cubicBezTo>
                  <a:pt x="34887" y="356835"/>
                  <a:pt x="35270" y="354360"/>
                  <a:pt x="38031" y="353881"/>
                </a:cubicBezTo>
                <a:cubicBezTo>
                  <a:pt x="42128" y="355119"/>
                  <a:pt x="39080" y="360548"/>
                  <a:pt x="43270" y="362263"/>
                </a:cubicBezTo>
                <a:cubicBezTo>
                  <a:pt x="45270" y="360006"/>
                  <a:pt x="45556" y="356748"/>
                  <a:pt x="44032" y="354168"/>
                </a:cubicBezTo>
                <a:cubicBezTo>
                  <a:pt x="39840" y="342480"/>
                  <a:pt x="43746" y="329432"/>
                  <a:pt x="53557" y="321879"/>
                </a:cubicBezTo>
                <a:cubicBezTo>
                  <a:pt x="55177" y="319925"/>
                  <a:pt x="56128" y="317469"/>
                  <a:pt x="56128" y="314924"/>
                </a:cubicBezTo>
                <a:lnTo>
                  <a:pt x="60839" y="328058"/>
                </a:lnTo>
                <a:lnTo>
                  <a:pt x="56580" y="314922"/>
                </a:lnTo>
                <a:lnTo>
                  <a:pt x="65930" y="297346"/>
                </a:lnTo>
                <a:lnTo>
                  <a:pt x="65817" y="297015"/>
                </a:lnTo>
                <a:lnTo>
                  <a:pt x="74581" y="285014"/>
                </a:lnTo>
                <a:lnTo>
                  <a:pt x="75033" y="285370"/>
                </a:lnTo>
                <a:lnTo>
                  <a:pt x="74966" y="285223"/>
                </a:lnTo>
                <a:lnTo>
                  <a:pt x="74805" y="285014"/>
                </a:lnTo>
                <a:cubicBezTo>
                  <a:pt x="80332" y="273432"/>
                  <a:pt x="88335" y="263211"/>
                  <a:pt x="98240" y="255106"/>
                </a:cubicBezTo>
                <a:cubicBezTo>
                  <a:pt x="99097" y="254534"/>
                  <a:pt x="100525" y="253582"/>
                  <a:pt x="100525" y="252820"/>
                </a:cubicBezTo>
                <a:cubicBezTo>
                  <a:pt x="100525" y="242247"/>
                  <a:pt x="109101" y="237199"/>
                  <a:pt x="114623" y="230436"/>
                </a:cubicBezTo>
                <a:cubicBezTo>
                  <a:pt x="120148" y="223673"/>
                  <a:pt x="122627" y="214720"/>
                  <a:pt x="131674" y="211386"/>
                </a:cubicBezTo>
                <a:cubicBezTo>
                  <a:pt x="132628" y="210739"/>
                  <a:pt x="133293" y="209757"/>
                  <a:pt x="133580" y="208625"/>
                </a:cubicBezTo>
                <a:cubicBezTo>
                  <a:pt x="137391" y="195765"/>
                  <a:pt x="147801" y="188526"/>
                  <a:pt x="157041" y="180144"/>
                </a:cubicBezTo>
                <a:close/>
                <a:moveTo>
                  <a:pt x="269137" y="86736"/>
                </a:moveTo>
                <a:lnTo>
                  <a:pt x="268178" y="101955"/>
                </a:lnTo>
                <a:cubicBezTo>
                  <a:pt x="265938" y="106182"/>
                  <a:pt x="261914" y="109659"/>
                  <a:pt x="256486" y="112897"/>
                </a:cubicBezTo>
                <a:cubicBezTo>
                  <a:pt x="238771" y="124566"/>
                  <a:pt x="222006" y="137691"/>
                  <a:pt x="206385" y="152140"/>
                </a:cubicBezTo>
                <a:cubicBezTo>
                  <a:pt x="191525" y="164618"/>
                  <a:pt x="179145" y="179572"/>
                  <a:pt x="164096" y="191765"/>
                </a:cubicBezTo>
                <a:cubicBezTo>
                  <a:pt x="157142" y="190622"/>
                  <a:pt x="155808" y="186145"/>
                  <a:pt x="157047" y="180144"/>
                </a:cubicBezTo>
                <a:cubicBezTo>
                  <a:pt x="158287" y="174143"/>
                  <a:pt x="160954" y="170047"/>
                  <a:pt x="168001" y="171095"/>
                </a:cubicBezTo>
                <a:cubicBezTo>
                  <a:pt x="170190" y="171095"/>
                  <a:pt x="172001" y="170619"/>
                  <a:pt x="172095" y="168333"/>
                </a:cubicBezTo>
                <a:cubicBezTo>
                  <a:pt x="172095" y="156713"/>
                  <a:pt x="181621" y="151855"/>
                  <a:pt x="189051" y="145663"/>
                </a:cubicBezTo>
                <a:cubicBezTo>
                  <a:pt x="204480" y="132138"/>
                  <a:pt x="220386" y="119374"/>
                  <a:pt x="236675" y="106897"/>
                </a:cubicBezTo>
                <a:close/>
                <a:moveTo>
                  <a:pt x="295271" y="71761"/>
                </a:moveTo>
                <a:cubicBezTo>
                  <a:pt x="296903" y="72892"/>
                  <a:pt x="298069" y="75035"/>
                  <a:pt x="299498" y="76892"/>
                </a:cubicBezTo>
                <a:cubicBezTo>
                  <a:pt x="302355" y="80607"/>
                  <a:pt x="299498" y="83655"/>
                  <a:pt x="296450" y="85941"/>
                </a:cubicBezTo>
                <a:lnTo>
                  <a:pt x="286925" y="92132"/>
                </a:lnTo>
                <a:cubicBezTo>
                  <a:pt x="279305" y="97181"/>
                  <a:pt x="279402" y="97085"/>
                  <a:pt x="273876" y="89275"/>
                </a:cubicBezTo>
                <a:lnTo>
                  <a:pt x="269313" y="86628"/>
                </a:lnTo>
                <a:lnTo>
                  <a:pt x="269137" y="86736"/>
                </a:lnTo>
                <a:lnTo>
                  <a:pt x="269150" y="86549"/>
                </a:lnTo>
                <a:lnTo>
                  <a:pt x="269113" y="86512"/>
                </a:lnTo>
                <a:lnTo>
                  <a:pt x="269152" y="86534"/>
                </a:lnTo>
                <a:lnTo>
                  <a:pt x="269153" y="86513"/>
                </a:lnTo>
                <a:lnTo>
                  <a:pt x="269264" y="86568"/>
                </a:lnTo>
                <a:lnTo>
                  <a:pt x="288259" y="72701"/>
                </a:lnTo>
                <a:cubicBezTo>
                  <a:pt x="291545" y="70511"/>
                  <a:pt x="293641" y="70630"/>
                  <a:pt x="295271" y="71761"/>
                </a:cubicBezTo>
                <a:close/>
                <a:moveTo>
                  <a:pt x="331411" y="47841"/>
                </a:moveTo>
                <a:cubicBezTo>
                  <a:pt x="337316" y="45365"/>
                  <a:pt x="340174" y="47651"/>
                  <a:pt x="339698" y="54890"/>
                </a:cubicBezTo>
                <a:cubicBezTo>
                  <a:pt x="339602" y="56462"/>
                  <a:pt x="339125" y="57976"/>
                  <a:pt x="338365" y="59367"/>
                </a:cubicBezTo>
                <a:cubicBezTo>
                  <a:pt x="332460" y="67234"/>
                  <a:pt x="323887" y="72683"/>
                  <a:pt x="314267" y="74702"/>
                </a:cubicBezTo>
                <a:cubicBezTo>
                  <a:pt x="311125" y="75369"/>
                  <a:pt x="307982" y="73616"/>
                  <a:pt x="306933" y="70606"/>
                </a:cubicBezTo>
                <a:cubicBezTo>
                  <a:pt x="304838" y="67425"/>
                  <a:pt x="305790" y="63177"/>
                  <a:pt x="308934" y="61119"/>
                </a:cubicBezTo>
                <a:cubicBezTo>
                  <a:pt x="309031" y="61109"/>
                  <a:pt x="309031" y="61091"/>
                  <a:pt x="309031" y="61081"/>
                </a:cubicBezTo>
                <a:cubicBezTo>
                  <a:pt x="316365" y="56414"/>
                  <a:pt x="323696" y="51556"/>
                  <a:pt x="331411" y="47841"/>
                </a:cubicBezTo>
                <a:close/>
                <a:moveTo>
                  <a:pt x="502020" y="13579"/>
                </a:moveTo>
                <a:lnTo>
                  <a:pt x="498145" y="15742"/>
                </a:lnTo>
                <a:cubicBezTo>
                  <a:pt x="498145" y="15742"/>
                  <a:pt x="497382" y="14409"/>
                  <a:pt x="497573" y="14123"/>
                </a:cubicBezTo>
                <a:close/>
                <a:moveTo>
                  <a:pt x="502502" y="12454"/>
                </a:moveTo>
                <a:lnTo>
                  <a:pt x="502259" y="13551"/>
                </a:lnTo>
                <a:lnTo>
                  <a:pt x="502241" y="13536"/>
                </a:lnTo>
                <a:lnTo>
                  <a:pt x="502241" y="13552"/>
                </a:lnTo>
                <a:lnTo>
                  <a:pt x="502020" y="13579"/>
                </a:lnTo>
                <a:lnTo>
                  <a:pt x="502181" y="13489"/>
                </a:lnTo>
                <a:lnTo>
                  <a:pt x="501785" y="13170"/>
                </a:lnTo>
                <a:close/>
                <a:moveTo>
                  <a:pt x="442498" y="6694"/>
                </a:moveTo>
                <a:cubicBezTo>
                  <a:pt x="450881" y="3551"/>
                  <a:pt x="454783" y="10123"/>
                  <a:pt x="459548" y="14409"/>
                </a:cubicBezTo>
                <a:cubicBezTo>
                  <a:pt x="461644" y="16219"/>
                  <a:pt x="460595" y="18886"/>
                  <a:pt x="457835" y="19553"/>
                </a:cubicBezTo>
                <a:cubicBezTo>
                  <a:pt x="453451" y="20696"/>
                  <a:pt x="448973" y="21553"/>
                  <a:pt x="444401" y="22315"/>
                </a:cubicBezTo>
                <a:cubicBezTo>
                  <a:pt x="442498" y="22753"/>
                  <a:pt x="440497" y="21639"/>
                  <a:pt x="439926" y="19743"/>
                </a:cubicBezTo>
                <a:cubicBezTo>
                  <a:pt x="439162" y="17743"/>
                  <a:pt x="439258" y="14599"/>
                  <a:pt x="436116" y="15362"/>
                </a:cubicBezTo>
                <a:cubicBezTo>
                  <a:pt x="432971" y="16124"/>
                  <a:pt x="433829" y="18886"/>
                  <a:pt x="433637" y="21076"/>
                </a:cubicBezTo>
                <a:cubicBezTo>
                  <a:pt x="433637" y="25553"/>
                  <a:pt x="429733" y="26506"/>
                  <a:pt x="426399" y="27077"/>
                </a:cubicBezTo>
                <a:cubicBezTo>
                  <a:pt x="414206" y="29268"/>
                  <a:pt x="403346" y="37745"/>
                  <a:pt x="390107" y="35174"/>
                </a:cubicBezTo>
                <a:cubicBezTo>
                  <a:pt x="389347" y="35088"/>
                  <a:pt x="388583" y="35326"/>
                  <a:pt x="388012" y="35841"/>
                </a:cubicBezTo>
                <a:cubicBezTo>
                  <a:pt x="380010" y="46604"/>
                  <a:pt x="366202" y="46794"/>
                  <a:pt x="355915" y="53557"/>
                </a:cubicBezTo>
                <a:cubicBezTo>
                  <a:pt x="350294" y="57557"/>
                  <a:pt x="346961" y="54891"/>
                  <a:pt x="347057" y="48032"/>
                </a:cubicBezTo>
                <a:cubicBezTo>
                  <a:pt x="348391" y="39289"/>
                  <a:pt x="356486" y="33249"/>
                  <a:pt x="365250" y="34545"/>
                </a:cubicBezTo>
                <a:cubicBezTo>
                  <a:pt x="365533" y="34583"/>
                  <a:pt x="365819" y="34640"/>
                  <a:pt x="366106" y="34698"/>
                </a:cubicBezTo>
                <a:cubicBezTo>
                  <a:pt x="369629" y="35935"/>
                  <a:pt x="370773" y="35745"/>
                  <a:pt x="371915" y="32602"/>
                </a:cubicBezTo>
                <a:cubicBezTo>
                  <a:pt x="373057" y="29458"/>
                  <a:pt x="377343" y="27744"/>
                  <a:pt x="380201" y="25267"/>
                </a:cubicBezTo>
                <a:cubicBezTo>
                  <a:pt x="385439" y="20791"/>
                  <a:pt x="392869" y="27172"/>
                  <a:pt x="398298" y="19933"/>
                </a:cubicBezTo>
                <a:cubicBezTo>
                  <a:pt x="401537" y="15648"/>
                  <a:pt x="409824" y="15076"/>
                  <a:pt x="415921" y="12791"/>
                </a:cubicBezTo>
                <a:cubicBezTo>
                  <a:pt x="422398" y="10514"/>
                  <a:pt x="429065" y="8856"/>
                  <a:pt x="435828" y="7837"/>
                </a:cubicBezTo>
                <a:cubicBezTo>
                  <a:pt x="438116" y="7599"/>
                  <a:pt x="440306" y="7218"/>
                  <a:pt x="442498" y="6694"/>
                </a:cubicBezTo>
                <a:close/>
                <a:moveTo>
                  <a:pt x="539857" y="2407"/>
                </a:moveTo>
                <a:cubicBezTo>
                  <a:pt x="547004" y="7741"/>
                  <a:pt x="553956" y="4788"/>
                  <a:pt x="561192" y="4313"/>
                </a:cubicBezTo>
                <a:cubicBezTo>
                  <a:pt x="565389" y="4264"/>
                  <a:pt x="569577" y="4846"/>
                  <a:pt x="573582" y="6026"/>
                </a:cubicBezTo>
                <a:cubicBezTo>
                  <a:pt x="587580" y="9074"/>
                  <a:pt x="601481" y="12503"/>
                  <a:pt x="615386" y="15551"/>
                </a:cubicBezTo>
                <a:cubicBezTo>
                  <a:pt x="625481" y="17056"/>
                  <a:pt x="635483" y="19123"/>
                  <a:pt x="645290" y="21742"/>
                </a:cubicBezTo>
                <a:cubicBezTo>
                  <a:pt x="655385" y="24981"/>
                  <a:pt x="665575" y="28314"/>
                  <a:pt x="675862" y="31268"/>
                </a:cubicBezTo>
                <a:cubicBezTo>
                  <a:pt x="683962" y="33364"/>
                  <a:pt x="691199" y="35934"/>
                  <a:pt x="692242" y="45365"/>
                </a:cubicBezTo>
                <a:cubicBezTo>
                  <a:pt x="697492" y="46126"/>
                  <a:pt x="694916" y="39554"/>
                  <a:pt x="698535" y="39935"/>
                </a:cubicBezTo>
                <a:cubicBezTo>
                  <a:pt x="701485" y="40221"/>
                  <a:pt x="704438" y="40992"/>
                  <a:pt x="707202" y="42221"/>
                </a:cubicBezTo>
                <a:cubicBezTo>
                  <a:pt x="714534" y="44231"/>
                  <a:pt x="721680" y="46974"/>
                  <a:pt x="728442" y="50413"/>
                </a:cubicBezTo>
                <a:lnTo>
                  <a:pt x="728522" y="50495"/>
                </a:lnTo>
                <a:lnTo>
                  <a:pt x="728429" y="50222"/>
                </a:lnTo>
                <a:cubicBezTo>
                  <a:pt x="737194" y="54813"/>
                  <a:pt x="746147" y="58947"/>
                  <a:pt x="755288" y="62605"/>
                </a:cubicBezTo>
                <a:cubicBezTo>
                  <a:pt x="761385" y="65272"/>
                  <a:pt x="768626" y="66701"/>
                  <a:pt x="771290" y="74320"/>
                </a:cubicBezTo>
                <a:cubicBezTo>
                  <a:pt x="772053" y="76702"/>
                  <a:pt x="774623" y="77082"/>
                  <a:pt x="776911" y="77273"/>
                </a:cubicBezTo>
                <a:cubicBezTo>
                  <a:pt x="787291" y="77940"/>
                  <a:pt x="795173" y="81536"/>
                  <a:pt x="801280" y="87180"/>
                </a:cubicBezTo>
                <a:lnTo>
                  <a:pt x="814957" y="109290"/>
                </a:lnTo>
                <a:lnTo>
                  <a:pt x="815336" y="109364"/>
                </a:lnTo>
                <a:lnTo>
                  <a:pt x="818475" y="103563"/>
                </a:lnTo>
                <a:cubicBezTo>
                  <a:pt x="818380" y="100896"/>
                  <a:pt x="819809" y="99943"/>
                  <a:pt x="822095" y="102134"/>
                </a:cubicBezTo>
                <a:lnTo>
                  <a:pt x="821955" y="103240"/>
                </a:lnTo>
                <a:lnTo>
                  <a:pt x="822148" y="102134"/>
                </a:lnTo>
                <a:cubicBezTo>
                  <a:pt x="825576" y="104515"/>
                  <a:pt x="829195" y="106611"/>
                  <a:pt x="832338" y="109278"/>
                </a:cubicBezTo>
                <a:cubicBezTo>
                  <a:pt x="837006" y="113183"/>
                  <a:pt x="841864" y="117279"/>
                  <a:pt x="839005" y="124899"/>
                </a:cubicBezTo>
                <a:cubicBezTo>
                  <a:pt x="847956" y="121660"/>
                  <a:pt x="848531" y="121565"/>
                  <a:pt x="850243" y="128423"/>
                </a:cubicBezTo>
                <a:cubicBezTo>
                  <a:pt x="851102" y="131471"/>
                  <a:pt x="851864" y="133281"/>
                  <a:pt x="855198" y="133185"/>
                </a:cubicBezTo>
                <a:cubicBezTo>
                  <a:pt x="859385" y="133309"/>
                  <a:pt x="863294" y="135529"/>
                  <a:pt x="865577" y="139091"/>
                </a:cubicBezTo>
                <a:lnTo>
                  <a:pt x="865609" y="139175"/>
                </a:lnTo>
                <a:lnTo>
                  <a:pt x="877017" y="150299"/>
                </a:lnTo>
                <a:lnTo>
                  <a:pt x="877104" y="150330"/>
                </a:lnTo>
                <a:lnTo>
                  <a:pt x="877088" y="150554"/>
                </a:lnTo>
                <a:lnTo>
                  <a:pt x="877193" y="150426"/>
                </a:lnTo>
                <a:lnTo>
                  <a:pt x="898337" y="170523"/>
                </a:lnTo>
                <a:cubicBezTo>
                  <a:pt x="909485" y="181097"/>
                  <a:pt x="909485" y="181097"/>
                  <a:pt x="910438" y="195479"/>
                </a:cubicBezTo>
                <a:cubicBezTo>
                  <a:pt x="915292" y="194813"/>
                  <a:pt x="920819" y="188907"/>
                  <a:pt x="925012" y="196241"/>
                </a:cubicBezTo>
                <a:lnTo>
                  <a:pt x="925007" y="196247"/>
                </a:lnTo>
                <a:lnTo>
                  <a:pt x="948244" y="221101"/>
                </a:lnTo>
                <a:lnTo>
                  <a:pt x="948251" y="221149"/>
                </a:lnTo>
                <a:lnTo>
                  <a:pt x="959265" y="232817"/>
                </a:lnTo>
                <a:lnTo>
                  <a:pt x="959166" y="233033"/>
                </a:lnTo>
                <a:lnTo>
                  <a:pt x="972831" y="250419"/>
                </a:lnTo>
                <a:lnTo>
                  <a:pt x="973030" y="250343"/>
                </a:lnTo>
                <a:cubicBezTo>
                  <a:pt x="985789" y="263344"/>
                  <a:pt x="996842" y="277909"/>
                  <a:pt x="1005982" y="293682"/>
                </a:cubicBezTo>
                <a:cubicBezTo>
                  <a:pt x="1008271" y="296320"/>
                  <a:pt x="1008744" y="300130"/>
                  <a:pt x="1007032" y="303207"/>
                </a:cubicBezTo>
                <a:cubicBezTo>
                  <a:pt x="1005699" y="305150"/>
                  <a:pt x="1005508" y="307637"/>
                  <a:pt x="1006463" y="309782"/>
                </a:cubicBezTo>
                <a:cubicBezTo>
                  <a:pt x="1007032" y="311115"/>
                  <a:pt x="1007889" y="312542"/>
                  <a:pt x="1009697" y="312068"/>
                </a:cubicBezTo>
                <a:cubicBezTo>
                  <a:pt x="1011511" y="311590"/>
                  <a:pt x="1010269" y="306542"/>
                  <a:pt x="1013605" y="307782"/>
                </a:cubicBezTo>
                <a:cubicBezTo>
                  <a:pt x="1016933" y="309017"/>
                  <a:pt x="1017698" y="313020"/>
                  <a:pt x="1019411" y="315971"/>
                </a:cubicBezTo>
                <a:cubicBezTo>
                  <a:pt x="1031889" y="337681"/>
                  <a:pt x="1042936" y="360139"/>
                  <a:pt x="1052557" y="383221"/>
                </a:cubicBezTo>
                <a:lnTo>
                  <a:pt x="1052517" y="383667"/>
                </a:lnTo>
                <a:lnTo>
                  <a:pt x="1053188" y="383408"/>
                </a:lnTo>
                <a:lnTo>
                  <a:pt x="1064442" y="407891"/>
                </a:lnTo>
                <a:lnTo>
                  <a:pt x="1065034" y="408079"/>
                </a:lnTo>
                <a:cubicBezTo>
                  <a:pt x="1066558" y="413213"/>
                  <a:pt x="1068749" y="418137"/>
                  <a:pt x="1071420" y="422749"/>
                </a:cubicBezTo>
                <a:cubicBezTo>
                  <a:pt x="1076848" y="430215"/>
                  <a:pt x="1078848" y="439626"/>
                  <a:pt x="1076940" y="448656"/>
                </a:cubicBezTo>
                <a:cubicBezTo>
                  <a:pt x="1074845" y="454448"/>
                  <a:pt x="1074180" y="460657"/>
                  <a:pt x="1075036" y="466752"/>
                </a:cubicBezTo>
                <a:cubicBezTo>
                  <a:pt x="1079518" y="467229"/>
                  <a:pt x="1077609" y="461229"/>
                  <a:pt x="1081323" y="461325"/>
                </a:cubicBezTo>
                <a:cubicBezTo>
                  <a:pt x="1085042" y="461418"/>
                  <a:pt x="1084276" y="465230"/>
                  <a:pt x="1084562" y="467706"/>
                </a:cubicBezTo>
                <a:cubicBezTo>
                  <a:pt x="1084562" y="471993"/>
                  <a:pt x="1081516" y="478278"/>
                  <a:pt x="1090371" y="477801"/>
                </a:cubicBezTo>
                <a:cubicBezTo>
                  <a:pt x="1091039" y="477801"/>
                  <a:pt x="1092088" y="480087"/>
                  <a:pt x="1092662" y="481517"/>
                </a:cubicBezTo>
                <a:cubicBezTo>
                  <a:pt x="1095896" y="487984"/>
                  <a:pt x="1097422" y="495157"/>
                  <a:pt x="1097233" y="502377"/>
                </a:cubicBezTo>
                <a:lnTo>
                  <a:pt x="1101084" y="515626"/>
                </a:lnTo>
                <a:lnTo>
                  <a:pt x="1101135" y="515617"/>
                </a:lnTo>
                <a:cubicBezTo>
                  <a:pt x="1104567" y="527559"/>
                  <a:pt x="1106849" y="539809"/>
                  <a:pt x="1107904" y="552191"/>
                </a:cubicBezTo>
                <a:lnTo>
                  <a:pt x="1107911" y="552375"/>
                </a:lnTo>
                <a:lnTo>
                  <a:pt x="1113585" y="590206"/>
                </a:lnTo>
                <a:cubicBezTo>
                  <a:pt x="1115013" y="596883"/>
                  <a:pt x="1114633" y="603808"/>
                  <a:pt x="1112536" y="610304"/>
                </a:cubicBezTo>
                <a:cubicBezTo>
                  <a:pt x="1111011" y="613828"/>
                  <a:pt x="1112727" y="616305"/>
                  <a:pt x="1114440" y="618781"/>
                </a:cubicBezTo>
                <a:lnTo>
                  <a:pt x="1114101" y="618676"/>
                </a:lnTo>
                <a:lnTo>
                  <a:pt x="1116566" y="634503"/>
                </a:lnTo>
                <a:lnTo>
                  <a:pt x="1116403" y="635312"/>
                </a:lnTo>
                <a:lnTo>
                  <a:pt x="1116949" y="634693"/>
                </a:lnTo>
                <a:cubicBezTo>
                  <a:pt x="1127711" y="651076"/>
                  <a:pt x="1142855" y="664029"/>
                  <a:pt x="1153239" y="680698"/>
                </a:cubicBezTo>
                <a:lnTo>
                  <a:pt x="1153258" y="680757"/>
                </a:lnTo>
                <a:lnTo>
                  <a:pt x="1174173" y="712222"/>
                </a:lnTo>
                <a:lnTo>
                  <a:pt x="1174179" y="712267"/>
                </a:lnTo>
                <a:lnTo>
                  <a:pt x="1187763" y="730694"/>
                </a:lnTo>
                <a:lnTo>
                  <a:pt x="1187661" y="730719"/>
                </a:lnTo>
                <a:lnTo>
                  <a:pt x="1187802" y="730797"/>
                </a:lnTo>
                <a:cubicBezTo>
                  <a:pt x="1196565" y="744132"/>
                  <a:pt x="1205141" y="757562"/>
                  <a:pt x="1214188" y="770706"/>
                </a:cubicBezTo>
                <a:lnTo>
                  <a:pt x="1219877" y="787489"/>
                </a:lnTo>
                <a:lnTo>
                  <a:pt x="1219917" y="787570"/>
                </a:lnTo>
                <a:cubicBezTo>
                  <a:pt x="1219917" y="789665"/>
                  <a:pt x="1219917" y="793951"/>
                  <a:pt x="1221729" y="793285"/>
                </a:cubicBezTo>
                <a:cubicBezTo>
                  <a:pt x="1229540" y="790237"/>
                  <a:pt x="1230586" y="796809"/>
                  <a:pt x="1233160" y="800619"/>
                </a:cubicBezTo>
                <a:cubicBezTo>
                  <a:pt x="1240303" y="811287"/>
                  <a:pt x="1246875" y="822241"/>
                  <a:pt x="1254118" y="832909"/>
                </a:cubicBezTo>
                <a:cubicBezTo>
                  <a:pt x="1259544" y="840910"/>
                  <a:pt x="1264973" y="848720"/>
                  <a:pt x="1258974" y="858627"/>
                </a:cubicBezTo>
                <a:cubicBezTo>
                  <a:pt x="1263546" y="861484"/>
                  <a:pt x="1266596" y="855197"/>
                  <a:pt x="1270216" y="858627"/>
                </a:cubicBezTo>
                <a:lnTo>
                  <a:pt x="1276360" y="867661"/>
                </a:lnTo>
                <a:lnTo>
                  <a:pt x="1276692" y="867198"/>
                </a:lnTo>
                <a:cubicBezTo>
                  <a:pt x="1281072" y="874646"/>
                  <a:pt x="1286214" y="881609"/>
                  <a:pt x="1292119" y="887962"/>
                </a:cubicBezTo>
                <a:cubicBezTo>
                  <a:pt x="1303456" y="905641"/>
                  <a:pt x="1316221" y="922367"/>
                  <a:pt x="1330221" y="937969"/>
                </a:cubicBezTo>
                <a:cubicBezTo>
                  <a:pt x="1334225" y="942160"/>
                  <a:pt x="1335460" y="948144"/>
                  <a:pt x="1339747" y="951669"/>
                </a:cubicBezTo>
                <a:lnTo>
                  <a:pt x="1339560" y="953008"/>
                </a:lnTo>
                <a:lnTo>
                  <a:pt x="1341530" y="952526"/>
                </a:lnTo>
                <a:cubicBezTo>
                  <a:pt x="1347340" y="955479"/>
                  <a:pt x="1350006" y="962622"/>
                  <a:pt x="1354769" y="967861"/>
                </a:cubicBezTo>
                <a:lnTo>
                  <a:pt x="1354599" y="968242"/>
                </a:lnTo>
                <a:lnTo>
                  <a:pt x="1354784" y="968242"/>
                </a:lnTo>
                <a:lnTo>
                  <a:pt x="1382006" y="995651"/>
                </a:lnTo>
                <a:lnTo>
                  <a:pt x="1382075" y="995389"/>
                </a:lnTo>
                <a:lnTo>
                  <a:pt x="1388841" y="1002533"/>
                </a:lnTo>
                <a:lnTo>
                  <a:pt x="1388673" y="1002846"/>
                </a:lnTo>
                <a:lnTo>
                  <a:pt x="1388885" y="1002914"/>
                </a:lnTo>
                <a:cubicBezTo>
                  <a:pt x="1388984" y="1003390"/>
                  <a:pt x="1389076" y="1003866"/>
                  <a:pt x="1389076" y="1004343"/>
                </a:cubicBezTo>
                <a:lnTo>
                  <a:pt x="1389149" y="1004832"/>
                </a:lnTo>
                <a:lnTo>
                  <a:pt x="1403753" y="1016153"/>
                </a:lnTo>
                <a:cubicBezTo>
                  <a:pt x="1408141" y="1020439"/>
                  <a:pt x="1411278" y="1024820"/>
                  <a:pt x="1407949" y="1031012"/>
                </a:cubicBezTo>
                <a:cubicBezTo>
                  <a:pt x="1412424" y="1033964"/>
                  <a:pt x="1414804" y="1026535"/>
                  <a:pt x="1418709" y="1029773"/>
                </a:cubicBezTo>
                <a:cubicBezTo>
                  <a:pt x="1422613" y="1033012"/>
                  <a:pt x="1424233" y="1035012"/>
                  <a:pt x="1427187" y="1037298"/>
                </a:cubicBezTo>
                <a:cubicBezTo>
                  <a:pt x="1445185" y="1051872"/>
                  <a:pt x="1463569" y="1065873"/>
                  <a:pt x="1482331" y="1079399"/>
                </a:cubicBezTo>
                <a:lnTo>
                  <a:pt x="1482283" y="1079971"/>
                </a:lnTo>
                <a:lnTo>
                  <a:pt x="1482873" y="1079494"/>
                </a:lnTo>
                <a:lnTo>
                  <a:pt x="1487163" y="1089019"/>
                </a:lnTo>
                <a:lnTo>
                  <a:pt x="1487250" y="1089016"/>
                </a:lnTo>
                <a:lnTo>
                  <a:pt x="1491645" y="1086519"/>
                </a:lnTo>
                <a:lnTo>
                  <a:pt x="1495745" y="1088992"/>
                </a:lnTo>
                <a:lnTo>
                  <a:pt x="1496684" y="1089019"/>
                </a:lnTo>
                <a:lnTo>
                  <a:pt x="1498779" y="1091210"/>
                </a:lnTo>
                <a:lnTo>
                  <a:pt x="1498755" y="1092119"/>
                </a:lnTo>
                <a:lnTo>
                  <a:pt x="1506754" y="1097258"/>
                </a:lnTo>
                <a:cubicBezTo>
                  <a:pt x="1507836" y="1099330"/>
                  <a:pt x="1507623" y="1102401"/>
                  <a:pt x="1507194" y="1108545"/>
                </a:cubicBezTo>
                <a:cubicBezTo>
                  <a:pt x="1509954" y="1110260"/>
                  <a:pt x="1511289" y="1107688"/>
                  <a:pt x="1512809" y="1106450"/>
                </a:cubicBezTo>
                <a:cubicBezTo>
                  <a:pt x="1515956" y="1103478"/>
                  <a:pt x="1520908" y="1103478"/>
                  <a:pt x="1524049" y="1106450"/>
                </a:cubicBezTo>
                <a:cubicBezTo>
                  <a:pt x="1547762" y="1121442"/>
                  <a:pt x="1572453" y="1134711"/>
                  <a:pt x="1598071" y="1146169"/>
                </a:cubicBezTo>
                <a:cubicBezTo>
                  <a:pt x="1602836" y="1147550"/>
                  <a:pt x="1606738" y="1150817"/>
                  <a:pt x="1609030" y="1155218"/>
                </a:cubicBezTo>
                <a:cubicBezTo>
                  <a:pt x="1609839" y="1157123"/>
                  <a:pt x="1610883" y="1157647"/>
                  <a:pt x="1612012" y="1157492"/>
                </a:cubicBezTo>
                <a:lnTo>
                  <a:pt x="1615004" y="1155950"/>
                </a:lnTo>
                <a:lnTo>
                  <a:pt x="1615004" y="1155313"/>
                </a:lnTo>
                <a:cubicBezTo>
                  <a:pt x="1623762" y="1156913"/>
                  <a:pt x="1632238" y="1159904"/>
                  <a:pt x="1640145" y="1164171"/>
                </a:cubicBezTo>
                <a:lnTo>
                  <a:pt x="1640464" y="1164288"/>
                </a:lnTo>
                <a:lnTo>
                  <a:pt x="1640486" y="1164171"/>
                </a:lnTo>
                <a:cubicBezTo>
                  <a:pt x="1642961" y="1164276"/>
                  <a:pt x="1645344" y="1165143"/>
                  <a:pt x="1647250" y="1166647"/>
                </a:cubicBezTo>
                <a:lnTo>
                  <a:pt x="1647247" y="1166675"/>
                </a:lnTo>
                <a:lnTo>
                  <a:pt x="1649291" y="1166838"/>
                </a:lnTo>
                <a:lnTo>
                  <a:pt x="1649298" y="1166874"/>
                </a:lnTo>
                <a:lnTo>
                  <a:pt x="1649298" y="1166839"/>
                </a:lnTo>
                <a:cubicBezTo>
                  <a:pt x="1666539" y="1171696"/>
                  <a:pt x="1684160" y="1175487"/>
                  <a:pt x="1701877" y="1178173"/>
                </a:cubicBezTo>
                <a:lnTo>
                  <a:pt x="1702487" y="1178405"/>
                </a:lnTo>
                <a:lnTo>
                  <a:pt x="1702487" y="1178269"/>
                </a:lnTo>
                <a:cubicBezTo>
                  <a:pt x="1707059" y="1177535"/>
                  <a:pt x="1711728" y="1178269"/>
                  <a:pt x="1715918" y="1180364"/>
                </a:cubicBezTo>
                <a:lnTo>
                  <a:pt x="1715939" y="1180364"/>
                </a:lnTo>
                <a:lnTo>
                  <a:pt x="1722706" y="1180364"/>
                </a:lnTo>
                <a:lnTo>
                  <a:pt x="1722758" y="1180455"/>
                </a:lnTo>
                <a:lnTo>
                  <a:pt x="1722707" y="1180269"/>
                </a:lnTo>
                <a:lnTo>
                  <a:pt x="1740999" y="1180269"/>
                </a:lnTo>
                <a:lnTo>
                  <a:pt x="1747568" y="1179759"/>
                </a:lnTo>
                <a:lnTo>
                  <a:pt x="1761752" y="1178458"/>
                </a:lnTo>
                <a:lnTo>
                  <a:pt x="1765789" y="1187149"/>
                </a:lnTo>
                <a:lnTo>
                  <a:pt x="1765845" y="1185412"/>
                </a:lnTo>
                <a:lnTo>
                  <a:pt x="1763556" y="1182078"/>
                </a:lnTo>
                <a:cubicBezTo>
                  <a:pt x="1759176" y="1182650"/>
                  <a:pt x="1760890" y="1180173"/>
                  <a:pt x="1761748" y="1178173"/>
                </a:cubicBezTo>
                <a:lnTo>
                  <a:pt x="1766032" y="1178173"/>
                </a:lnTo>
                <a:lnTo>
                  <a:pt x="1766069" y="1178291"/>
                </a:lnTo>
                <a:lnTo>
                  <a:pt x="1766082" y="1177887"/>
                </a:lnTo>
                <a:cubicBezTo>
                  <a:pt x="1775606" y="1175601"/>
                  <a:pt x="1775606" y="1175697"/>
                  <a:pt x="1775606" y="1184555"/>
                </a:cubicBezTo>
                <a:cubicBezTo>
                  <a:pt x="1775606" y="1185698"/>
                  <a:pt x="1775606" y="1186841"/>
                  <a:pt x="1775606" y="1187889"/>
                </a:cubicBezTo>
                <a:cubicBezTo>
                  <a:pt x="1775606" y="1188936"/>
                  <a:pt x="1776364" y="1191889"/>
                  <a:pt x="1778751" y="1191794"/>
                </a:cubicBezTo>
                <a:cubicBezTo>
                  <a:pt x="1781136" y="1191699"/>
                  <a:pt x="1781136" y="1190079"/>
                  <a:pt x="1781422" y="1188555"/>
                </a:cubicBezTo>
                <a:cubicBezTo>
                  <a:pt x="1781804" y="1186698"/>
                  <a:pt x="1781995" y="1184822"/>
                  <a:pt x="1781995" y="1182935"/>
                </a:cubicBezTo>
                <a:cubicBezTo>
                  <a:pt x="1781709" y="1178002"/>
                  <a:pt x="1785420" y="1173735"/>
                  <a:pt x="1790375" y="1173410"/>
                </a:cubicBezTo>
                <a:cubicBezTo>
                  <a:pt x="1790754" y="1173382"/>
                  <a:pt x="1791134" y="1173382"/>
                  <a:pt x="1791518" y="1173410"/>
                </a:cubicBezTo>
                <a:cubicBezTo>
                  <a:pt x="1797135" y="1172620"/>
                  <a:pt x="1802660" y="1171248"/>
                  <a:pt x="1807997" y="1169315"/>
                </a:cubicBezTo>
                <a:lnTo>
                  <a:pt x="1808032" y="1169315"/>
                </a:lnTo>
                <a:lnTo>
                  <a:pt x="1808032" y="1169314"/>
                </a:lnTo>
                <a:lnTo>
                  <a:pt x="1809460" y="1168743"/>
                </a:lnTo>
                <a:lnTo>
                  <a:pt x="1809482" y="1168750"/>
                </a:lnTo>
                <a:lnTo>
                  <a:pt x="1809709" y="1168458"/>
                </a:lnTo>
                <a:cubicBezTo>
                  <a:pt x="1818666" y="1166857"/>
                  <a:pt x="1827238" y="1163800"/>
                  <a:pt x="1835236" y="1159409"/>
                </a:cubicBezTo>
                <a:cubicBezTo>
                  <a:pt x="1840856" y="1155123"/>
                  <a:pt x="1846570" y="1164171"/>
                  <a:pt x="1850478" y="1158456"/>
                </a:cubicBezTo>
                <a:cubicBezTo>
                  <a:pt x="1853620" y="1154170"/>
                  <a:pt x="1857905" y="1150865"/>
                  <a:pt x="1862855" y="1148931"/>
                </a:cubicBezTo>
                <a:cubicBezTo>
                  <a:pt x="1865525" y="1147693"/>
                  <a:pt x="1868478" y="1145407"/>
                  <a:pt x="1871335" y="1147693"/>
                </a:cubicBezTo>
                <a:cubicBezTo>
                  <a:pt x="1874196" y="1149979"/>
                  <a:pt x="1872858" y="1153884"/>
                  <a:pt x="1872387" y="1157218"/>
                </a:cubicBezTo>
                <a:cubicBezTo>
                  <a:pt x="1872288" y="1169724"/>
                  <a:pt x="1863240" y="1180373"/>
                  <a:pt x="1850952" y="1182459"/>
                </a:cubicBezTo>
                <a:cubicBezTo>
                  <a:pt x="1843334" y="1184174"/>
                  <a:pt x="1836187" y="1190460"/>
                  <a:pt x="1828760" y="1190746"/>
                </a:cubicBezTo>
                <a:cubicBezTo>
                  <a:pt x="1810855" y="1191318"/>
                  <a:pt x="1795614" y="1201985"/>
                  <a:pt x="1777796" y="1202271"/>
                </a:cubicBezTo>
                <a:cubicBezTo>
                  <a:pt x="1774079" y="1202271"/>
                  <a:pt x="1770272" y="1202748"/>
                  <a:pt x="1766462" y="1203033"/>
                </a:cubicBezTo>
                <a:lnTo>
                  <a:pt x="1766030" y="1202601"/>
                </a:lnTo>
                <a:lnTo>
                  <a:pt x="1765847" y="1202836"/>
                </a:lnTo>
                <a:lnTo>
                  <a:pt x="1765847" y="1203223"/>
                </a:lnTo>
                <a:lnTo>
                  <a:pt x="1749858" y="1205223"/>
                </a:lnTo>
                <a:lnTo>
                  <a:pt x="1749855" y="1205225"/>
                </a:lnTo>
                <a:lnTo>
                  <a:pt x="1745572" y="1205225"/>
                </a:lnTo>
                <a:lnTo>
                  <a:pt x="1745313" y="1205078"/>
                </a:lnTo>
                <a:lnTo>
                  <a:pt x="1745567" y="1205319"/>
                </a:lnTo>
                <a:lnTo>
                  <a:pt x="1729943" y="1207224"/>
                </a:lnTo>
                <a:cubicBezTo>
                  <a:pt x="1725181" y="1208148"/>
                  <a:pt x="1720228" y="1207548"/>
                  <a:pt x="1715755" y="1205510"/>
                </a:cubicBezTo>
                <a:lnTo>
                  <a:pt x="1713845" y="1205510"/>
                </a:lnTo>
                <a:lnTo>
                  <a:pt x="1713382" y="1205205"/>
                </a:lnTo>
                <a:lnTo>
                  <a:pt x="1651488" y="1194176"/>
                </a:lnTo>
                <a:lnTo>
                  <a:pt x="1651485" y="1194139"/>
                </a:lnTo>
                <a:lnTo>
                  <a:pt x="1651481" y="1194175"/>
                </a:lnTo>
                <a:cubicBezTo>
                  <a:pt x="1639287" y="1192651"/>
                  <a:pt x="1629287" y="1184650"/>
                  <a:pt x="1617385" y="1182459"/>
                </a:cubicBezTo>
                <a:lnTo>
                  <a:pt x="1617363" y="1182356"/>
                </a:lnTo>
                <a:lnTo>
                  <a:pt x="1578069" y="1165219"/>
                </a:lnTo>
                <a:cubicBezTo>
                  <a:pt x="1567964" y="1159314"/>
                  <a:pt x="1556823" y="1155694"/>
                  <a:pt x="1546336" y="1149979"/>
                </a:cubicBezTo>
                <a:cubicBezTo>
                  <a:pt x="1529859" y="1141445"/>
                  <a:pt x="1513955" y="1131901"/>
                  <a:pt x="1498713" y="1121404"/>
                </a:cubicBezTo>
                <a:lnTo>
                  <a:pt x="1498029" y="1120208"/>
                </a:lnTo>
                <a:lnTo>
                  <a:pt x="1471451" y="1102545"/>
                </a:lnTo>
                <a:lnTo>
                  <a:pt x="1471452" y="1102529"/>
                </a:lnTo>
                <a:lnTo>
                  <a:pt x="1446045" y="1084733"/>
                </a:lnTo>
                <a:lnTo>
                  <a:pt x="1446024" y="1084636"/>
                </a:lnTo>
                <a:lnTo>
                  <a:pt x="1445993" y="1084732"/>
                </a:lnTo>
                <a:lnTo>
                  <a:pt x="1436944" y="1077494"/>
                </a:lnTo>
                <a:lnTo>
                  <a:pt x="1436951" y="1077481"/>
                </a:lnTo>
                <a:lnTo>
                  <a:pt x="1436521" y="1077494"/>
                </a:lnTo>
                <a:cubicBezTo>
                  <a:pt x="1431759" y="1070664"/>
                  <a:pt x="1425188" y="1065321"/>
                  <a:pt x="1417474" y="1062063"/>
                </a:cubicBezTo>
                <a:cubicBezTo>
                  <a:pt x="1410707" y="1058834"/>
                  <a:pt x="1404707" y="1054224"/>
                  <a:pt x="1399851" y="1048537"/>
                </a:cubicBezTo>
                <a:cubicBezTo>
                  <a:pt x="1397470" y="1046061"/>
                  <a:pt x="1395281" y="1043585"/>
                  <a:pt x="1392996" y="1041108"/>
                </a:cubicBezTo>
                <a:lnTo>
                  <a:pt x="1392853" y="1040544"/>
                </a:lnTo>
                <a:lnTo>
                  <a:pt x="1379014" y="1029369"/>
                </a:lnTo>
                <a:cubicBezTo>
                  <a:pt x="1374360" y="1025369"/>
                  <a:pt x="1370167" y="1020916"/>
                  <a:pt x="1367262" y="1014915"/>
                </a:cubicBezTo>
                <a:cubicBezTo>
                  <a:pt x="1365545" y="1011486"/>
                  <a:pt x="1358878" y="1011582"/>
                  <a:pt x="1356976" y="1006819"/>
                </a:cubicBezTo>
                <a:cubicBezTo>
                  <a:pt x="1351640" y="1001866"/>
                  <a:pt x="1353163" y="994341"/>
                  <a:pt x="1350210" y="988435"/>
                </a:cubicBezTo>
                <a:lnTo>
                  <a:pt x="1347545" y="984150"/>
                </a:lnTo>
                <a:lnTo>
                  <a:pt x="1347552" y="984101"/>
                </a:lnTo>
                <a:lnTo>
                  <a:pt x="1347530" y="984149"/>
                </a:lnTo>
                <a:cubicBezTo>
                  <a:pt x="1346104" y="980606"/>
                  <a:pt x="1346104" y="976643"/>
                  <a:pt x="1347530" y="973100"/>
                </a:cubicBezTo>
                <a:cubicBezTo>
                  <a:pt x="1348387" y="968337"/>
                  <a:pt x="1346384" y="965289"/>
                  <a:pt x="1340292" y="963575"/>
                </a:cubicBezTo>
                <a:cubicBezTo>
                  <a:pt x="1342673" y="970147"/>
                  <a:pt x="1337817" y="975386"/>
                  <a:pt x="1340292" y="980720"/>
                </a:cubicBezTo>
                <a:cubicBezTo>
                  <a:pt x="1342770" y="986053"/>
                  <a:pt x="1348864" y="988054"/>
                  <a:pt x="1347625" y="997674"/>
                </a:cubicBezTo>
                <a:cubicBezTo>
                  <a:pt x="1337055" y="987359"/>
                  <a:pt x="1327530" y="976100"/>
                  <a:pt x="1319051" y="964051"/>
                </a:cubicBezTo>
                <a:lnTo>
                  <a:pt x="1320259" y="962418"/>
                </a:lnTo>
                <a:lnTo>
                  <a:pt x="1317364" y="963194"/>
                </a:lnTo>
                <a:lnTo>
                  <a:pt x="1275362" y="909157"/>
                </a:lnTo>
                <a:lnTo>
                  <a:pt x="1274882" y="909014"/>
                </a:lnTo>
                <a:cubicBezTo>
                  <a:pt x="1263258" y="894507"/>
                  <a:pt x="1252497" y="879267"/>
                  <a:pt x="1242778" y="863389"/>
                </a:cubicBezTo>
                <a:lnTo>
                  <a:pt x="1242279" y="862195"/>
                </a:lnTo>
                <a:lnTo>
                  <a:pt x="1231022" y="844808"/>
                </a:lnTo>
                <a:lnTo>
                  <a:pt x="1231057" y="844807"/>
                </a:lnTo>
                <a:lnTo>
                  <a:pt x="1194768" y="789951"/>
                </a:lnTo>
                <a:lnTo>
                  <a:pt x="1194792" y="789896"/>
                </a:lnTo>
                <a:lnTo>
                  <a:pt x="1194757" y="789947"/>
                </a:lnTo>
                <a:lnTo>
                  <a:pt x="1192376" y="785280"/>
                </a:lnTo>
                <a:lnTo>
                  <a:pt x="1192357" y="785182"/>
                </a:lnTo>
                <a:lnTo>
                  <a:pt x="1178451" y="762799"/>
                </a:lnTo>
                <a:lnTo>
                  <a:pt x="1178426" y="762889"/>
                </a:lnTo>
                <a:cubicBezTo>
                  <a:pt x="1174236" y="759089"/>
                  <a:pt x="1170997" y="754403"/>
                  <a:pt x="1168900" y="749173"/>
                </a:cubicBezTo>
                <a:lnTo>
                  <a:pt x="1169073" y="748741"/>
                </a:lnTo>
                <a:lnTo>
                  <a:pt x="1157607" y="730987"/>
                </a:lnTo>
                <a:lnTo>
                  <a:pt x="1157617" y="730872"/>
                </a:lnTo>
                <a:lnTo>
                  <a:pt x="1157599" y="730891"/>
                </a:lnTo>
                <a:cubicBezTo>
                  <a:pt x="1154264" y="727328"/>
                  <a:pt x="1151310" y="723395"/>
                  <a:pt x="1148833" y="719175"/>
                </a:cubicBezTo>
                <a:lnTo>
                  <a:pt x="1148834" y="719155"/>
                </a:lnTo>
                <a:lnTo>
                  <a:pt x="1144666" y="714131"/>
                </a:lnTo>
                <a:lnTo>
                  <a:pt x="1144630" y="713924"/>
                </a:lnTo>
                <a:lnTo>
                  <a:pt x="1144624" y="713933"/>
                </a:lnTo>
                <a:lnTo>
                  <a:pt x="1130906" y="694026"/>
                </a:lnTo>
                <a:lnTo>
                  <a:pt x="1130974" y="693952"/>
                </a:lnTo>
                <a:lnTo>
                  <a:pt x="1130948" y="693938"/>
                </a:lnTo>
                <a:cubicBezTo>
                  <a:pt x="1129901" y="691909"/>
                  <a:pt x="1130092" y="689452"/>
                  <a:pt x="1131519" y="687652"/>
                </a:cubicBezTo>
                <a:cubicBezTo>
                  <a:pt x="1135616" y="679651"/>
                  <a:pt x="1134949" y="676984"/>
                  <a:pt x="1128662" y="671269"/>
                </a:cubicBezTo>
                <a:cubicBezTo>
                  <a:pt x="1126663" y="669554"/>
                  <a:pt x="1124946" y="668697"/>
                  <a:pt x="1122850" y="670507"/>
                </a:cubicBezTo>
                <a:cubicBezTo>
                  <a:pt x="1120087" y="673336"/>
                  <a:pt x="1115612" y="673584"/>
                  <a:pt x="1112566" y="671078"/>
                </a:cubicBezTo>
                <a:lnTo>
                  <a:pt x="1112029" y="671212"/>
                </a:lnTo>
                <a:lnTo>
                  <a:pt x="1107216" y="687077"/>
                </a:lnTo>
                <a:cubicBezTo>
                  <a:pt x="1106356" y="690221"/>
                  <a:pt x="1108356" y="696603"/>
                  <a:pt x="1100642" y="694221"/>
                </a:cubicBezTo>
                <a:cubicBezTo>
                  <a:pt x="1098831" y="693650"/>
                  <a:pt x="1099213" y="697079"/>
                  <a:pt x="1099593" y="698793"/>
                </a:cubicBezTo>
                <a:cubicBezTo>
                  <a:pt x="1100737" y="707956"/>
                  <a:pt x="1100449" y="717253"/>
                  <a:pt x="1098639" y="726321"/>
                </a:cubicBezTo>
                <a:lnTo>
                  <a:pt x="1092015" y="737086"/>
                </a:lnTo>
                <a:lnTo>
                  <a:pt x="1092222" y="737265"/>
                </a:lnTo>
                <a:lnTo>
                  <a:pt x="1093900" y="745942"/>
                </a:lnTo>
                <a:lnTo>
                  <a:pt x="1094048" y="746128"/>
                </a:lnTo>
                <a:cubicBezTo>
                  <a:pt x="1093191" y="753424"/>
                  <a:pt x="1090906" y="760501"/>
                  <a:pt x="1087480" y="766987"/>
                </a:cubicBezTo>
                <a:lnTo>
                  <a:pt x="1087390" y="766952"/>
                </a:lnTo>
                <a:lnTo>
                  <a:pt x="1085418" y="777948"/>
                </a:lnTo>
                <a:cubicBezTo>
                  <a:pt x="1079228" y="796331"/>
                  <a:pt x="1072937" y="814619"/>
                  <a:pt x="1066364" y="833003"/>
                </a:cubicBezTo>
                <a:lnTo>
                  <a:pt x="1066240" y="833095"/>
                </a:lnTo>
                <a:lnTo>
                  <a:pt x="1066713" y="832997"/>
                </a:lnTo>
                <a:cubicBezTo>
                  <a:pt x="1066713" y="835531"/>
                  <a:pt x="1065953" y="837998"/>
                  <a:pt x="1064429" y="840046"/>
                </a:cubicBezTo>
                <a:lnTo>
                  <a:pt x="1063958" y="840323"/>
                </a:lnTo>
                <a:lnTo>
                  <a:pt x="1053581" y="868622"/>
                </a:lnTo>
                <a:lnTo>
                  <a:pt x="1041615" y="898630"/>
                </a:lnTo>
                <a:lnTo>
                  <a:pt x="1041596" y="899011"/>
                </a:lnTo>
                <a:cubicBezTo>
                  <a:pt x="1039120" y="907202"/>
                  <a:pt x="1032070" y="913488"/>
                  <a:pt x="1031309" y="922252"/>
                </a:cubicBezTo>
                <a:cubicBezTo>
                  <a:pt x="1031023" y="923756"/>
                  <a:pt x="1030070" y="925052"/>
                  <a:pt x="1028739" y="925776"/>
                </a:cubicBezTo>
                <a:cubicBezTo>
                  <a:pt x="1023883" y="927586"/>
                  <a:pt x="1022167" y="929490"/>
                  <a:pt x="1023118" y="935301"/>
                </a:cubicBezTo>
                <a:lnTo>
                  <a:pt x="1016715" y="948816"/>
                </a:lnTo>
                <a:lnTo>
                  <a:pt x="1016742" y="949573"/>
                </a:lnTo>
                <a:cubicBezTo>
                  <a:pt x="1010743" y="963385"/>
                  <a:pt x="1000933" y="975100"/>
                  <a:pt x="993979" y="988340"/>
                </a:cubicBezTo>
                <a:cubicBezTo>
                  <a:pt x="988551" y="990340"/>
                  <a:pt x="983885" y="992912"/>
                  <a:pt x="985121" y="999960"/>
                </a:cubicBezTo>
                <a:lnTo>
                  <a:pt x="952460" y="1040675"/>
                </a:lnTo>
                <a:lnTo>
                  <a:pt x="952460" y="1040917"/>
                </a:lnTo>
                <a:cubicBezTo>
                  <a:pt x="949125" y="1046633"/>
                  <a:pt x="942935" y="1049395"/>
                  <a:pt x="939031" y="1054729"/>
                </a:cubicBezTo>
                <a:cubicBezTo>
                  <a:pt x="934358" y="1054729"/>
                  <a:pt x="932744" y="1057491"/>
                  <a:pt x="931981" y="1061301"/>
                </a:cubicBezTo>
                <a:cubicBezTo>
                  <a:pt x="931217" y="1062615"/>
                  <a:pt x="930268" y="1063854"/>
                  <a:pt x="929312" y="1065016"/>
                </a:cubicBezTo>
                <a:cubicBezTo>
                  <a:pt x="927407" y="1066826"/>
                  <a:pt x="925408" y="1069302"/>
                  <a:pt x="922552" y="1067683"/>
                </a:cubicBezTo>
                <a:cubicBezTo>
                  <a:pt x="919692" y="1066063"/>
                  <a:pt x="921502" y="1063587"/>
                  <a:pt x="921693" y="1061396"/>
                </a:cubicBezTo>
                <a:cubicBezTo>
                  <a:pt x="921885" y="1059206"/>
                  <a:pt x="921693" y="1057491"/>
                  <a:pt x="918835" y="1056729"/>
                </a:cubicBezTo>
                <a:cubicBezTo>
                  <a:pt x="915694" y="1059491"/>
                  <a:pt x="917977" y="1062920"/>
                  <a:pt x="918264" y="1066254"/>
                </a:cubicBezTo>
                <a:cubicBezTo>
                  <a:pt x="919119" y="1070864"/>
                  <a:pt x="917315" y="1075560"/>
                  <a:pt x="913599" y="1078446"/>
                </a:cubicBezTo>
                <a:cubicBezTo>
                  <a:pt x="905217" y="1086142"/>
                  <a:pt x="896264" y="1093181"/>
                  <a:pt x="886834" y="1099496"/>
                </a:cubicBezTo>
                <a:cubicBezTo>
                  <a:pt x="882932" y="1101592"/>
                  <a:pt x="879690" y="1105306"/>
                  <a:pt x="874452" y="1103211"/>
                </a:cubicBezTo>
                <a:cubicBezTo>
                  <a:pt x="872071" y="1102258"/>
                  <a:pt x="871021" y="1104259"/>
                  <a:pt x="870447" y="1106069"/>
                </a:cubicBezTo>
                <a:cubicBezTo>
                  <a:pt x="868833" y="1110383"/>
                  <a:pt x="865684" y="1113965"/>
                  <a:pt x="861687" y="1116165"/>
                </a:cubicBezTo>
                <a:cubicBezTo>
                  <a:pt x="842640" y="1127500"/>
                  <a:pt x="823020" y="1137311"/>
                  <a:pt x="803116" y="1146740"/>
                </a:cubicBezTo>
                <a:lnTo>
                  <a:pt x="798923" y="1148360"/>
                </a:lnTo>
                <a:cubicBezTo>
                  <a:pt x="793017" y="1150074"/>
                  <a:pt x="792542" y="1149693"/>
                  <a:pt x="791874" y="1142835"/>
                </a:cubicBezTo>
                <a:cubicBezTo>
                  <a:pt x="791874" y="1141692"/>
                  <a:pt x="791874" y="1140549"/>
                  <a:pt x="790639" y="1139882"/>
                </a:cubicBezTo>
                <a:cubicBezTo>
                  <a:pt x="789399" y="1139215"/>
                  <a:pt x="788637" y="1140739"/>
                  <a:pt x="788063" y="1141692"/>
                </a:cubicBezTo>
                <a:cubicBezTo>
                  <a:pt x="785304" y="1145693"/>
                  <a:pt x="788063" y="1152170"/>
                  <a:pt x="782449" y="1154741"/>
                </a:cubicBezTo>
                <a:cubicBezTo>
                  <a:pt x="774922" y="1159237"/>
                  <a:pt x="766540" y="1161847"/>
                  <a:pt x="757779" y="1162361"/>
                </a:cubicBezTo>
                <a:cubicBezTo>
                  <a:pt x="753015" y="1161828"/>
                  <a:pt x="748253" y="1163085"/>
                  <a:pt x="744444" y="1165886"/>
                </a:cubicBezTo>
                <a:cubicBezTo>
                  <a:pt x="738252" y="1170077"/>
                  <a:pt x="734919" y="1168648"/>
                  <a:pt x="733014" y="1161409"/>
                </a:cubicBezTo>
                <a:cubicBezTo>
                  <a:pt x="731396" y="1155789"/>
                  <a:pt x="727297" y="1150360"/>
                  <a:pt x="731108" y="1144073"/>
                </a:cubicBezTo>
                <a:cubicBezTo>
                  <a:pt x="736539" y="1144073"/>
                  <a:pt x="741680" y="1138835"/>
                  <a:pt x="746346" y="1141121"/>
                </a:cubicBezTo>
                <a:cubicBezTo>
                  <a:pt x="751016" y="1143406"/>
                  <a:pt x="753300" y="1143692"/>
                  <a:pt x="755872" y="1138739"/>
                </a:cubicBezTo>
                <a:cubicBezTo>
                  <a:pt x="756920" y="1136548"/>
                  <a:pt x="759681" y="1136548"/>
                  <a:pt x="762063" y="1137311"/>
                </a:cubicBezTo>
                <a:cubicBezTo>
                  <a:pt x="764254" y="1138206"/>
                  <a:pt x="766733" y="1137453"/>
                  <a:pt x="768064" y="1135501"/>
                </a:cubicBezTo>
                <a:cubicBezTo>
                  <a:pt x="769780" y="1132386"/>
                  <a:pt x="773495" y="1130891"/>
                  <a:pt x="776922" y="1131881"/>
                </a:cubicBezTo>
                <a:cubicBezTo>
                  <a:pt x="778352" y="1132434"/>
                  <a:pt x="779969" y="1132091"/>
                  <a:pt x="781113" y="1131024"/>
                </a:cubicBezTo>
                <a:cubicBezTo>
                  <a:pt x="789686" y="1122547"/>
                  <a:pt x="801590" y="1120165"/>
                  <a:pt x="811778" y="1114451"/>
                </a:cubicBezTo>
                <a:cubicBezTo>
                  <a:pt x="817590" y="1109869"/>
                  <a:pt x="825971" y="1110840"/>
                  <a:pt x="830545" y="1116613"/>
                </a:cubicBezTo>
                <a:cubicBezTo>
                  <a:pt x="830639" y="1116746"/>
                  <a:pt x="830733" y="1116879"/>
                  <a:pt x="830830" y="1117022"/>
                </a:cubicBezTo>
                <a:cubicBezTo>
                  <a:pt x="828925" y="1104354"/>
                  <a:pt x="836450" y="1101592"/>
                  <a:pt x="843402" y="1097496"/>
                </a:cubicBezTo>
                <a:cubicBezTo>
                  <a:pt x="850353" y="1093400"/>
                  <a:pt x="860831" y="1091210"/>
                  <a:pt x="866642" y="1083018"/>
                </a:cubicBezTo>
                <a:cubicBezTo>
                  <a:pt x="868833" y="1079999"/>
                  <a:pt x="873021" y="1079332"/>
                  <a:pt x="876066" y="1081532"/>
                </a:cubicBezTo>
                <a:cubicBezTo>
                  <a:pt x="876066" y="1081551"/>
                  <a:pt x="876166" y="1081570"/>
                  <a:pt x="876166" y="1081589"/>
                </a:cubicBezTo>
                <a:cubicBezTo>
                  <a:pt x="882738" y="1084542"/>
                  <a:pt x="883882" y="1083304"/>
                  <a:pt x="882355" y="1076351"/>
                </a:cubicBezTo>
                <a:cubicBezTo>
                  <a:pt x="881783" y="1074541"/>
                  <a:pt x="882262" y="1072560"/>
                  <a:pt x="883594" y="1071207"/>
                </a:cubicBezTo>
                <a:cubicBezTo>
                  <a:pt x="885213" y="1069616"/>
                  <a:pt x="887022" y="1068149"/>
                  <a:pt x="888837" y="1066826"/>
                </a:cubicBezTo>
                <a:cubicBezTo>
                  <a:pt x="898358" y="1059777"/>
                  <a:pt x="898358" y="1059872"/>
                  <a:pt x="906168" y="1067492"/>
                </a:cubicBezTo>
                <a:cubicBezTo>
                  <a:pt x="907885" y="1067178"/>
                  <a:pt x="909125" y="1065492"/>
                  <a:pt x="908740" y="1063730"/>
                </a:cubicBezTo>
                <a:cubicBezTo>
                  <a:pt x="908740" y="1063558"/>
                  <a:pt x="908740" y="1063378"/>
                  <a:pt x="908648" y="1063206"/>
                </a:cubicBezTo>
                <a:cubicBezTo>
                  <a:pt x="906077" y="1055224"/>
                  <a:pt x="909790" y="1046594"/>
                  <a:pt x="917216" y="1042822"/>
                </a:cubicBezTo>
                <a:cubicBezTo>
                  <a:pt x="918646" y="1041670"/>
                  <a:pt x="920071" y="1040356"/>
                  <a:pt x="921217" y="1038917"/>
                </a:cubicBezTo>
                <a:lnTo>
                  <a:pt x="921268" y="1038822"/>
                </a:lnTo>
                <a:lnTo>
                  <a:pt x="919904" y="1038822"/>
                </a:lnTo>
                <a:lnTo>
                  <a:pt x="922570" y="1036155"/>
                </a:lnTo>
                <a:lnTo>
                  <a:pt x="922570" y="1036304"/>
                </a:lnTo>
                <a:lnTo>
                  <a:pt x="922648" y="1036155"/>
                </a:lnTo>
                <a:lnTo>
                  <a:pt x="950073" y="1006443"/>
                </a:lnTo>
                <a:lnTo>
                  <a:pt x="950073" y="1006437"/>
                </a:lnTo>
                <a:cubicBezTo>
                  <a:pt x="959598" y="990721"/>
                  <a:pt x="971598" y="976243"/>
                  <a:pt x="982264" y="961098"/>
                </a:cubicBezTo>
                <a:lnTo>
                  <a:pt x="982528" y="960753"/>
                </a:lnTo>
                <a:lnTo>
                  <a:pt x="1020450" y="884913"/>
                </a:lnTo>
                <a:lnTo>
                  <a:pt x="1032467" y="858444"/>
                </a:lnTo>
                <a:lnTo>
                  <a:pt x="1032435" y="858240"/>
                </a:lnTo>
                <a:cubicBezTo>
                  <a:pt x="1032435" y="857573"/>
                  <a:pt x="1032435" y="856906"/>
                  <a:pt x="1032435" y="856240"/>
                </a:cubicBezTo>
                <a:lnTo>
                  <a:pt x="1032712" y="856048"/>
                </a:lnTo>
                <a:lnTo>
                  <a:pt x="1032614" y="856048"/>
                </a:lnTo>
                <a:cubicBezTo>
                  <a:pt x="1035566" y="847570"/>
                  <a:pt x="1038615" y="839188"/>
                  <a:pt x="1041567" y="830711"/>
                </a:cubicBezTo>
                <a:lnTo>
                  <a:pt x="1041643" y="830766"/>
                </a:lnTo>
                <a:lnTo>
                  <a:pt x="1064365" y="759374"/>
                </a:lnTo>
                <a:cubicBezTo>
                  <a:pt x="1067031" y="750707"/>
                  <a:pt x="1069222" y="741849"/>
                  <a:pt x="1071700" y="733085"/>
                </a:cubicBezTo>
                <a:lnTo>
                  <a:pt x="1071762" y="733065"/>
                </a:lnTo>
                <a:lnTo>
                  <a:pt x="1073172" y="728760"/>
                </a:lnTo>
                <a:lnTo>
                  <a:pt x="1072924" y="728416"/>
                </a:lnTo>
                <a:cubicBezTo>
                  <a:pt x="1074541" y="718272"/>
                  <a:pt x="1077113" y="708299"/>
                  <a:pt x="1080545" y="698603"/>
                </a:cubicBezTo>
                <a:lnTo>
                  <a:pt x="1080576" y="698873"/>
                </a:lnTo>
                <a:lnTo>
                  <a:pt x="1087608" y="689366"/>
                </a:lnTo>
                <a:cubicBezTo>
                  <a:pt x="1088749" y="689366"/>
                  <a:pt x="1087608" y="686794"/>
                  <a:pt x="1087608" y="685366"/>
                </a:cubicBezTo>
                <a:lnTo>
                  <a:pt x="1087527" y="684236"/>
                </a:lnTo>
                <a:lnTo>
                  <a:pt x="1087245" y="684494"/>
                </a:lnTo>
                <a:lnTo>
                  <a:pt x="1087505" y="683945"/>
                </a:lnTo>
                <a:lnTo>
                  <a:pt x="1086086" y="664411"/>
                </a:lnTo>
                <a:lnTo>
                  <a:pt x="1089515" y="641455"/>
                </a:lnTo>
                <a:lnTo>
                  <a:pt x="1076051" y="625526"/>
                </a:lnTo>
                <a:lnTo>
                  <a:pt x="1075948" y="625922"/>
                </a:lnTo>
                <a:lnTo>
                  <a:pt x="1069089" y="618302"/>
                </a:lnTo>
                <a:lnTo>
                  <a:pt x="1069139" y="617814"/>
                </a:lnTo>
                <a:lnTo>
                  <a:pt x="1068645" y="618212"/>
                </a:lnTo>
                <a:cubicBezTo>
                  <a:pt x="1062738" y="612878"/>
                  <a:pt x="1057309" y="607039"/>
                  <a:pt x="1052452" y="600782"/>
                </a:cubicBezTo>
                <a:cubicBezTo>
                  <a:pt x="1045022" y="590504"/>
                  <a:pt x="1035877" y="581550"/>
                  <a:pt x="1025402" y="574302"/>
                </a:cubicBezTo>
                <a:cubicBezTo>
                  <a:pt x="1020352" y="570397"/>
                  <a:pt x="1016542" y="565232"/>
                  <a:pt x="1014160" y="559334"/>
                </a:cubicBezTo>
                <a:lnTo>
                  <a:pt x="1014160" y="559331"/>
                </a:lnTo>
                <a:lnTo>
                  <a:pt x="996167" y="546441"/>
                </a:lnTo>
                <a:cubicBezTo>
                  <a:pt x="990761" y="541404"/>
                  <a:pt x="985547" y="536094"/>
                  <a:pt x="979311" y="531904"/>
                </a:cubicBezTo>
                <a:cubicBezTo>
                  <a:pt x="975500" y="529521"/>
                  <a:pt x="979311" y="524569"/>
                  <a:pt x="976643" y="522948"/>
                </a:cubicBezTo>
                <a:cubicBezTo>
                  <a:pt x="973976" y="521331"/>
                  <a:pt x="970456" y="524282"/>
                  <a:pt x="967120" y="521710"/>
                </a:cubicBezTo>
                <a:cubicBezTo>
                  <a:pt x="957595" y="514187"/>
                  <a:pt x="946739" y="507138"/>
                  <a:pt x="936549" y="499995"/>
                </a:cubicBezTo>
                <a:lnTo>
                  <a:pt x="936790" y="499180"/>
                </a:lnTo>
                <a:lnTo>
                  <a:pt x="936057" y="499708"/>
                </a:lnTo>
                <a:lnTo>
                  <a:pt x="922626" y="490850"/>
                </a:lnTo>
                <a:lnTo>
                  <a:pt x="922625" y="490847"/>
                </a:lnTo>
                <a:lnTo>
                  <a:pt x="901109" y="478848"/>
                </a:lnTo>
                <a:cubicBezTo>
                  <a:pt x="898347" y="477686"/>
                  <a:pt x="895868" y="475819"/>
                  <a:pt x="894057" y="473420"/>
                </a:cubicBezTo>
                <a:cubicBezTo>
                  <a:pt x="892721" y="470686"/>
                  <a:pt x="889774" y="469094"/>
                  <a:pt x="886725" y="469418"/>
                </a:cubicBezTo>
                <a:lnTo>
                  <a:pt x="870249" y="463229"/>
                </a:lnTo>
                <a:cubicBezTo>
                  <a:pt x="846819" y="453847"/>
                  <a:pt x="822530" y="446893"/>
                  <a:pt x="797768" y="442464"/>
                </a:cubicBezTo>
                <a:cubicBezTo>
                  <a:pt x="795958" y="442036"/>
                  <a:pt x="794148" y="441426"/>
                  <a:pt x="792436" y="440657"/>
                </a:cubicBezTo>
                <a:lnTo>
                  <a:pt x="792436" y="440654"/>
                </a:lnTo>
                <a:lnTo>
                  <a:pt x="792432" y="440654"/>
                </a:lnTo>
                <a:cubicBezTo>
                  <a:pt x="782715" y="438958"/>
                  <a:pt x="772810" y="438062"/>
                  <a:pt x="762905" y="437986"/>
                </a:cubicBezTo>
                <a:lnTo>
                  <a:pt x="762654" y="437921"/>
                </a:lnTo>
                <a:lnTo>
                  <a:pt x="762893" y="438464"/>
                </a:lnTo>
                <a:lnTo>
                  <a:pt x="761365" y="437580"/>
                </a:lnTo>
                <a:lnTo>
                  <a:pt x="757155" y="436464"/>
                </a:lnTo>
                <a:lnTo>
                  <a:pt x="756430" y="434721"/>
                </a:lnTo>
                <a:lnTo>
                  <a:pt x="748416" y="430081"/>
                </a:lnTo>
                <a:cubicBezTo>
                  <a:pt x="742890" y="442654"/>
                  <a:pt x="732603" y="437511"/>
                  <a:pt x="724222" y="438844"/>
                </a:cubicBezTo>
                <a:lnTo>
                  <a:pt x="723746" y="438844"/>
                </a:lnTo>
                <a:lnTo>
                  <a:pt x="724023" y="436258"/>
                </a:lnTo>
                <a:lnTo>
                  <a:pt x="723751" y="437393"/>
                </a:lnTo>
                <a:lnTo>
                  <a:pt x="723751" y="437606"/>
                </a:lnTo>
                <a:lnTo>
                  <a:pt x="698723" y="441920"/>
                </a:lnTo>
                <a:lnTo>
                  <a:pt x="698833" y="442748"/>
                </a:lnTo>
                <a:lnTo>
                  <a:pt x="696795" y="443117"/>
                </a:lnTo>
                <a:lnTo>
                  <a:pt x="696796" y="443130"/>
                </a:lnTo>
                <a:cubicBezTo>
                  <a:pt x="692604" y="444275"/>
                  <a:pt x="688535" y="446109"/>
                  <a:pt x="684353" y="447286"/>
                </a:cubicBezTo>
                <a:lnTo>
                  <a:pt x="671825" y="447504"/>
                </a:lnTo>
                <a:lnTo>
                  <a:pt x="671825" y="447513"/>
                </a:lnTo>
                <a:lnTo>
                  <a:pt x="671336" y="447513"/>
                </a:lnTo>
                <a:lnTo>
                  <a:pt x="671268" y="447514"/>
                </a:lnTo>
                <a:lnTo>
                  <a:pt x="671268" y="447513"/>
                </a:lnTo>
                <a:lnTo>
                  <a:pt x="671157" y="447513"/>
                </a:lnTo>
                <a:lnTo>
                  <a:pt x="668015" y="446560"/>
                </a:lnTo>
                <a:cubicBezTo>
                  <a:pt x="667061" y="456085"/>
                  <a:pt x="657919" y="454560"/>
                  <a:pt x="652583" y="458276"/>
                </a:cubicBezTo>
                <a:lnTo>
                  <a:pt x="652209" y="457710"/>
                </a:lnTo>
                <a:lnTo>
                  <a:pt x="652541" y="458750"/>
                </a:lnTo>
                <a:cubicBezTo>
                  <a:pt x="648350" y="461008"/>
                  <a:pt x="643969" y="462770"/>
                  <a:pt x="639397" y="463989"/>
                </a:cubicBezTo>
                <a:lnTo>
                  <a:pt x="639398" y="463684"/>
                </a:lnTo>
                <a:lnTo>
                  <a:pt x="627096" y="471420"/>
                </a:lnTo>
                <a:cubicBezTo>
                  <a:pt x="602147" y="485317"/>
                  <a:pt x="580049" y="503757"/>
                  <a:pt x="561859" y="525810"/>
                </a:cubicBezTo>
                <a:cubicBezTo>
                  <a:pt x="559761" y="527979"/>
                  <a:pt x="557480" y="529989"/>
                  <a:pt x="555000" y="531808"/>
                </a:cubicBezTo>
                <a:lnTo>
                  <a:pt x="554790" y="531535"/>
                </a:lnTo>
                <a:lnTo>
                  <a:pt x="554759" y="531807"/>
                </a:lnTo>
                <a:lnTo>
                  <a:pt x="550021" y="536071"/>
                </a:lnTo>
                <a:lnTo>
                  <a:pt x="550032" y="536094"/>
                </a:lnTo>
                <a:cubicBezTo>
                  <a:pt x="548984" y="540476"/>
                  <a:pt x="546795" y="544478"/>
                  <a:pt x="543556" y="547619"/>
                </a:cubicBezTo>
                <a:cubicBezTo>
                  <a:pt x="536793" y="557145"/>
                  <a:pt x="529840" y="566669"/>
                  <a:pt x="522980" y="575445"/>
                </a:cubicBezTo>
                <a:lnTo>
                  <a:pt x="522281" y="575511"/>
                </a:lnTo>
                <a:lnTo>
                  <a:pt x="520203" y="579253"/>
                </a:lnTo>
                <a:lnTo>
                  <a:pt x="518575" y="581070"/>
                </a:lnTo>
                <a:lnTo>
                  <a:pt x="520336" y="579722"/>
                </a:lnTo>
                <a:cubicBezTo>
                  <a:pt x="516907" y="588609"/>
                  <a:pt x="512431" y="597077"/>
                  <a:pt x="507096" y="604963"/>
                </a:cubicBezTo>
                <a:lnTo>
                  <a:pt x="506398" y="605209"/>
                </a:lnTo>
                <a:lnTo>
                  <a:pt x="497246" y="622783"/>
                </a:lnTo>
                <a:lnTo>
                  <a:pt x="493561" y="619247"/>
                </a:lnTo>
                <a:lnTo>
                  <a:pt x="493547" y="619298"/>
                </a:lnTo>
                <a:lnTo>
                  <a:pt x="497666" y="623251"/>
                </a:lnTo>
                <a:lnTo>
                  <a:pt x="484451" y="653902"/>
                </a:lnTo>
                <a:lnTo>
                  <a:pt x="483942" y="655839"/>
                </a:lnTo>
                <a:lnTo>
                  <a:pt x="483745" y="656104"/>
                </a:lnTo>
                <a:lnTo>
                  <a:pt x="473283" y="694308"/>
                </a:lnTo>
                <a:lnTo>
                  <a:pt x="468264" y="709636"/>
                </a:lnTo>
                <a:lnTo>
                  <a:pt x="468225" y="710037"/>
                </a:lnTo>
                <a:lnTo>
                  <a:pt x="461177" y="741946"/>
                </a:lnTo>
                <a:lnTo>
                  <a:pt x="461113" y="742168"/>
                </a:lnTo>
                <a:lnTo>
                  <a:pt x="461364" y="741754"/>
                </a:lnTo>
                <a:cubicBezTo>
                  <a:pt x="457745" y="759185"/>
                  <a:pt x="457841" y="776996"/>
                  <a:pt x="455362" y="794618"/>
                </a:cubicBezTo>
                <a:cubicBezTo>
                  <a:pt x="454126" y="810458"/>
                  <a:pt x="453838" y="826364"/>
                  <a:pt x="454413" y="842243"/>
                </a:cubicBezTo>
                <a:lnTo>
                  <a:pt x="454137" y="842841"/>
                </a:lnTo>
                <a:lnTo>
                  <a:pt x="454137" y="862899"/>
                </a:lnTo>
                <a:lnTo>
                  <a:pt x="454129" y="862930"/>
                </a:lnTo>
                <a:lnTo>
                  <a:pt x="470033" y="977196"/>
                </a:lnTo>
                <a:lnTo>
                  <a:pt x="470016" y="977200"/>
                </a:lnTo>
                <a:lnTo>
                  <a:pt x="479463" y="1006485"/>
                </a:lnTo>
                <a:lnTo>
                  <a:pt x="479540" y="1006342"/>
                </a:lnTo>
                <a:lnTo>
                  <a:pt x="479512" y="1006634"/>
                </a:lnTo>
                <a:lnTo>
                  <a:pt x="479540" y="1006723"/>
                </a:lnTo>
                <a:lnTo>
                  <a:pt x="479490" y="1006868"/>
                </a:lnTo>
                <a:lnTo>
                  <a:pt x="478395" y="1018630"/>
                </a:lnTo>
                <a:cubicBezTo>
                  <a:pt x="476491" y="1019297"/>
                  <a:pt x="477634" y="1023011"/>
                  <a:pt x="479350" y="1023106"/>
                </a:cubicBezTo>
                <a:cubicBezTo>
                  <a:pt x="488017" y="1023106"/>
                  <a:pt x="490114" y="1030060"/>
                  <a:pt x="492590" y="1036346"/>
                </a:cubicBezTo>
                <a:lnTo>
                  <a:pt x="492489" y="1037018"/>
                </a:lnTo>
                <a:lnTo>
                  <a:pt x="492808" y="1036727"/>
                </a:lnTo>
                <a:lnTo>
                  <a:pt x="500012" y="1052178"/>
                </a:lnTo>
                <a:lnTo>
                  <a:pt x="500129" y="1052252"/>
                </a:lnTo>
                <a:cubicBezTo>
                  <a:pt x="513561" y="1070731"/>
                  <a:pt x="523467" y="1091876"/>
                  <a:pt x="541090" y="1107307"/>
                </a:cubicBezTo>
                <a:lnTo>
                  <a:pt x="541101" y="1107338"/>
                </a:lnTo>
                <a:lnTo>
                  <a:pt x="546497" y="1112736"/>
                </a:lnTo>
                <a:cubicBezTo>
                  <a:pt x="547829" y="1116660"/>
                  <a:pt x="551069" y="1119632"/>
                  <a:pt x="555071" y="1120642"/>
                </a:cubicBezTo>
                <a:cubicBezTo>
                  <a:pt x="557739" y="1121499"/>
                  <a:pt x="561164" y="1123213"/>
                  <a:pt x="561641" y="1126166"/>
                </a:cubicBezTo>
                <a:cubicBezTo>
                  <a:pt x="562689" y="1131977"/>
                  <a:pt x="567739" y="1130453"/>
                  <a:pt x="571170" y="1132167"/>
                </a:cubicBezTo>
                <a:lnTo>
                  <a:pt x="571103" y="1132213"/>
                </a:lnTo>
                <a:lnTo>
                  <a:pt x="613480" y="1151218"/>
                </a:lnTo>
                <a:cubicBezTo>
                  <a:pt x="635767" y="1156066"/>
                  <a:pt x="658623" y="1156847"/>
                  <a:pt x="681199" y="1153504"/>
                </a:cubicBezTo>
                <a:cubicBezTo>
                  <a:pt x="695484" y="1151027"/>
                  <a:pt x="709771" y="1148837"/>
                  <a:pt x="723866" y="1146646"/>
                </a:cubicBezTo>
                <a:cubicBezTo>
                  <a:pt x="723013" y="1151523"/>
                  <a:pt x="723773" y="1156542"/>
                  <a:pt x="726058" y="1160933"/>
                </a:cubicBezTo>
                <a:cubicBezTo>
                  <a:pt x="729299" y="1169601"/>
                  <a:pt x="728157" y="1172173"/>
                  <a:pt x="719676" y="1173697"/>
                </a:cubicBezTo>
                <a:cubicBezTo>
                  <a:pt x="701959" y="1177421"/>
                  <a:pt x="684149" y="1180155"/>
                  <a:pt x="666149" y="1181888"/>
                </a:cubicBezTo>
                <a:cubicBezTo>
                  <a:pt x="643100" y="1183574"/>
                  <a:pt x="619959" y="1180726"/>
                  <a:pt x="598054" y="1173506"/>
                </a:cubicBezTo>
                <a:lnTo>
                  <a:pt x="596847" y="1172598"/>
                </a:lnTo>
                <a:lnTo>
                  <a:pt x="581005" y="1167155"/>
                </a:lnTo>
                <a:lnTo>
                  <a:pt x="579862" y="1167125"/>
                </a:lnTo>
                <a:lnTo>
                  <a:pt x="568530" y="1160171"/>
                </a:lnTo>
                <a:lnTo>
                  <a:pt x="568314" y="1159578"/>
                </a:lnTo>
                <a:lnTo>
                  <a:pt x="559464" y="1154634"/>
                </a:lnTo>
                <a:cubicBezTo>
                  <a:pt x="558166" y="1152479"/>
                  <a:pt x="558212" y="1149169"/>
                  <a:pt x="558307" y="1142549"/>
                </a:cubicBezTo>
                <a:cubicBezTo>
                  <a:pt x="553832" y="1141978"/>
                  <a:pt x="552880" y="1148836"/>
                  <a:pt x="548118" y="1147407"/>
                </a:cubicBezTo>
                <a:cubicBezTo>
                  <a:pt x="544306" y="1145778"/>
                  <a:pt x="541069" y="1142978"/>
                  <a:pt x="538879" y="1139406"/>
                </a:cubicBezTo>
                <a:lnTo>
                  <a:pt x="538879" y="1139391"/>
                </a:lnTo>
                <a:lnTo>
                  <a:pt x="528517" y="1130929"/>
                </a:lnTo>
                <a:cubicBezTo>
                  <a:pt x="519752" y="1121404"/>
                  <a:pt x="510607" y="1111879"/>
                  <a:pt x="501844" y="1101687"/>
                </a:cubicBezTo>
                <a:cubicBezTo>
                  <a:pt x="498797" y="1098858"/>
                  <a:pt x="496512" y="1095277"/>
                  <a:pt x="495272" y="1091305"/>
                </a:cubicBezTo>
                <a:lnTo>
                  <a:pt x="495179" y="1090955"/>
                </a:lnTo>
                <a:lnTo>
                  <a:pt x="479602" y="1068159"/>
                </a:lnTo>
                <a:lnTo>
                  <a:pt x="479664" y="1068169"/>
                </a:lnTo>
                <a:lnTo>
                  <a:pt x="479650" y="1068159"/>
                </a:lnTo>
                <a:cubicBezTo>
                  <a:pt x="479650" y="1067492"/>
                  <a:pt x="479650" y="1066826"/>
                  <a:pt x="479650" y="1066159"/>
                </a:cubicBezTo>
                <a:lnTo>
                  <a:pt x="480289" y="1065070"/>
                </a:lnTo>
                <a:lnTo>
                  <a:pt x="479158" y="1065779"/>
                </a:lnTo>
                <a:cubicBezTo>
                  <a:pt x="474111" y="1060635"/>
                  <a:pt x="470969" y="1053910"/>
                  <a:pt x="470205" y="1046729"/>
                </a:cubicBezTo>
                <a:cubicBezTo>
                  <a:pt x="468871" y="1040271"/>
                  <a:pt x="465727" y="1034317"/>
                  <a:pt x="461157" y="1029583"/>
                </a:cubicBezTo>
                <a:lnTo>
                  <a:pt x="461166" y="1029521"/>
                </a:lnTo>
                <a:lnTo>
                  <a:pt x="460870" y="1029583"/>
                </a:lnTo>
                <a:cubicBezTo>
                  <a:pt x="453155" y="1012743"/>
                  <a:pt x="447058" y="995198"/>
                  <a:pt x="442676" y="977195"/>
                </a:cubicBezTo>
                <a:lnTo>
                  <a:pt x="442695" y="977190"/>
                </a:lnTo>
                <a:lnTo>
                  <a:pt x="442695" y="959003"/>
                </a:lnTo>
                <a:lnTo>
                  <a:pt x="442603" y="958876"/>
                </a:lnTo>
                <a:lnTo>
                  <a:pt x="438339" y="954147"/>
                </a:lnTo>
                <a:lnTo>
                  <a:pt x="438314" y="954146"/>
                </a:lnTo>
                <a:cubicBezTo>
                  <a:pt x="435551" y="945906"/>
                  <a:pt x="433837" y="937331"/>
                  <a:pt x="433360" y="928635"/>
                </a:cubicBezTo>
                <a:cubicBezTo>
                  <a:pt x="430219" y="911490"/>
                  <a:pt x="428691" y="894068"/>
                  <a:pt x="429073" y="876628"/>
                </a:cubicBezTo>
                <a:lnTo>
                  <a:pt x="429152" y="875865"/>
                </a:lnTo>
                <a:lnTo>
                  <a:pt x="426977" y="860912"/>
                </a:lnTo>
                <a:lnTo>
                  <a:pt x="426977" y="831289"/>
                </a:lnTo>
                <a:cubicBezTo>
                  <a:pt x="425739" y="824498"/>
                  <a:pt x="428216" y="817563"/>
                  <a:pt x="433360" y="813001"/>
                </a:cubicBezTo>
                <a:cubicBezTo>
                  <a:pt x="438884" y="808524"/>
                  <a:pt x="435833" y="801094"/>
                  <a:pt x="434024" y="794808"/>
                </a:cubicBezTo>
                <a:lnTo>
                  <a:pt x="434024" y="766523"/>
                </a:lnTo>
                <a:lnTo>
                  <a:pt x="432685" y="766281"/>
                </a:lnTo>
                <a:cubicBezTo>
                  <a:pt x="432074" y="764257"/>
                  <a:pt x="433028" y="761138"/>
                  <a:pt x="433837" y="758233"/>
                </a:cubicBezTo>
                <a:cubicBezTo>
                  <a:pt x="438026" y="755890"/>
                  <a:pt x="439552" y="750689"/>
                  <a:pt x="437457" y="746422"/>
                </a:cubicBezTo>
                <a:cubicBezTo>
                  <a:pt x="435551" y="741050"/>
                  <a:pt x="435551" y="735220"/>
                  <a:pt x="437457" y="729849"/>
                </a:cubicBezTo>
                <a:cubicBezTo>
                  <a:pt x="437649" y="728725"/>
                  <a:pt x="438026" y="727629"/>
                  <a:pt x="438506" y="726610"/>
                </a:cubicBezTo>
                <a:cubicBezTo>
                  <a:pt x="441648" y="721181"/>
                  <a:pt x="442030" y="719752"/>
                  <a:pt x="441363" y="715657"/>
                </a:cubicBezTo>
                <a:cubicBezTo>
                  <a:pt x="440791" y="713856"/>
                  <a:pt x="440791" y="711932"/>
                  <a:pt x="441363" y="710132"/>
                </a:cubicBezTo>
                <a:cubicBezTo>
                  <a:pt x="444601" y="703655"/>
                  <a:pt x="444032" y="696035"/>
                  <a:pt x="447270" y="689558"/>
                </a:cubicBezTo>
                <a:lnTo>
                  <a:pt x="447515" y="689453"/>
                </a:lnTo>
                <a:lnTo>
                  <a:pt x="447488" y="689262"/>
                </a:lnTo>
                <a:lnTo>
                  <a:pt x="447755" y="685283"/>
                </a:lnTo>
                <a:lnTo>
                  <a:pt x="447744" y="685272"/>
                </a:lnTo>
                <a:lnTo>
                  <a:pt x="447757" y="685233"/>
                </a:lnTo>
                <a:lnTo>
                  <a:pt x="447775" y="684976"/>
                </a:lnTo>
                <a:lnTo>
                  <a:pt x="447846" y="684993"/>
                </a:lnTo>
                <a:lnTo>
                  <a:pt x="467561" y="631265"/>
                </a:lnTo>
                <a:cubicBezTo>
                  <a:pt x="472511" y="621740"/>
                  <a:pt x="474894" y="611453"/>
                  <a:pt x="479941" y="602690"/>
                </a:cubicBezTo>
                <a:lnTo>
                  <a:pt x="486076" y="592187"/>
                </a:lnTo>
                <a:lnTo>
                  <a:pt x="485816" y="590683"/>
                </a:lnTo>
                <a:lnTo>
                  <a:pt x="488292" y="586492"/>
                </a:lnTo>
                <a:lnTo>
                  <a:pt x="488415" y="586467"/>
                </a:lnTo>
                <a:lnTo>
                  <a:pt x="493262" y="576969"/>
                </a:lnTo>
                <a:cubicBezTo>
                  <a:pt x="496976" y="575740"/>
                  <a:pt x="499070" y="571854"/>
                  <a:pt x="498024" y="568099"/>
                </a:cubicBezTo>
                <a:cubicBezTo>
                  <a:pt x="502118" y="566288"/>
                  <a:pt x="506977" y="566099"/>
                  <a:pt x="506217" y="558573"/>
                </a:cubicBezTo>
                <a:cubicBezTo>
                  <a:pt x="505453" y="551050"/>
                  <a:pt x="512789" y="554194"/>
                  <a:pt x="516311" y="552383"/>
                </a:cubicBezTo>
                <a:cubicBezTo>
                  <a:pt x="518695" y="548477"/>
                  <a:pt x="512883" y="548858"/>
                  <a:pt x="513359" y="545999"/>
                </a:cubicBezTo>
                <a:cubicBezTo>
                  <a:pt x="513835" y="543142"/>
                  <a:pt x="516123" y="541619"/>
                  <a:pt x="518025" y="539905"/>
                </a:cubicBezTo>
                <a:cubicBezTo>
                  <a:pt x="519932" y="538191"/>
                  <a:pt x="520216" y="532476"/>
                  <a:pt x="524315" y="530951"/>
                </a:cubicBezTo>
                <a:cubicBezTo>
                  <a:pt x="528600" y="530951"/>
                  <a:pt x="527169" y="537142"/>
                  <a:pt x="532028" y="538094"/>
                </a:cubicBezTo>
                <a:lnTo>
                  <a:pt x="532028" y="522822"/>
                </a:lnTo>
                <a:lnTo>
                  <a:pt x="531898" y="522758"/>
                </a:lnTo>
                <a:lnTo>
                  <a:pt x="532028" y="522548"/>
                </a:lnTo>
                <a:lnTo>
                  <a:pt x="532028" y="521998"/>
                </a:lnTo>
                <a:lnTo>
                  <a:pt x="532713" y="521439"/>
                </a:lnTo>
                <a:lnTo>
                  <a:pt x="538949" y="511329"/>
                </a:lnTo>
                <a:lnTo>
                  <a:pt x="539217" y="511363"/>
                </a:lnTo>
                <a:lnTo>
                  <a:pt x="539188" y="511329"/>
                </a:lnTo>
                <a:cubicBezTo>
                  <a:pt x="547284" y="506950"/>
                  <a:pt x="549760" y="496661"/>
                  <a:pt x="558240" y="492280"/>
                </a:cubicBezTo>
                <a:cubicBezTo>
                  <a:pt x="560906" y="496376"/>
                  <a:pt x="554620" y="500090"/>
                  <a:pt x="558806" y="504567"/>
                </a:cubicBezTo>
                <a:cubicBezTo>
                  <a:pt x="562527" y="500975"/>
                  <a:pt x="564905" y="496128"/>
                  <a:pt x="565287" y="490948"/>
                </a:cubicBezTo>
                <a:cubicBezTo>
                  <a:pt x="566338" y="480374"/>
                  <a:pt x="569955" y="476469"/>
                  <a:pt x="580718" y="475706"/>
                </a:cubicBezTo>
                <a:cubicBezTo>
                  <a:pt x="583955" y="475706"/>
                  <a:pt x="586048" y="473041"/>
                  <a:pt x="588911" y="472850"/>
                </a:cubicBezTo>
                <a:cubicBezTo>
                  <a:pt x="591764" y="472659"/>
                  <a:pt x="590813" y="475898"/>
                  <a:pt x="591096" y="477706"/>
                </a:cubicBezTo>
                <a:cubicBezTo>
                  <a:pt x="591382" y="479516"/>
                  <a:pt x="591764" y="480659"/>
                  <a:pt x="593478" y="481137"/>
                </a:cubicBezTo>
                <a:cubicBezTo>
                  <a:pt x="594620" y="481145"/>
                  <a:pt x="595575" y="480287"/>
                  <a:pt x="595762" y="479137"/>
                </a:cubicBezTo>
                <a:cubicBezTo>
                  <a:pt x="596717" y="475419"/>
                  <a:pt x="596335" y="471497"/>
                  <a:pt x="594809" y="467992"/>
                </a:cubicBezTo>
                <a:cubicBezTo>
                  <a:pt x="593003" y="464857"/>
                  <a:pt x="594051" y="460828"/>
                  <a:pt x="597193" y="458999"/>
                </a:cubicBezTo>
                <a:cubicBezTo>
                  <a:pt x="597572" y="458791"/>
                  <a:pt x="597955" y="458607"/>
                  <a:pt x="598335" y="458466"/>
                </a:cubicBezTo>
                <a:cubicBezTo>
                  <a:pt x="612906" y="452180"/>
                  <a:pt x="624242" y="439988"/>
                  <a:pt x="639763" y="435416"/>
                </a:cubicBezTo>
                <a:lnTo>
                  <a:pt x="640254" y="435743"/>
                </a:lnTo>
                <a:lnTo>
                  <a:pt x="662041" y="427229"/>
                </a:lnTo>
                <a:lnTo>
                  <a:pt x="661991" y="426937"/>
                </a:lnTo>
                <a:lnTo>
                  <a:pt x="669031" y="424465"/>
                </a:lnTo>
                <a:lnTo>
                  <a:pt x="668645" y="424078"/>
                </a:lnTo>
                <a:cubicBezTo>
                  <a:pt x="673167" y="422984"/>
                  <a:pt x="675073" y="424293"/>
                  <a:pt x="676086" y="426413"/>
                </a:cubicBezTo>
                <a:lnTo>
                  <a:pt x="678057" y="433217"/>
                </a:lnTo>
                <a:lnTo>
                  <a:pt x="678115" y="433304"/>
                </a:lnTo>
                <a:lnTo>
                  <a:pt x="680605" y="429074"/>
                </a:lnTo>
                <a:cubicBezTo>
                  <a:pt x="680509" y="428757"/>
                  <a:pt x="680414" y="428454"/>
                  <a:pt x="680223" y="428177"/>
                </a:cubicBezTo>
                <a:cubicBezTo>
                  <a:pt x="677173" y="421985"/>
                  <a:pt x="681078" y="420081"/>
                  <a:pt x="686032" y="418652"/>
                </a:cubicBezTo>
                <a:cubicBezTo>
                  <a:pt x="698323" y="416270"/>
                  <a:pt x="710226" y="409985"/>
                  <a:pt x="723371" y="414937"/>
                </a:cubicBezTo>
                <a:cubicBezTo>
                  <a:pt x="725180" y="415605"/>
                  <a:pt x="726706" y="413699"/>
                  <a:pt x="728131" y="412460"/>
                </a:cubicBezTo>
                <a:lnTo>
                  <a:pt x="728186" y="412639"/>
                </a:lnTo>
                <a:lnTo>
                  <a:pt x="728390" y="412268"/>
                </a:lnTo>
                <a:cubicBezTo>
                  <a:pt x="732295" y="410173"/>
                  <a:pt x="736010" y="412649"/>
                  <a:pt x="739821" y="413126"/>
                </a:cubicBezTo>
                <a:lnTo>
                  <a:pt x="739747" y="414061"/>
                </a:lnTo>
                <a:lnTo>
                  <a:pt x="739843" y="413984"/>
                </a:lnTo>
                <a:cubicBezTo>
                  <a:pt x="747177" y="410945"/>
                  <a:pt x="755369" y="410746"/>
                  <a:pt x="762893" y="413412"/>
                </a:cubicBezTo>
                <a:cubicBezTo>
                  <a:pt x="766416" y="414547"/>
                  <a:pt x="770130" y="414840"/>
                  <a:pt x="773846" y="414270"/>
                </a:cubicBezTo>
                <a:cubicBezTo>
                  <a:pt x="779276" y="412869"/>
                  <a:pt x="784988" y="413202"/>
                  <a:pt x="790228" y="415221"/>
                </a:cubicBezTo>
                <a:lnTo>
                  <a:pt x="790212" y="415223"/>
                </a:lnTo>
                <a:lnTo>
                  <a:pt x="790241" y="415221"/>
                </a:lnTo>
                <a:cubicBezTo>
                  <a:pt x="801575" y="413699"/>
                  <a:pt x="811099" y="419604"/>
                  <a:pt x="822148" y="419984"/>
                </a:cubicBezTo>
                <a:lnTo>
                  <a:pt x="822110" y="420223"/>
                </a:lnTo>
                <a:lnTo>
                  <a:pt x="822530" y="419984"/>
                </a:lnTo>
                <a:cubicBezTo>
                  <a:pt x="840628" y="424539"/>
                  <a:pt x="858246" y="430559"/>
                  <a:pt x="875294" y="437986"/>
                </a:cubicBezTo>
                <a:lnTo>
                  <a:pt x="875255" y="438187"/>
                </a:lnTo>
                <a:lnTo>
                  <a:pt x="886629" y="444749"/>
                </a:lnTo>
                <a:cubicBezTo>
                  <a:pt x="889581" y="448234"/>
                  <a:pt x="893961" y="450283"/>
                  <a:pt x="898538" y="450370"/>
                </a:cubicBezTo>
                <a:cubicBezTo>
                  <a:pt x="903206" y="449596"/>
                  <a:pt x="907583" y="452560"/>
                  <a:pt x="908631" y="457132"/>
                </a:cubicBezTo>
                <a:cubicBezTo>
                  <a:pt x="911107" y="461333"/>
                  <a:pt x="916061" y="463485"/>
                  <a:pt x="920820" y="462465"/>
                </a:cubicBezTo>
                <a:cubicBezTo>
                  <a:pt x="922250" y="462180"/>
                  <a:pt x="923773" y="462458"/>
                  <a:pt x="925109" y="463227"/>
                </a:cubicBezTo>
                <a:lnTo>
                  <a:pt x="925109" y="463229"/>
                </a:lnTo>
                <a:lnTo>
                  <a:pt x="927105" y="463229"/>
                </a:lnTo>
                <a:cubicBezTo>
                  <a:pt x="928725" y="465675"/>
                  <a:pt x="931392" y="467171"/>
                  <a:pt x="934342" y="467229"/>
                </a:cubicBezTo>
                <a:cubicBezTo>
                  <a:pt x="947012" y="474888"/>
                  <a:pt x="959203" y="483384"/>
                  <a:pt x="970727" y="492661"/>
                </a:cubicBezTo>
                <a:lnTo>
                  <a:pt x="970593" y="492731"/>
                </a:lnTo>
                <a:lnTo>
                  <a:pt x="970832" y="492755"/>
                </a:lnTo>
                <a:cubicBezTo>
                  <a:pt x="973976" y="494850"/>
                  <a:pt x="977215" y="496851"/>
                  <a:pt x="980359" y="499041"/>
                </a:cubicBezTo>
                <a:cubicBezTo>
                  <a:pt x="983501" y="501232"/>
                  <a:pt x="985216" y="502758"/>
                  <a:pt x="984548" y="506471"/>
                </a:cubicBezTo>
                <a:cubicBezTo>
                  <a:pt x="983883" y="510188"/>
                  <a:pt x="986167" y="511902"/>
                  <a:pt x="989787" y="511137"/>
                </a:cubicBezTo>
                <a:cubicBezTo>
                  <a:pt x="995787" y="509805"/>
                  <a:pt x="999310" y="511902"/>
                  <a:pt x="1000262" y="517997"/>
                </a:cubicBezTo>
                <a:cubicBezTo>
                  <a:pt x="1000262" y="520377"/>
                  <a:pt x="1002264" y="520568"/>
                  <a:pt x="1004171" y="521234"/>
                </a:cubicBezTo>
                <a:cubicBezTo>
                  <a:pt x="1011882" y="524131"/>
                  <a:pt x="1018453" y="529273"/>
                  <a:pt x="1023214" y="535997"/>
                </a:cubicBezTo>
                <a:cubicBezTo>
                  <a:pt x="1023311" y="537275"/>
                  <a:pt x="1024455" y="538246"/>
                  <a:pt x="1025691" y="538189"/>
                </a:cubicBezTo>
                <a:lnTo>
                  <a:pt x="1030073" y="542571"/>
                </a:lnTo>
                <a:lnTo>
                  <a:pt x="1030561" y="543355"/>
                </a:lnTo>
                <a:lnTo>
                  <a:pt x="1030259" y="542381"/>
                </a:lnTo>
                <a:cubicBezTo>
                  <a:pt x="1031208" y="542990"/>
                  <a:pt x="1032068" y="543656"/>
                  <a:pt x="1032926" y="544381"/>
                </a:cubicBezTo>
                <a:cubicBezTo>
                  <a:pt x="1041880" y="554448"/>
                  <a:pt x="1051404" y="563983"/>
                  <a:pt x="1061500" y="572968"/>
                </a:cubicBezTo>
                <a:lnTo>
                  <a:pt x="1062215" y="574911"/>
                </a:lnTo>
                <a:lnTo>
                  <a:pt x="1061944" y="573535"/>
                </a:lnTo>
                <a:lnTo>
                  <a:pt x="1066598" y="577908"/>
                </a:lnTo>
                <a:lnTo>
                  <a:pt x="1066746" y="577544"/>
                </a:lnTo>
                <a:cubicBezTo>
                  <a:pt x="1073229" y="585001"/>
                  <a:pt x="1080273" y="592003"/>
                  <a:pt x="1087704" y="598498"/>
                </a:cubicBezTo>
                <a:cubicBezTo>
                  <a:pt x="1089897" y="589097"/>
                  <a:pt x="1091423" y="579544"/>
                  <a:pt x="1092180" y="569923"/>
                </a:cubicBezTo>
                <a:cubicBezTo>
                  <a:pt x="1092376" y="567212"/>
                  <a:pt x="1091138" y="564614"/>
                  <a:pt x="1088946" y="563051"/>
                </a:cubicBezTo>
                <a:cubicBezTo>
                  <a:pt x="1086275" y="561242"/>
                  <a:pt x="1085422" y="557640"/>
                  <a:pt x="1087135" y="554858"/>
                </a:cubicBezTo>
                <a:cubicBezTo>
                  <a:pt x="1088850" y="551619"/>
                  <a:pt x="1087135" y="549144"/>
                  <a:pt x="1085422" y="546573"/>
                </a:cubicBezTo>
                <a:cubicBezTo>
                  <a:pt x="1081987" y="541485"/>
                  <a:pt x="1080273" y="535456"/>
                  <a:pt x="1080464" y="529332"/>
                </a:cubicBezTo>
                <a:lnTo>
                  <a:pt x="1081385" y="529024"/>
                </a:lnTo>
                <a:lnTo>
                  <a:pt x="1085704" y="525045"/>
                </a:lnTo>
                <a:cubicBezTo>
                  <a:pt x="1090371" y="523521"/>
                  <a:pt x="1090944" y="520093"/>
                  <a:pt x="1090090" y="515521"/>
                </a:cubicBezTo>
                <a:cubicBezTo>
                  <a:pt x="1090090" y="513330"/>
                  <a:pt x="1089417" y="510663"/>
                  <a:pt x="1086466" y="510663"/>
                </a:cubicBezTo>
                <a:cubicBezTo>
                  <a:pt x="1083512" y="510663"/>
                  <a:pt x="1083894" y="512948"/>
                  <a:pt x="1083324" y="514759"/>
                </a:cubicBezTo>
                <a:cubicBezTo>
                  <a:pt x="1082754" y="516568"/>
                  <a:pt x="1083324" y="518760"/>
                  <a:pt x="1079228" y="519521"/>
                </a:cubicBezTo>
                <a:cubicBezTo>
                  <a:pt x="1074845" y="502948"/>
                  <a:pt x="1067795" y="487043"/>
                  <a:pt x="1064655" y="469990"/>
                </a:cubicBezTo>
                <a:cubicBezTo>
                  <a:pt x="1063701" y="465135"/>
                  <a:pt x="1067417" y="461229"/>
                  <a:pt x="1066652" y="456372"/>
                </a:cubicBezTo>
                <a:cubicBezTo>
                  <a:pt x="1064178" y="456372"/>
                  <a:pt x="1060652" y="460751"/>
                  <a:pt x="1059320" y="455419"/>
                </a:cubicBezTo>
                <a:lnTo>
                  <a:pt x="1044585" y="417396"/>
                </a:lnTo>
                <a:lnTo>
                  <a:pt x="1044136" y="417507"/>
                </a:lnTo>
                <a:cubicBezTo>
                  <a:pt x="1044136" y="416812"/>
                  <a:pt x="1044136" y="416106"/>
                  <a:pt x="1044136" y="415412"/>
                </a:cubicBezTo>
                <a:lnTo>
                  <a:pt x="1044171" y="415175"/>
                </a:lnTo>
                <a:lnTo>
                  <a:pt x="1043797" y="415509"/>
                </a:lnTo>
                <a:cubicBezTo>
                  <a:pt x="1038937" y="409564"/>
                  <a:pt x="1035698" y="402487"/>
                  <a:pt x="1034271" y="394933"/>
                </a:cubicBezTo>
                <a:cubicBezTo>
                  <a:pt x="1033032" y="387600"/>
                  <a:pt x="1027130" y="382647"/>
                  <a:pt x="1024742" y="375884"/>
                </a:cubicBezTo>
                <a:cubicBezTo>
                  <a:pt x="1019981" y="366758"/>
                  <a:pt x="1016078" y="357186"/>
                  <a:pt x="1013219" y="347309"/>
                </a:cubicBezTo>
                <a:cubicBezTo>
                  <a:pt x="1012745" y="345482"/>
                  <a:pt x="1011790" y="343786"/>
                  <a:pt x="1010552" y="342357"/>
                </a:cubicBezTo>
                <a:lnTo>
                  <a:pt x="963564" y="271575"/>
                </a:lnTo>
                <a:lnTo>
                  <a:pt x="963473" y="271774"/>
                </a:lnTo>
                <a:cubicBezTo>
                  <a:pt x="957949" y="266421"/>
                  <a:pt x="953285" y="260220"/>
                  <a:pt x="949664" y="253391"/>
                </a:cubicBezTo>
                <a:lnTo>
                  <a:pt x="949666" y="253310"/>
                </a:lnTo>
                <a:lnTo>
                  <a:pt x="940883" y="243866"/>
                </a:lnTo>
                <a:lnTo>
                  <a:pt x="940906" y="243795"/>
                </a:lnTo>
                <a:lnTo>
                  <a:pt x="936147" y="237389"/>
                </a:lnTo>
                <a:lnTo>
                  <a:pt x="935832" y="237016"/>
                </a:lnTo>
                <a:lnTo>
                  <a:pt x="927252" y="228436"/>
                </a:lnTo>
                <a:lnTo>
                  <a:pt x="927268" y="228415"/>
                </a:lnTo>
                <a:lnTo>
                  <a:pt x="913668" y="214434"/>
                </a:lnTo>
                <a:lnTo>
                  <a:pt x="913671" y="214429"/>
                </a:lnTo>
                <a:lnTo>
                  <a:pt x="875576" y="177572"/>
                </a:lnTo>
                <a:cubicBezTo>
                  <a:pt x="870334" y="174048"/>
                  <a:pt x="871005" y="167095"/>
                  <a:pt x="865669" y="164142"/>
                </a:cubicBezTo>
                <a:lnTo>
                  <a:pt x="865792" y="163994"/>
                </a:lnTo>
                <a:lnTo>
                  <a:pt x="865577" y="164046"/>
                </a:lnTo>
                <a:cubicBezTo>
                  <a:pt x="856531" y="159494"/>
                  <a:pt x="848531" y="153217"/>
                  <a:pt x="841864" y="145568"/>
                </a:cubicBezTo>
                <a:cubicBezTo>
                  <a:pt x="830052" y="134128"/>
                  <a:pt x="817386" y="123499"/>
                  <a:pt x="804148" y="113755"/>
                </a:cubicBezTo>
                <a:lnTo>
                  <a:pt x="804212" y="113669"/>
                </a:lnTo>
                <a:lnTo>
                  <a:pt x="803767" y="113754"/>
                </a:lnTo>
                <a:cubicBezTo>
                  <a:pt x="795101" y="107182"/>
                  <a:pt x="783769" y="104229"/>
                  <a:pt x="777671" y="94228"/>
                </a:cubicBezTo>
                <a:cubicBezTo>
                  <a:pt x="776814" y="92894"/>
                  <a:pt x="775290" y="92123"/>
                  <a:pt x="773765" y="92227"/>
                </a:cubicBezTo>
                <a:cubicBezTo>
                  <a:pt x="763577" y="92227"/>
                  <a:pt x="756431" y="85084"/>
                  <a:pt x="747671" y="81845"/>
                </a:cubicBezTo>
                <a:cubicBezTo>
                  <a:pt x="744433" y="80502"/>
                  <a:pt x="742241" y="77502"/>
                  <a:pt x="741860" y="74034"/>
                </a:cubicBezTo>
                <a:lnTo>
                  <a:pt x="735383" y="70607"/>
                </a:lnTo>
                <a:lnTo>
                  <a:pt x="726634" y="71368"/>
                </a:lnTo>
                <a:lnTo>
                  <a:pt x="677963" y="52319"/>
                </a:lnTo>
                <a:cubicBezTo>
                  <a:pt x="675770" y="51460"/>
                  <a:pt x="673676" y="50413"/>
                  <a:pt x="673576" y="47651"/>
                </a:cubicBezTo>
                <a:cubicBezTo>
                  <a:pt x="673485" y="44888"/>
                  <a:pt x="672342" y="44888"/>
                  <a:pt x="670722" y="45841"/>
                </a:cubicBezTo>
                <a:cubicBezTo>
                  <a:pt x="664813" y="49365"/>
                  <a:pt x="659670" y="45841"/>
                  <a:pt x="654240" y="44316"/>
                </a:cubicBezTo>
                <a:cubicBezTo>
                  <a:pt x="638146" y="39841"/>
                  <a:pt x="622148" y="34791"/>
                  <a:pt x="605674" y="31743"/>
                </a:cubicBezTo>
                <a:cubicBezTo>
                  <a:pt x="599582" y="31191"/>
                  <a:pt x="593865" y="28496"/>
                  <a:pt x="589578" y="24123"/>
                </a:cubicBezTo>
                <a:cubicBezTo>
                  <a:pt x="587956" y="22314"/>
                  <a:pt x="587482" y="22504"/>
                  <a:pt x="585099" y="26029"/>
                </a:cubicBezTo>
                <a:cubicBezTo>
                  <a:pt x="584435" y="26972"/>
                  <a:pt x="583382" y="27486"/>
                  <a:pt x="582242" y="27362"/>
                </a:cubicBezTo>
                <a:cubicBezTo>
                  <a:pt x="575389" y="27362"/>
                  <a:pt x="572719" y="25648"/>
                  <a:pt x="569100" y="17837"/>
                </a:cubicBezTo>
                <a:cubicBezTo>
                  <a:pt x="568530" y="16370"/>
                  <a:pt x="567195" y="15362"/>
                  <a:pt x="565674" y="15265"/>
                </a:cubicBezTo>
                <a:cubicBezTo>
                  <a:pt x="564147" y="23933"/>
                  <a:pt x="564050" y="24314"/>
                  <a:pt x="555290" y="22124"/>
                </a:cubicBezTo>
                <a:cubicBezTo>
                  <a:pt x="549954" y="20790"/>
                  <a:pt x="543669" y="22124"/>
                  <a:pt x="539573" y="16504"/>
                </a:cubicBezTo>
                <a:cubicBezTo>
                  <a:pt x="537955" y="14408"/>
                  <a:pt x="536331" y="15741"/>
                  <a:pt x="534717" y="16504"/>
                </a:cubicBezTo>
                <a:cubicBezTo>
                  <a:pt x="531191" y="18123"/>
                  <a:pt x="527380" y="18657"/>
                  <a:pt x="523571" y="18028"/>
                </a:cubicBezTo>
                <a:cubicBezTo>
                  <a:pt x="519950" y="18028"/>
                  <a:pt x="517856" y="16123"/>
                  <a:pt x="518235" y="12313"/>
                </a:cubicBezTo>
                <a:cubicBezTo>
                  <a:pt x="518615" y="8503"/>
                  <a:pt x="518235" y="5740"/>
                  <a:pt x="522998" y="6216"/>
                </a:cubicBezTo>
                <a:cubicBezTo>
                  <a:pt x="525284" y="6293"/>
                  <a:pt x="527475" y="5436"/>
                  <a:pt x="529096" y="3835"/>
                </a:cubicBezTo>
                <a:cubicBezTo>
                  <a:pt x="532045" y="1159"/>
                  <a:pt x="536331" y="587"/>
                  <a:pt x="539857" y="2407"/>
                </a:cubicBezTo>
                <a:close/>
                <a:moveTo>
                  <a:pt x="479232" y="979"/>
                </a:moveTo>
                <a:cubicBezTo>
                  <a:pt x="487329" y="216"/>
                  <a:pt x="489710" y="1741"/>
                  <a:pt x="490282" y="8218"/>
                </a:cubicBezTo>
                <a:cubicBezTo>
                  <a:pt x="490853" y="14695"/>
                  <a:pt x="488473" y="16981"/>
                  <a:pt x="480757" y="17743"/>
                </a:cubicBezTo>
                <a:lnTo>
                  <a:pt x="477708" y="17743"/>
                </a:lnTo>
                <a:cubicBezTo>
                  <a:pt x="472184" y="18790"/>
                  <a:pt x="466658" y="16514"/>
                  <a:pt x="463421" y="11933"/>
                </a:cubicBezTo>
                <a:cubicBezTo>
                  <a:pt x="460276" y="7551"/>
                  <a:pt x="461516" y="3836"/>
                  <a:pt x="466754" y="2408"/>
                </a:cubicBezTo>
                <a:cubicBezTo>
                  <a:pt x="471994" y="979"/>
                  <a:pt x="475041" y="1455"/>
                  <a:pt x="479232" y="979"/>
                </a:cubicBezTo>
                <a:close/>
                <a:moveTo>
                  <a:pt x="506082" y="2"/>
                </a:moveTo>
                <a:cubicBezTo>
                  <a:pt x="508238" y="50"/>
                  <a:pt x="510167" y="740"/>
                  <a:pt x="511310" y="3645"/>
                </a:cubicBezTo>
                <a:lnTo>
                  <a:pt x="502502" y="12454"/>
                </a:lnTo>
                <a:lnTo>
                  <a:pt x="503236" y="9110"/>
                </a:lnTo>
                <a:cubicBezTo>
                  <a:pt x="503498" y="7646"/>
                  <a:pt x="502880" y="6645"/>
                  <a:pt x="498926" y="7455"/>
                </a:cubicBezTo>
                <a:cubicBezTo>
                  <a:pt x="497117" y="8008"/>
                  <a:pt x="495211" y="6979"/>
                  <a:pt x="494641" y="5169"/>
                </a:cubicBezTo>
                <a:cubicBezTo>
                  <a:pt x="494546" y="4674"/>
                  <a:pt x="494450" y="4150"/>
                  <a:pt x="494546" y="3645"/>
                </a:cubicBezTo>
                <a:cubicBezTo>
                  <a:pt x="494546" y="1454"/>
                  <a:pt x="496546" y="693"/>
                  <a:pt x="498356" y="216"/>
                </a:cubicBezTo>
                <a:lnTo>
                  <a:pt x="499498" y="216"/>
                </a:lnTo>
                <a:cubicBezTo>
                  <a:pt x="501547" y="549"/>
                  <a:pt x="503927" y="-46"/>
                  <a:pt x="506082" y="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47" name="Google Shape;1747;p40"/>
          <p:cNvGrpSpPr/>
          <p:nvPr/>
        </p:nvGrpSpPr>
        <p:grpSpPr>
          <a:xfrm>
            <a:off x="8592750" y="2713426"/>
            <a:ext cx="2228265" cy="2224900"/>
            <a:chOff x="1972950" y="1686800"/>
            <a:chExt cx="3164700" cy="3594900"/>
          </a:xfrm>
        </p:grpSpPr>
        <p:sp>
          <p:nvSpPr>
            <p:cNvPr id="1748" name="Google Shape;1748;p40"/>
            <p:cNvSpPr/>
            <p:nvPr/>
          </p:nvSpPr>
          <p:spPr>
            <a:xfrm>
              <a:off x="1972950" y="1686800"/>
              <a:ext cx="3164700" cy="3594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40"/>
            <p:cNvSpPr/>
            <p:nvPr/>
          </p:nvSpPr>
          <p:spPr>
            <a:xfrm>
              <a:off x="2138550" y="1848377"/>
              <a:ext cx="2833500" cy="2833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50" name="Google Shape;1750;p40"/>
          <p:cNvSpPr/>
          <p:nvPr/>
        </p:nvSpPr>
        <p:spPr>
          <a:xfrm rot="-268030">
            <a:off x="9201803" y="2631678"/>
            <a:ext cx="891536" cy="261370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rgbClr val="FFFFFF">
              <a:alpha val="398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51" name="Google Shape;1751;p40"/>
          <p:cNvGrpSpPr/>
          <p:nvPr/>
        </p:nvGrpSpPr>
        <p:grpSpPr>
          <a:xfrm>
            <a:off x="3442296" y="3113699"/>
            <a:ext cx="2228265" cy="2224900"/>
            <a:chOff x="1972950" y="1686800"/>
            <a:chExt cx="3164700" cy="3594900"/>
          </a:xfrm>
        </p:grpSpPr>
        <p:sp>
          <p:nvSpPr>
            <p:cNvPr id="1752" name="Google Shape;1752;p40"/>
            <p:cNvSpPr/>
            <p:nvPr/>
          </p:nvSpPr>
          <p:spPr>
            <a:xfrm>
              <a:off x="1972950" y="1686800"/>
              <a:ext cx="3164700" cy="3594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40"/>
            <p:cNvSpPr/>
            <p:nvPr/>
          </p:nvSpPr>
          <p:spPr>
            <a:xfrm>
              <a:off x="2138550" y="1848377"/>
              <a:ext cx="2833500" cy="2833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54" name="Google Shape;1754;p40"/>
          <p:cNvSpPr/>
          <p:nvPr/>
        </p:nvSpPr>
        <p:spPr>
          <a:xfrm rot="-268030">
            <a:off x="4051349" y="3031951"/>
            <a:ext cx="891536" cy="261370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rgbClr val="FFFFFF">
              <a:alpha val="398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5" name="Google Shape;1755;p40"/>
          <p:cNvSpPr txBox="1">
            <a:spLocks noGrp="1"/>
          </p:cNvSpPr>
          <p:nvPr>
            <p:ph type="title"/>
          </p:nvPr>
        </p:nvSpPr>
        <p:spPr>
          <a:xfrm>
            <a:off x="4354433" y="1061262"/>
            <a:ext cx="32023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Les dictées</a:t>
            </a:r>
            <a:endParaRPr dirty="0"/>
          </a:p>
        </p:txBody>
      </p:sp>
      <p:sp>
        <p:nvSpPr>
          <p:cNvPr id="1756" name="Google Shape;1756;p40"/>
          <p:cNvSpPr txBox="1">
            <a:spLocks noGrp="1"/>
          </p:cNvSpPr>
          <p:nvPr>
            <p:ph type="subTitle" idx="1"/>
          </p:nvPr>
        </p:nvSpPr>
        <p:spPr>
          <a:xfrm>
            <a:off x="1221746" y="3078401"/>
            <a:ext cx="18462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dirty="0"/>
              <a:t>1.</a:t>
            </a:r>
            <a:endParaRPr dirty="0"/>
          </a:p>
        </p:txBody>
      </p:sp>
      <p:sp>
        <p:nvSpPr>
          <p:cNvPr id="1757" name="Google Shape;1757;p40"/>
          <p:cNvSpPr txBox="1">
            <a:spLocks noGrp="1"/>
          </p:cNvSpPr>
          <p:nvPr>
            <p:ph type="body" idx="7"/>
          </p:nvPr>
        </p:nvSpPr>
        <p:spPr>
          <a:xfrm>
            <a:off x="3624577" y="3694798"/>
            <a:ext cx="1846200" cy="115779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1800" dirty="0">
                <a:latin typeface="Chelsea Market" panose="02000000000000000000" pitchFamily="2" charset="0"/>
                <a:ea typeface="Chelsea Market" panose="02000000000000000000" pitchFamily="2" charset="0"/>
              </a:rPr>
              <a:t>Niveau de dictée pour la période 1</a:t>
            </a:r>
            <a:endParaRPr sz="1800" dirty="0">
              <a:latin typeface="Chelsea Market" panose="02000000000000000000" pitchFamily="2" charset="0"/>
              <a:ea typeface="Chelsea Market" panose="02000000000000000000" pitchFamily="2" charset="0"/>
            </a:endParaRPr>
          </a:p>
        </p:txBody>
      </p:sp>
      <p:sp>
        <p:nvSpPr>
          <p:cNvPr id="1758" name="Google Shape;1758;p40"/>
          <p:cNvSpPr txBox="1">
            <a:spLocks noGrp="1"/>
          </p:cNvSpPr>
          <p:nvPr>
            <p:ph type="subTitle" idx="2"/>
          </p:nvPr>
        </p:nvSpPr>
        <p:spPr>
          <a:xfrm>
            <a:off x="3624577" y="3226224"/>
            <a:ext cx="18462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dirty="0"/>
              <a:t>2. </a:t>
            </a:r>
            <a:endParaRPr dirty="0"/>
          </a:p>
        </p:txBody>
      </p:sp>
      <p:sp>
        <p:nvSpPr>
          <p:cNvPr id="1759" name="Google Shape;1759;p40"/>
          <p:cNvSpPr txBox="1">
            <a:spLocks noGrp="1"/>
          </p:cNvSpPr>
          <p:nvPr>
            <p:ph type="body" idx="8"/>
          </p:nvPr>
        </p:nvSpPr>
        <p:spPr>
          <a:xfrm>
            <a:off x="5990135" y="3290072"/>
            <a:ext cx="2223118" cy="81261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1800" dirty="0">
                <a:latin typeface="Chelsea Market" panose="02000000000000000000" pitchFamily="2" charset="0"/>
                <a:ea typeface="Chelsea Market" panose="02000000000000000000" pitchFamily="2" charset="0"/>
              </a:rPr>
              <a:t>Bilan à chaque fin de période </a:t>
            </a:r>
            <a:endParaRPr sz="1800" dirty="0">
              <a:latin typeface="Chelsea Market" panose="02000000000000000000" pitchFamily="2" charset="0"/>
              <a:ea typeface="Chelsea Market" panose="02000000000000000000" pitchFamily="2" charset="0"/>
            </a:endParaRPr>
          </a:p>
        </p:txBody>
      </p:sp>
      <p:sp>
        <p:nvSpPr>
          <p:cNvPr id="1760" name="Google Shape;1760;p40"/>
          <p:cNvSpPr txBox="1">
            <a:spLocks noGrp="1"/>
          </p:cNvSpPr>
          <p:nvPr>
            <p:ph type="subTitle" idx="3"/>
          </p:nvPr>
        </p:nvSpPr>
        <p:spPr>
          <a:xfrm>
            <a:off x="6039771" y="2774951"/>
            <a:ext cx="18462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dirty="0"/>
              <a:t>3.</a:t>
            </a:r>
            <a:endParaRPr dirty="0"/>
          </a:p>
        </p:txBody>
      </p:sp>
      <p:sp>
        <p:nvSpPr>
          <p:cNvPr id="1761" name="Google Shape;1761;p40"/>
          <p:cNvSpPr txBox="1">
            <a:spLocks noGrp="1"/>
          </p:cNvSpPr>
          <p:nvPr>
            <p:ph type="body" idx="9"/>
          </p:nvPr>
        </p:nvSpPr>
        <p:spPr>
          <a:xfrm>
            <a:off x="8783779" y="3290072"/>
            <a:ext cx="1846200" cy="119832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1800" dirty="0">
                <a:latin typeface="Chelsea Market" panose="02000000000000000000" pitchFamily="2" charset="0"/>
                <a:ea typeface="Chelsea Market" panose="02000000000000000000" pitchFamily="2" charset="0"/>
              </a:rPr>
              <a:t>Evolutif tout au long de l’année </a:t>
            </a:r>
            <a:endParaRPr sz="1800" dirty="0">
              <a:latin typeface="Chelsea Market" panose="02000000000000000000" pitchFamily="2" charset="0"/>
              <a:ea typeface="Chelsea Market" panose="02000000000000000000" pitchFamily="2" charset="0"/>
            </a:endParaRPr>
          </a:p>
        </p:txBody>
      </p:sp>
      <p:sp>
        <p:nvSpPr>
          <p:cNvPr id="1762" name="Google Shape;1762;p40"/>
          <p:cNvSpPr txBox="1">
            <a:spLocks noGrp="1"/>
          </p:cNvSpPr>
          <p:nvPr>
            <p:ph type="subTitle" idx="4"/>
          </p:nvPr>
        </p:nvSpPr>
        <p:spPr>
          <a:xfrm>
            <a:off x="8783787" y="2774951"/>
            <a:ext cx="18462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dirty="0"/>
              <a:t>4.</a:t>
            </a:r>
            <a:endParaRPr dirty="0"/>
          </a:p>
        </p:txBody>
      </p:sp>
      <p:sp>
        <p:nvSpPr>
          <p:cNvPr id="1764" name="Google Shape;1764;p40"/>
          <p:cNvSpPr txBox="1">
            <a:spLocks noGrp="1"/>
          </p:cNvSpPr>
          <p:nvPr>
            <p:ph type="body" idx="6"/>
          </p:nvPr>
        </p:nvSpPr>
        <p:spPr>
          <a:xfrm>
            <a:off x="876301" y="3545597"/>
            <a:ext cx="2329846" cy="77018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1800" dirty="0">
                <a:latin typeface="Chelsea Market" panose="02000000000000000000" pitchFamily="2" charset="0"/>
                <a:ea typeface="Chelsea Market" panose="02000000000000000000" pitchFamily="2" charset="0"/>
              </a:rPr>
              <a:t>Test de positionnement</a:t>
            </a:r>
            <a:endParaRPr sz="1800" dirty="0">
              <a:latin typeface="Chelsea Market" panose="02000000000000000000" pitchFamily="2" charset="0"/>
              <a:ea typeface="Chelsea Market" panose="02000000000000000000" pitchFamily="2" charset="0"/>
            </a:endParaRPr>
          </a:p>
        </p:txBody>
      </p:sp>
      <p:grpSp>
        <p:nvGrpSpPr>
          <p:cNvPr id="1770" name="Google Shape;1770;p40"/>
          <p:cNvGrpSpPr/>
          <p:nvPr/>
        </p:nvGrpSpPr>
        <p:grpSpPr>
          <a:xfrm rot="-441381">
            <a:off x="1975519" y="2526105"/>
            <a:ext cx="437058" cy="436621"/>
            <a:chOff x="323735" y="1784106"/>
            <a:chExt cx="431133" cy="430702"/>
          </a:xfrm>
        </p:grpSpPr>
        <p:sp>
          <p:nvSpPr>
            <p:cNvPr id="1771" name="Google Shape;1771;p40"/>
            <p:cNvSpPr/>
            <p:nvPr/>
          </p:nvSpPr>
          <p:spPr>
            <a:xfrm>
              <a:off x="323735" y="1784106"/>
              <a:ext cx="431133" cy="430702"/>
            </a:xfrm>
            <a:custGeom>
              <a:avLst/>
              <a:gdLst/>
              <a:ahLst/>
              <a:cxnLst/>
              <a:rect l="l" t="t" r="r" b="b"/>
              <a:pathLst>
                <a:path w="645892" h="645246" extrusionOk="0">
                  <a:moveTo>
                    <a:pt x="140598" y="368904"/>
                  </a:moveTo>
                  <a:cubicBezTo>
                    <a:pt x="140598" y="368904"/>
                    <a:pt x="-20089" y="233649"/>
                    <a:pt x="2104" y="188406"/>
                  </a:cubicBezTo>
                  <a:cubicBezTo>
                    <a:pt x="24202" y="143162"/>
                    <a:pt x="229085" y="188025"/>
                    <a:pt x="229085" y="188025"/>
                  </a:cubicBezTo>
                  <a:cubicBezTo>
                    <a:pt x="229085" y="188025"/>
                    <a:pt x="307476" y="-6952"/>
                    <a:pt x="357196" y="192"/>
                  </a:cubicBezTo>
                  <a:cubicBezTo>
                    <a:pt x="406917" y="7335"/>
                    <a:pt x="427872" y="216600"/>
                    <a:pt x="427872" y="216600"/>
                  </a:cubicBezTo>
                  <a:cubicBezTo>
                    <a:pt x="427872" y="216600"/>
                    <a:pt x="637041" y="231363"/>
                    <a:pt x="645613" y="280989"/>
                  </a:cubicBezTo>
                  <a:cubicBezTo>
                    <a:pt x="654186" y="330614"/>
                    <a:pt x="462447" y="415196"/>
                    <a:pt x="462447" y="415196"/>
                  </a:cubicBezTo>
                  <a:cubicBezTo>
                    <a:pt x="462447" y="415196"/>
                    <a:pt x="513216" y="619317"/>
                    <a:pt x="468924" y="642843"/>
                  </a:cubicBezTo>
                  <a:cubicBezTo>
                    <a:pt x="424538" y="666370"/>
                    <a:pt x="284901" y="509398"/>
                    <a:pt x="284901" y="509398"/>
                  </a:cubicBezTo>
                  <a:cubicBezTo>
                    <a:pt x="284901" y="509398"/>
                    <a:pt x="107165" y="620745"/>
                    <a:pt x="71065" y="585598"/>
                  </a:cubicBezTo>
                  <a:cubicBezTo>
                    <a:pt x="35061" y="550546"/>
                    <a:pt x="140598" y="368904"/>
                    <a:pt x="140598" y="3689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2" name="Google Shape;1772;p40"/>
            <p:cNvSpPr/>
            <p:nvPr/>
          </p:nvSpPr>
          <p:spPr>
            <a:xfrm>
              <a:off x="369142" y="1854788"/>
              <a:ext cx="239567" cy="175224"/>
            </a:xfrm>
            <a:custGeom>
              <a:avLst/>
              <a:gdLst/>
              <a:ahLst/>
              <a:cxnLst/>
              <a:rect l="l" t="t" r="r" b="b"/>
              <a:pathLst>
                <a:path w="358902" h="262508" extrusionOk="0">
                  <a:moveTo>
                    <a:pt x="341662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509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662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3" name="Google Shape;1773;p40"/>
            <p:cNvSpPr/>
            <p:nvPr/>
          </p:nvSpPr>
          <p:spPr>
            <a:xfrm>
              <a:off x="365820" y="1931581"/>
              <a:ext cx="388727" cy="247837"/>
            </a:xfrm>
            <a:custGeom>
              <a:avLst/>
              <a:gdLst/>
              <a:ahLst/>
              <a:cxnLst/>
              <a:rect l="l" t="t" r="r" b="b"/>
              <a:pathLst>
                <a:path w="582363" h="371291" extrusionOk="0">
                  <a:moveTo>
                    <a:pt x="417116" y="0"/>
                  </a:moveTo>
                  <a:lnTo>
                    <a:pt x="45451" y="207550"/>
                  </a:lnTo>
                  <a:cubicBezTo>
                    <a:pt x="34973" y="228124"/>
                    <a:pt x="25829" y="251270"/>
                    <a:pt x="16876" y="273653"/>
                  </a:cubicBezTo>
                  <a:cubicBezTo>
                    <a:pt x="12113" y="286322"/>
                    <a:pt x="-7699" y="319850"/>
                    <a:pt x="3255" y="356997"/>
                  </a:cubicBezTo>
                  <a:cubicBezTo>
                    <a:pt x="10303" y="380905"/>
                    <a:pt x="53737" y="368522"/>
                    <a:pt x="67072" y="364426"/>
                  </a:cubicBezTo>
                  <a:cubicBezTo>
                    <a:pt x="78407" y="361188"/>
                    <a:pt x="112221" y="352901"/>
                    <a:pt x="221187" y="288989"/>
                  </a:cubicBezTo>
                  <a:cubicBezTo>
                    <a:pt x="248714" y="272796"/>
                    <a:pt x="275384" y="260604"/>
                    <a:pt x="314437" y="240125"/>
                  </a:cubicBezTo>
                  <a:cubicBezTo>
                    <a:pt x="357966" y="217361"/>
                    <a:pt x="374635" y="207454"/>
                    <a:pt x="400543" y="195263"/>
                  </a:cubicBezTo>
                  <a:cubicBezTo>
                    <a:pt x="587614" y="107156"/>
                    <a:pt x="583042" y="69532"/>
                    <a:pt x="582185" y="58960"/>
                  </a:cubicBezTo>
                  <a:cubicBezTo>
                    <a:pt x="578279" y="12002"/>
                    <a:pt x="417307" y="0"/>
                    <a:pt x="417116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74" name="Google Shape;1774;p40"/>
          <p:cNvGrpSpPr/>
          <p:nvPr/>
        </p:nvGrpSpPr>
        <p:grpSpPr>
          <a:xfrm rot="-441381">
            <a:off x="6768026" y="2402880"/>
            <a:ext cx="437058" cy="436621"/>
            <a:chOff x="323735" y="1784106"/>
            <a:chExt cx="431133" cy="430702"/>
          </a:xfrm>
        </p:grpSpPr>
        <p:sp>
          <p:nvSpPr>
            <p:cNvPr id="1775" name="Google Shape;1775;p40"/>
            <p:cNvSpPr/>
            <p:nvPr/>
          </p:nvSpPr>
          <p:spPr>
            <a:xfrm>
              <a:off x="323735" y="1784106"/>
              <a:ext cx="431133" cy="430702"/>
            </a:xfrm>
            <a:custGeom>
              <a:avLst/>
              <a:gdLst/>
              <a:ahLst/>
              <a:cxnLst/>
              <a:rect l="l" t="t" r="r" b="b"/>
              <a:pathLst>
                <a:path w="645892" h="645246" extrusionOk="0">
                  <a:moveTo>
                    <a:pt x="140598" y="368904"/>
                  </a:moveTo>
                  <a:cubicBezTo>
                    <a:pt x="140598" y="368904"/>
                    <a:pt x="-20089" y="233649"/>
                    <a:pt x="2104" y="188406"/>
                  </a:cubicBezTo>
                  <a:cubicBezTo>
                    <a:pt x="24202" y="143162"/>
                    <a:pt x="229085" y="188025"/>
                    <a:pt x="229085" y="188025"/>
                  </a:cubicBezTo>
                  <a:cubicBezTo>
                    <a:pt x="229085" y="188025"/>
                    <a:pt x="307476" y="-6952"/>
                    <a:pt x="357196" y="192"/>
                  </a:cubicBezTo>
                  <a:cubicBezTo>
                    <a:pt x="406917" y="7335"/>
                    <a:pt x="427872" y="216600"/>
                    <a:pt x="427872" y="216600"/>
                  </a:cubicBezTo>
                  <a:cubicBezTo>
                    <a:pt x="427872" y="216600"/>
                    <a:pt x="637041" y="231363"/>
                    <a:pt x="645613" y="280989"/>
                  </a:cubicBezTo>
                  <a:cubicBezTo>
                    <a:pt x="654186" y="330614"/>
                    <a:pt x="462447" y="415196"/>
                    <a:pt x="462447" y="415196"/>
                  </a:cubicBezTo>
                  <a:cubicBezTo>
                    <a:pt x="462447" y="415196"/>
                    <a:pt x="513216" y="619317"/>
                    <a:pt x="468924" y="642843"/>
                  </a:cubicBezTo>
                  <a:cubicBezTo>
                    <a:pt x="424538" y="666370"/>
                    <a:pt x="284901" y="509398"/>
                    <a:pt x="284901" y="509398"/>
                  </a:cubicBezTo>
                  <a:cubicBezTo>
                    <a:pt x="284901" y="509398"/>
                    <a:pt x="107165" y="620745"/>
                    <a:pt x="71065" y="585598"/>
                  </a:cubicBezTo>
                  <a:cubicBezTo>
                    <a:pt x="35061" y="550546"/>
                    <a:pt x="140598" y="368904"/>
                    <a:pt x="140598" y="3689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6" name="Google Shape;1776;p40"/>
            <p:cNvSpPr/>
            <p:nvPr/>
          </p:nvSpPr>
          <p:spPr>
            <a:xfrm>
              <a:off x="369142" y="1854788"/>
              <a:ext cx="239567" cy="175224"/>
            </a:xfrm>
            <a:custGeom>
              <a:avLst/>
              <a:gdLst/>
              <a:ahLst/>
              <a:cxnLst/>
              <a:rect l="l" t="t" r="r" b="b"/>
              <a:pathLst>
                <a:path w="358902" h="262508" extrusionOk="0">
                  <a:moveTo>
                    <a:pt x="341662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509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662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7" name="Google Shape;1777;p40"/>
            <p:cNvSpPr/>
            <p:nvPr/>
          </p:nvSpPr>
          <p:spPr>
            <a:xfrm>
              <a:off x="365820" y="1931581"/>
              <a:ext cx="388727" cy="247837"/>
            </a:xfrm>
            <a:custGeom>
              <a:avLst/>
              <a:gdLst/>
              <a:ahLst/>
              <a:cxnLst/>
              <a:rect l="l" t="t" r="r" b="b"/>
              <a:pathLst>
                <a:path w="582363" h="371291" extrusionOk="0">
                  <a:moveTo>
                    <a:pt x="417116" y="0"/>
                  </a:moveTo>
                  <a:lnTo>
                    <a:pt x="45451" y="207550"/>
                  </a:lnTo>
                  <a:cubicBezTo>
                    <a:pt x="34973" y="228124"/>
                    <a:pt x="25829" y="251270"/>
                    <a:pt x="16876" y="273653"/>
                  </a:cubicBezTo>
                  <a:cubicBezTo>
                    <a:pt x="12113" y="286322"/>
                    <a:pt x="-7699" y="319850"/>
                    <a:pt x="3255" y="356997"/>
                  </a:cubicBezTo>
                  <a:cubicBezTo>
                    <a:pt x="10303" y="380905"/>
                    <a:pt x="53737" y="368522"/>
                    <a:pt x="67072" y="364426"/>
                  </a:cubicBezTo>
                  <a:cubicBezTo>
                    <a:pt x="78407" y="361188"/>
                    <a:pt x="112221" y="352901"/>
                    <a:pt x="221187" y="288989"/>
                  </a:cubicBezTo>
                  <a:cubicBezTo>
                    <a:pt x="248714" y="272796"/>
                    <a:pt x="275384" y="260604"/>
                    <a:pt x="314437" y="240125"/>
                  </a:cubicBezTo>
                  <a:cubicBezTo>
                    <a:pt x="357966" y="217361"/>
                    <a:pt x="374635" y="207454"/>
                    <a:pt x="400543" y="195263"/>
                  </a:cubicBezTo>
                  <a:cubicBezTo>
                    <a:pt x="587614" y="107156"/>
                    <a:pt x="583042" y="69532"/>
                    <a:pt x="582185" y="58960"/>
                  </a:cubicBezTo>
                  <a:cubicBezTo>
                    <a:pt x="578279" y="12002"/>
                    <a:pt x="417307" y="0"/>
                    <a:pt x="417116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Picture 4" descr="Illustration de la ligne de départ de la course dessinée à la main">
            <a:extLst>
              <a:ext uri="{FF2B5EF4-FFF2-40B4-BE49-F238E27FC236}">
                <a16:creationId xmlns:a16="http://schemas.microsoft.com/office/drawing/2014/main" id="{94D30E43-F9B6-3E4D-96A4-C75DC4E8A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719" y="4419874"/>
            <a:ext cx="1391400" cy="1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20AEE83-6009-DD09-E668-58E461460E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686" r="86398" b="19937"/>
          <a:stretch/>
        </p:blipFill>
        <p:spPr>
          <a:xfrm rot="16200000">
            <a:off x="7947242" y="2975906"/>
            <a:ext cx="906546" cy="498321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1DD7517-8104-D351-BECB-13CDF3551407}"/>
              </a:ext>
            </a:extLst>
          </p:cNvPr>
          <p:cNvSpPr txBox="1"/>
          <p:nvPr/>
        </p:nvSpPr>
        <p:spPr>
          <a:xfrm>
            <a:off x="6096487" y="5629124"/>
            <a:ext cx="4738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3    6     9    12    15   20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" name="Google Shape;1746;p40"/>
          <p:cNvSpPr/>
          <p:nvPr/>
        </p:nvSpPr>
        <p:spPr>
          <a:xfrm flipH="1">
            <a:off x="618417" y="1537950"/>
            <a:ext cx="10982058" cy="1891038"/>
          </a:xfrm>
          <a:custGeom>
            <a:avLst/>
            <a:gdLst/>
            <a:ahLst/>
            <a:cxnLst/>
            <a:rect l="l" t="t" r="r" b="b"/>
            <a:pathLst>
              <a:path w="9248049" h="1891038" extrusionOk="0">
                <a:moveTo>
                  <a:pt x="2406354" y="1844908"/>
                </a:moveTo>
                <a:lnTo>
                  <a:pt x="2406353" y="1844923"/>
                </a:lnTo>
                <a:cubicBezTo>
                  <a:pt x="2406353" y="1844923"/>
                  <a:pt x="2406353" y="1844914"/>
                  <a:pt x="2406353" y="1844914"/>
                </a:cubicBezTo>
                <a:close/>
                <a:moveTo>
                  <a:pt x="3352134" y="1701323"/>
                </a:moveTo>
                <a:lnTo>
                  <a:pt x="3352129" y="1701334"/>
                </a:lnTo>
                <a:lnTo>
                  <a:pt x="3352138" y="1701334"/>
                </a:lnTo>
                <a:close/>
                <a:moveTo>
                  <a:pt x="2100948" y="1625467"/>
                </a:moveTo>
                <a:cubicBezTo>
                  <a:pt x="2104186" y="1630706"/>
                  <a:pt x="2107900" y="1634992"/>
                  <a:pt x="2110472" y="1640421"/>
                </a:cubicBezTo>
                <a:cubicBezTo>
                  <a:pt x="2113995" y="1647517"/>
                  <a:pt x="2121615" y="1651651"/>
                  <a:pt x="2129523" y="1650803"/>
                </a:cubicBezTo>
                <a:lnTo>
                  <a:pt x="2129337" y="1664010"/>
                </a:lnTo>
                <a:lnTo>
                  <a:pt x="2129713" y="1664425"/>
                </a:lnTo>
                <a:lnTo>
                  <a:pt x="2129619" y="1668806"/>
                </a:lnTo>
                <a:cubicBezTo>
                  <a:pt x="2126380" y="1672654"/>
                  <a:pt x="2125429" y="1677903"/>
                  <a:pt x="2127143" y="1682617"/>
                </a:cubicBezTo>
                <a:cubicBezTo>
                  <a:pt x="2128000" y="1685665"/>
                  <a:pt x="2129524" y="1689952"/>
                  <a:pt x="2124476" y="1690904"/>
                </a:cubicBezTo>
                <a:cubicBezTo>
                  <a:pt x="2120951" y="1691637"/>
                  <a:pt x="2117523" y="1689399"/>
                  <a:pt x="2116761" y="1685904"/>
                </a:cubicBezTo>
                <a:cubicBezTo>
                  <a:pt x="2116664" y="1685446"/>
                  <a:pt x="2116664" y="1684989"/>
                  <a:pt x="2116664" y="1684522"/>
                </a:cubicBezTo>
                <a:cubicBezTo>
                  <a:pt x="2114855" y="1676521"/>
                  <a:pt x="2111617" y="1668911"/>
                  <a:pt x="2107140" y="1662043"/>
                </a:cubicBezTo>
                <a:lnTo>
                  <a:pt x="2107140" y="1657671"/>
                </a:lnTo>
                <a:lnTo>
                  <a:pt x="2106757" y="1657566"/>
                </a:lnTo>
                <a:cubicBezTo>
                  <a:pt x="2101328" y="1647793"/>
                  <a:pt x="2099328" y="1636516"/>
                  <a:pt x="2100948" y="1625467"/>
                </a:cubicBezTo>
                <a:close/>
                <a:moveTo>
                  <a:pt x="5599706" y="1521550"/>
                </a:moveTo>
                <a:cubicBezTo>
                  <a:pt x="5606373" y="1521730"/>
                  <a:pt x="5612850" y="1523359"/>
                  <a:pt x="5618756" y="1526312"/>
                </a:cubicBezTo>
                <a:cubicBezTo>
                  <a:pt x="5623804" y="1528884"/>
                  <a:pt x="5623709" y="1533932"/>
                  <a:pt x="5623518" y="1538314"/>
                </a:cubicBezTo>
                <a:cubicBezTo>
                  <a:pt x="5620280" y="1556411"/>
                  <a:pt x="5626281" y="1555744"/>
                  <a:pt x="5604468" y="1549934"/>
                </a:cubicBezTo>
                <a:cubicBezTo>
                  <a:pt x="5596277" y="1548600"/>
                  <a:pt x="5590657" y="1540866"/>
                  <a:pt x="5591990" y="1532665"/>
                </a:cubicBezTo>
                <a:cubicBezTo>
                  <a:pt x="5592562" y="1529484"/>
                  <a:pt x="5594086" y="1526560"/>
                  <a:pt x="5596372" y="1524312"/>
                </a:cubicBezTo>
                <a:cubicBezTo>
                  <a:pt x="5597324" y="1523264"/>
                  <a:pt x="5598658" y="1521454"/>
                  <a:pt x="5599706" y="1521550"/>
                </a:cubicBezTo>
                <a:close/>
                <a:moveTo>
                  <a:pt x="3190339" y="1497953"/>
                </a:moveTo>
                <a:lnTo>
                  <a:pt x="3189880" y="1500023"/>
                </a:lnTo>
                <a:lnTo>
                  <a:pt x="3189654" y="1500342"/>
                </a:lnTo>
                <a:lnTo>
                  <a:pt x="3190546" y="1501438"/>
                </a:lnTo>
                <a:lnTo>
                  <a:pt x="3190546" y="1500023"/>
                </a:lnTo>
                <a:close/>
                <a:moveTo>
                  <a:pt x="8370990" y="1415187"/>
                </a:moveTo>
                <a:lnTo>
                  <a:pt x="8371285" y="1415761"/>
                </a:lnTo>
                <a:lnTo>
                  <a:pt x="8371290" y="1415632"/>
                </a:lnTo>
                <a:lnTo>
                  <a:pt x="8371375" y="1415503"/>
                </a:lnTo>
                <a:lnTo>
                  <a:pt x="8371289" y="1415536"/>
                </a:lnTo>
                <a:close/>
                <a:moveTo>
                  <a:pt x="6992576" y="1303376"/>
                </a:moveTo>
                <a:lnTo>
                  <a:pt x="6992641" y="1303617"/>
                </a:lnTo>
                <a:lnTo>
                  <a:pt x="6992735" y="1303617"/>
                </a:lnTo>
                <a:close/>
                <a:moveTo>
                  <a:pt x="4707789" y="1269420"/>
                </a:moveTo>
                <a:lnTo>
                  <a:pt x="4707403" y="1270375"/>
                </a:lnTo>
                <a:lnTo>
                  <a:pt x="4707403" y="1280441"/>
                </a:lnTo>
                <a:close/>
                <a:moveTo>
                  <a:pt x="7877133" y="1253230"/>
                </a:moveTo>
                <a:cubicBezTo>
                  <a:pt x="7878562" y="1260926"/>
                  <a:pt x="7877800" y="1268870"/>
                  <a:pt x="7875038" y="1276185"/>
                </a:cubicBezTo>
                <a:cubicBezTo>
                  <a:pt x="7872275" y="1274575"/>
                  <a:pt x="7871132" y="1271213"/>
                  <a:pt x="7872370" y="1268280"/>
                </a:cubicBezTo>
                <a:cubicBezTo>
                  <a:pt x="7873990" y="1263326"/>
                  <a:pt x="7875514" y="1258278"/>
                  <a:pt x="7877133" y="1253230"/>
                </a:cubicBezTo>
                <a:close/>
                <a:moveTo>
                  <a:pt x="2296074" y="1191338"/>
                </a:moveTo>
                <a:lnTo>
                  <a:pt x="2296054" y="1191698"/>
                </a:lnTo>
                <a:lnTo>
                  <a:pt x="2300889" y="1196387"/>
                </a:lnTo>
                <a:lnTo>
                  <a:pt x="2301007" y="1196271"/>
                </a:lnTo>
                <a:lnTo>
                  <a:pt x="2301082" y="1196189"/>
                </a:lnTo>
                <a:lnTo>
                  <a:pt x="2300817" y="1196271"/>
                </a:lnTo>
                <a:lnTo>
                  <a:pt x="2296373" y="1191640"/>
                </a:lnTo>
                <a:lnTo>
                  <a:pt x="2296339" y="1191698"/>
                </a:lnTo>
                <a:close/>
                <a:moveTo>
                  <a:pt x="1710079" y="1180364"/>
                </a:moveTo>
                <a:lnTo>
                  <a:pt x="1710106" y="1180555"/>
                </a:lnTo>
                <a:lnTo>
                  <a:pt x="1715713" y="1180555"/>
                </a:lnTo>
                <a:lnTo>
                  <a:pt x="1715755" y="1180364"/>
                </a:lnTo>
                <a:close/>
                <a:moveTo>
                  <a:pt x="3310932" y="1134189"/>
                </a:moveTo>
                <a:lnTo>
                  <a:pt x="3310895" y="1141740"/>
                </a:lnTo>
                <a:lnTo>
                  <a:pt x="3305402" y="1142927"/>
                </a:lnTo>
                <a:lnTo>
                  <a:pt x="3293798" y="1162266"/>
                </a:lnTo>
                <a:cubicBezTo>
                  <a:pt x="3291036" y="1163028"/>
                  <a:pt x="3289227" y="1164266"/>
                  <a:pt x="3290274" y="1167600"/>
                </a:cubicBezTo>
                <a:cubicBezTo>
                  <a:pt x="3284369" y="1182335"/>
                  <a:pt x="3276272" y="1196109"/>
                  <a:pt x="3266271" y="1208462"/>
                </a:cubicBezTo>
                <a:cubicBezTo>
                  <a:pt x="3261795" y="1213558"/>
                  <a:pt x="3258555" y="1219616"/>
                  <a:pt x="3256746" y="1226179"/>
                </a:cubicBezTo>
                <a:cubicBezTo>
                  <a:pt x="3256365" y="1232637"/>
                  <a:pt x="3252745" y="1238485"/>
                  <a:pt x="3247221" y="1241800"/>
                </a:cubicBezTo>
                <a:lnTo>
                  <a:pt x="3243868" y="1241191"/>
                </a:lnTo>
                <a:lnTo>
                  <a:pt x="3238599" y="1255544"/>
                </a:lnTo>
                <a:lnTo>
                  <a:pt x="3239982" y="1268756"/>
                </a:lnTo>
                <a:cubicBezTo>
                  <a:pt x="3237886" y="1276090"/>
                  <a:pt x="3234838" y="1282948"/>
                  <a:pt x="3232076" y="1289996"/>
                </a:cubicBezTo>
                <a:lnTo>
                  <a:pt x="3224717" y="1296291"/>
                </a:lnTo>
                <a:lnTo>
                  <a:pt x="3226456" y="1296950"/>
                </a:lnTo>
                <a:cubicBezTo>
                  <a:pt x="3228742" y="1306684"/>
                  <a:pt x="3227123" y="1316914"/>
                  <a:pt x="3222075" y="1325525"/>
                </a:cubicBezTo>
                <a:cubicBezTo>
                  <a:pt x="3215597" y="1342193"/>
                  <a:pt x="3216264" y="1359624"/>
                  <a:pt x="3213692" y="1376579"/>
                </a:cubicBezTo>
                <a:cubicBezTo>
                  <a:pt x="3212264" y="1388961"/>
                  <a:pt x="3210168" y="1401268"/>
                  <a:pt x="3207501" y="1413440"/>
                </a:cubicBezTo>
                <a:cubicBezTo>
                  <a:pt x="3205024" y="1416746"/>
                  <a:pt x="3203881" y="1420851"/>
                  <a:pt x="3204263" y="1424966"/>
                </a:cubicBezTo>
                <a:cubicBezTo>
                  <a:pt x="3203977" y="1426023"/>
                  <a:pt x="3203501" y="1427004"/>
                  <a:pt x="3202739" y="1427823"/>
                </a:cubicBezTo>
                <a:lnTo>
                  <a:pt x="3202057" y="1429485"/>
                </a:lnTo>
                <a:lnTo>
                  <a:pt x="3203604" y="1457382"/>
                </a:lnTo>
                <a:lnTo>
                  <a:pt x="3204549" y="1461351"/>
                </a:lnTo>
                <a:lnTo>
                  <a:pt x="3204549" y="1471241"/>
                </a:lnTo>
                <a:lnTo>
                  <a:pt x="3207692" y="1510405"/>
                </a:lnTo>
                <a:lnTo>
                  <a:pt x="3208629" y="1524838"/>
                </a:lnTo>
                <a:lnTo>
                  <a:pt x="3215872" y="1531803"/>
                </a:lnTo>
                <a:cubicBezTo>
                  <a:pt x="3217360" y="1535199"/>
                  <a:pt x="3217550" y="1539161"/>
                  <a:pt x="3216074" y="1542885"/>
                </a:cubicBezTo>
                <a:lnTo>
                  <a:pt x="3214747" y="1544894"/>
                </a:lnTo>
                <a:lnTo>
                  <a:pt x="3220646" y="1551458"/>
                </a:lnTo>
                <a:cubicBezTo>
                  <a:pt x="3227028" y="1570642"/>
                  <a:pt x="3234647" y="1589444"/>
                  <a:pt x="3243220" y="1607751"/>
                </a:cubicBezTo>
                <a:lnTo>
                  <a:pt x="3242598" y="1617803"/>
                </a:lnTo>
                <a:lnTo>
                  <a:pt x="3252270" y="1623848"/>
                </a:lnTo>
                <a:cubicBezTo>
                  <a:pt x="3260175" y="1637611"/>
                  <a:pt x="3270177" y="1650099"/>
                  <a:pt x="3281797" y="1660900"/>
                </a:cubicBezTo>
                <a:cubicBezTo>
                  <a:pt x="3285417" y="1663272"/>
                  <a:pt x="3286940" y="1667758"/>
                  <a:pt x="3285607" y="1671854"/>
                </a:cubicBezTo>
                <a:lnTo>
                  <a:pt x="3285244" y="1672168"/>
                </a:lnTo>
                <a:lnTo>
                  <a:pt x="3286767" y="1673301"/>
                </a:lnTo>
                <a:lnTo>
                  <a:pt x="3286845" y="1671569"/>
                </a:lnTo>
                <a:cubicBezTo>
                  <a:pt x="3286845" y="1671569"/>
                  <a:pt x="3287607" y="1671092"/>
                  <a:pt x="3287798" y="1671569"/>
                </a:cubicBezTo>
                <a:cubicBezTo>
                  <a:pt x="3304180" y="1676493"/>
                  <a:pt x="3319802" y="1683503"/>
                  <a:pt x="3334375" y="1692428"/>
                </a:cubicBezTo>
                <a:lnTo>
                  <a:pt x="3334079" y="1694417"/>
                </a:lnTo>
                <a:lnTo>
                  <a:pt x="3354760" y="1696803"/>
                </a:lnTo>
                <a:lnTo>
                  <a:pt x="3356949" y="1692714"/>
                </a:lnTo>
                <a:cubicBezTo>
                  <a:pt x="3360948" y="1690923"/>
                  <a:pt x="3365616" y="1691276"/>
                  <a:pt x="3369235" y="1693666"/>
                </a:cubicBezTo>
                <a:lnTo>
                  <a:pt x="3369825" y="1696518"/>
                </a:lnTo>
                <a:lnTo>
                  <a:pt x="3372664" y="1696333"/>
                </a:lnTo>
                <a:lnTo>
                  <a:pt x="3376345" y="1706013"/>
                </a:lnTo>
                <a:lnTo>
                  <a:pt x="3372570" y="1694809"/>
                </a:lnTo>
                <a:lnTo>
                  <a:pt x="3379144" y="1695523"/>
                </a:lnTo>
                <a:lnTo>
                  <a:pt x="3397168" y="1686558"/>
                </a:lnTo>
                <a:cubicBezTo>
                  <a:pt x="3403716" y="1685689"/>
                  <a:pt x="3410574" y="1686332"/>
                  <a:pt x="3417147" y="1686618"/>
                </a:cubicBezTo>
                <a:cubicBezTo>
                  <a:pt x="3420385" y="1686618"/>
                  <a:pt x="3422957" y="1685380"/>
                  <a:pt x="3425815" y="1685856"/>
                </a:cubicBezTo>
                <a:lnTo>
                  <a:pt x="3427338" y="1686876"/>
                </a:lnTo>
                <a:lnTo>
                  <a:pt x="3432756" y="1685286"/>
                </a:lnTo>
                <a:lnTo>
                  <a:pt x="3437065" y="1676152"/>
                </a:lnTo>
                <a:cubicBezTo>
                  <a:pt x="3439982" y="1674497"/>
                  <a:pt x="3443768" y="1673854"/>
                  <a:pt x="3446769" y="1672711"/>
                </a:cubicBezTo>
                <a:cubicBezTo>
                  <a:pt x="3464772" y="1665063"/>
                  <a:pt x="3480679" y="1653090"/>
                  <a:pt x="3492965" y="1637850"/>
                </a:cubicBezTo>
                <a:cubicBezTo>
                  <a:pt x="3493823" y="1636707"/>
                  <a:pt x="3494776" y="1635659"/>
                  <a:pt x="3495728" y="1634516"/>
                </a:cubicBezTo>
                <a:cubicBezTo>
                  <a:pt x="3497157" y="1632706"/>
                  <a:pt x="3498395" y="1630801"/>
                  <a:pt x="3499538" y="1628801"/>
                </a:cubicBezTo>
                <a:cubicBezTo>
                  <a:pt x="3500776" y="1627220"/>
                  <a:pt x="3501824" y="1625534"/>
                  <a:pt x="3502681" y="1623753"/>
                </a:cubicBezTo>
                <a:cubicBezTo>
                  <a:pt x="3506014" y="1618038"/>
                  <a:pt x="3507920" y="1611180"/>
                  <a:pt x="3515350" y="1608989"/>
                </a:cubicBezTo>
                <a:lnTo>
                  <a:pt x="3515454" y="1609033"/>
                </a:lnTo>
                <a:lnTo>
                  <a:pt x="3514302" y="1604103"/>
                </a:lnTo>
                <a:cubicBezTo>
                  <a:pt x="3514778" y="1603379"/>
                  <a:pt x="3515350" y="1602770"/>
                  <a:pt x="3516112" y="1602322"/>
                </a:cubicBezTo>
                <a:lnTo>
                  <a:pt x="3519178" y="1602322"/>
                </a:lnTo>
                <a:lnTo>
                  <a:pt x="3520186" y="1600426"/>
                </a:lnTo>
                <a:lnTo>
                  <a:pt x="3516207" y="1597558"/>
                </a:lnTo>
                <a:cubicBezTo>
                  <a:pt x="3520398" y="1573746"/>
                  <a:pt x="3520208" y="1549362"/>
                  <a:pt x="3524399" y="1525549"/>
                </a:cubicBezTo>
                <a:lnTo>
                  <a:pt x="3528844" y="1526133"/>
                </a:lnTo>
                <a:lnTo>
                  <a:pt x="3528399" y="1524883"/>
                </a:lnTo>
                <a:cubicBezTo>
                  <a:pt x="3521826" y="1521930"/>
                  <a:pt x="3523446" y="1516310"/>
                  <a:pt x="3523732" y="1511071"/>
                </a:cubicBezTo>
                <a:cubicBezTo>
                  <a:pt x="3524208" y="1509281"/>
                  <a:pt x="3525351" y="1507728"/>
                  <a:pt x="3526875" y="1506690"/>
                </a:cubicBezTo>
                <a:lnTo>
                  <a:pt x="3527246" y="1502826"/>
                </a:lnTo>
                <a:lnTo>
                  <a:pt x="3526113" y="1495356"/>
                </a:lnTo>
                <a:lnTo>
                  <a:pt x="3525762" y="1487438"/>
                </a:lnTo>
                <a:lnTo>
                  <a:pt x="3519731" y="1484974"/>
                </a:lnTo>
                <a:cubicBezTo>
                  <a:pt x="3517159" y="1475582"/>
                  <a:pt x="3515159" y="1466038"/>
                  <a:pt x="3513826" y="1456399"/>
                </a:cubicBezTo>
                <a:lnTo>
                  <a:pt x="3515836" y="1447087"/>
                </a:lnTo>
                <a:lnTo>
                  <a:pt x="3511921" y="1445254"/>
                </a:lnTo>
                <a:cubicBezTo>
                  <a:pt x="3508396" y="1437787"/>
                  <a:pt x="3505635" y="1430005"/>
                  <a:pt x="3503634" y="1422013"/>
                </a:cubicBezTo>
                <a:lnTo>
                  <a:pt x="3505006" y="1407340"/>
                </a:lnTo>
                <a:lnTo>
                  <a:pt x="3499359" y="1392486"/>
                </a:lnTo>
                <a:lnTo>
                  <a:pt x="3495728" y="1392486"/>
                </a:lnTo>
                <a:cubicBezTo>
                  <a:pt x="3492109" y="1390676"/>
                  <a:pt x="3490204" y="1384199"/>
                  <a:pt x="3487442" y="1379913"/>
                </a:cubicBezTo>
                <a:lnTo>
                  <a:pt x="3487134" y="1372964"/>
                </a:lnTo>
                <a:lnTo>
                  <a:pt x="3480679" y="1364053"/>
                </a:lnTo>
                <a:lnTo>
                  <a:pt x="3478174" y="1347062"/>
                </a:lnTo>
                <a:lnTo>
                  <a:pt x="3477820" y="1347242"/>
                </a:lnTo>
                <a:cubicBezTo>
                  <a:pt x="3472867" y="1346576"/>
                  <a:pt x="3471058" y="1342575"/>
                  <a:pt x="3469248" y="1338955"/>
                </a:cubicBezTo>
                <a:cubicBezTo>
                  <a:pt x="3456484" y="1314371"/>
                  <a:pt x="3442292" y="1290578"/>
                  <a:pt x="3426671" y="1267709"/>
                </a:cubicBezTo>
                <a:cubicBezTo>
                  <a:pt x="3424290" y="1265146"/>
                  <a:pt x="3423338" y="1261584"/>
                  <a:pt x="3424099" y="1258184"/>
                </a:cubicBezTo>
                <a:lnTo>
                  <a:pt x="3424350" y="1257319"/>
                </a:lnTo>
                <a:lnTo>
                  <a:pt x="3416850" y="1255504"/>
                </a:lnTo>
                <a:cubicBezTo>
                  <a:pt x="3414790" y="1252849"/>
                  <a:pt x="3413766" y="1248944"/>
                  <a:pt x="3412385" y="1245420"/>
                </a:cubicBezTo>
                <a:lnTo>
                  <a:pt x="3412385" y="1237502"/>
                </a:lnTo>
                <a:lnTo>
                  <a:pt x="3409241" y="1232847"/>
                </a:lnTo>
                <a:lnTo>
                  <a:pt x="3402585" y="1220068"/>
                </a:lnTo>
                <a:lnTo>
                  <a:pt x="3398288" y="1217511"/>
                </a:lnTo>
                <a:cubicBezTo>
                  <a:pt x="3397621" y="1216606"/>
                  <a:pt x="3397145" y="1215568"/>
                  <a:pt x="3396859" y="1214463"/>
                </a:cubicBezTo>
                <a:lnTo>
                  <a:pt x="3397316" y="1212205"/>
                </a:lnTo>
                <a:lnTo>
                  <a:pt x="3391438" y="1207232"/>
                </a:lnTo>
                <a:lnTo>
                  <a:pt x="3385143" y="1207320"/>
                </a:lnTo>
                <a:cubicBezTo>
                  <a:pt x="3382095" y="1204605"/>
                  <a:pt x="3378428" y="1202295"/>
                  <a:pt x="3375761" y="1199342"/>
                </a:cubicBezTo>
                <a:lnTo>
                  <a:pt x="3372927" y="1189424"/>
                </a:lnTo>
                <a:lnTo>
                  <a:pt x="3372570" y="1189603"/>
                </a:lnTo>
                <a:cubicBezTo>
                  <a:pt x="3368664" y="1190051"/>
                  <a:pt x="3364854" y="1188041"/>
                  <a:pt x="3363045" y="1184555"/>
                </a:cubicBezTo>
                <a:cubicBezTo>
                  <a:pt x="3357044" y="1176364"/>
                  <a:pt x="3347899" y="1170839"/>
                  <a:pt x="3343137" y="1161600"/>
                </a:cubicBezTo>
                <a:lnTo>
                  <a:pt x="3337578" y="1150135"/>
                </a:lnTo>
                <a:lnTo>
                  <a:pt x="3329374" y="1141931"/>
                </a:lnTo>
                <a:lnTo>
                  <a:pt x="3329327" y="1141978"/>
                </a:lnTo>
                <a:cubicBezTo>
                  <a:pt x="3326659" y="1140854"/>
                  <a:pt x="3324278" y="1139006"/>
                  <a:pt x="3322564" y="1136644"/>
                </a:cubicBezTo>
                <a:lnTo>
                  <a:pt x="3326471" y="1134223"/>
                </a:lnTo>
                <a:lnTo>
                  <a:pt x="3326470" y="1134223"/>
                </a:lnTo>
                <a:lnTo>
                  <a:pt x="3322564" y="1136644"/>
                </a:lnTo>
                <a:lnTo>
                  <a:pt x="3321810" y="1135754"/>
                </a:lnTo>
                <a:lnTo>
                  <a:pt x="3320944" y="1136549"/>
                </a:lnTo>
                <a:close/>
                <a:moveTo>
                  <a:pt x="1923764" y="1113879"/>
                </a:moveTo>
                <a:cubicBezTo>
                  <a:pt x="1926621" y="1122232"/>
                  <a:pt x="1929003" y="1130719"/>
                  <a:pt x="1930907" y="1139311"/>
                </a:cubicBezTo>
                <a:lnTo>
                  <a:pt x="1926079" y="1143760"/>
                </a:lnTo>
                <a:lnTo>
                  <a:pt x="1926085" y="1143788"/>
                </a:lnTo>
                <a:lnTo>
                  <a:pt x="1926052" y="1143786"/>
                </a:lnTo>
                <a:lnTo>
                  <a:pt x="1926050" y="1143788"/>
                </a:lnTo>
                <a:lnTo>
                  <a:pt x="1926048" y="1143785"/>
                </a:lnTo>
                <a:lnTo>
                  <a:pt x="1921706" y="1143490"/>
                </a:lnTo>
                <a:cubicBezTo>
                  <a:pt x="1920398" y="1142621"/>
                  <a:pt x="1919087" y="1141454"/>
                  <a:pt x="1917324" y="1141406"/>
                </a:cubicBezTo>
                <a:cubicBezTo>
                  <a:pt x="1914750" y="1157789"/>
                  <a:pt x="1898845" y="1159123"/>
                  <a:pt x="1888747" y="1166648"/>
                </a:cubicBezTo>
                <a:cubicBezTo>
                  <a:pt x="1887320" y="1167676"/>
                  <a:pt x="1885223" y="1167324"/>
                  <a:pt x="1884273" y="1165857"/>
                </a:cubicBezTo>
                <a:cubicBezTo>
                  <a:pt x="1884079" y="1165657"/>
                  <a:pt x="1883988" y="1165447"/>
                  <a:pt x="1883891" y="1165219"/>
                </a:cubicBezTo>
                <a:cubicBezTo>
                  <a:pt x="1881319" y="1160552"/>
                  <a:pt x="1879032" y="1155713"/>
                  <a:pt x="1877127" y="1150741"/>
                </a:cubicBezTo>
                <a:cubicBezTo>
                  <a:pt x="1875509" y="1147140"/>
                  <a:pt x="1877031" y="1142892"/>
                  <a:pt x="1880651" y="1141216"/>
                </a:cubicBezTo>
                <a:cubicBezTo>
                  <a:pt x="1885033" y="1139025"/>
                  <a:pt x="1887414" y="1141216"/>
                  <a:pt x="1890176" y="1145121"/>
                </a:cubicBezTo>
                <a:cubicBezTo>
                  <a:pt x="1891891" y="1148845"/>
                  <a:pt x="1896369" y="1150455"/>
                  <a:pt x="1900081" y="1148731"/>
                </a:cubicBezTo>
                <a:cubicBezTo>
                  <a:pt x="1901892" y="1147855"/>
                  <a:pt x="1903322" y="1146235"/>
                  <a:pt x="1903988" y="1144264"/>
                </a:cubicBezTo>
                <a:cubicBezTo>
                  <a:pt x="1904656" y="1142911"/>
                  <a:pt x="1905037" y="1141406"/>
                  <a:pt x="1905037" y="1139882"/>
                </a:cubicBezTo>
                <a:cubicBezTo>
                  <a:pt x="1904702" y="1134781"/>
                  <a:pt x="1906036" y="1129867"/>
                  <a:pt x="1908644" y="1125756"/>
                </a:cubicBezTo>
                <a:lnTo>
                  <a:pt x="1919227" y="1117004"/>
                </a:lnTo>
                <a:lnTo>
                  <a:pt x="1919097" y="1116260"/>
                </a:lnTo>
                <a:close/>
                <a:moveTo>
                  <a:pt x="4040559" y="1111498"/>
                </a:moveTo>
                <a:cubicBezTo>
                  <a:pt x="4047226" y="1114356"/>
                  <a:pt x="4055894" y="1114070"/>
                  <a:pt x="4058560" y="1123214"/>
                </a:cubicBezTo>
                <a:lnTo>
                  <a:pt x="4058560" y="1123752"/>
                </a:lnTo>
                <a:lnTo>
                  <a:pt x="4058942" y="1123500"/>
                </a:lnTo>
                <a:lnTo>
                  <a:pt x="4059010" y="1124796"/>
                </a:lnTo>
                <a:lnTo>
                  <a:pt x="4064930" y="1121797"/>
                </a:lnTo>
                <a:cubicBezTo>
                  <a:pt x="4067133" y="1121118"/>
                  <a:pt x="4069466" y="1121118"/>
                  <a:pt x="4072086" y="1122642"/>
                </a:cubicBezTo>
                <a:cubicBezTo>
                  <a:pt x="4070086" y="1127776"/>
                  <a:pt x="4067038" y="1132463"/>
                  <a:pt x="4063227" y="1136454"/>
                </a:cubicBezTo>
                <a:cubicBezTo>
                  <a:pt x="4059703" y="1139121"/>
                  <a:pt x="4060846" y="1143883"/>
                  <a:pt x="4060846" y="1147883"/>
                </a:cubicBezTo>
                <a:cubicBezTo>
                  <a:pt x="4056370" y="1145693"/>
                  <a:pt x="4051321" y="1145502"/>
                  <a:pt x="4047797" y="1140549"/>
                </a:cubicBezTo>
                <a:cubicBezTo>
                  <a:pt x="4044273" y="1135596"/>
                  <a:pt x="4040844" y="1142645"/>
                  <a:pt x="4038272" y="1139311"/>
                </a:cubicBezTo>
                <a:cubicBezTo>
                  <a:pt x="4037606" y="1129976"/>
                  <a:pt x="4038463" y="1120604"/>
                  <a:pt x="4040559" y="1111498"/>
                </a:cubicBezTo>
                <a:close/>
                <a:moveTo>
                  <a:pt x="3898805" y="1074038"/>
                </a:moveTo>
                <a:lnTo>
                  <a:pt x="3897777" y="1074922"/>
                </a:lnTo>
                <a:lnTo>
                  <a:pt x="3900379" y="1084837"/>
                </a:lnTo>
                <a:close/>
                <a:moveTo>
                  <a:pt x="5002677" y="1064125"/>
                </a:moveTo>
                <a:lnTo>
                  <a:pt x="5002257" y="1066908"/>
                </a:lnTo>
                <a:lnTo>
                  <a:pt x="5002677" y="1066723"/>
                </a:lnTo>
                <a:close/>
                <a:moveTo>
                  <a:pt x="5004635" y="1051179"/>
                </a:moveTo>
                <a:lnTo>
                  <a:pt x="5004479" y="1051257"/>
                </a:lnTo>
                <a:lnTo>
                  <a:pt x="5004583" y="1051491"/>
                </a:lnTo>
                <a:lnTo>
                  <a:pt x="5004567" y="1051593"/>
                </a:lnTo>
                <a:lnTo>
                  <a:pt x="5004775" y="1051489"/>
                </a:lnTo>
                <a:close/>
                <a:moveTo>
                  <a:pt x="4993341" y="1041204"/>
                </a:moveTo>
                <a:lnTo>
                  <a:pt x="4993869" y="1041383"/>
                </a:lnTo>
                <a:lnTo>
                  <a:pt x="4993732" y="1041204"/>
                </a:lnTo>
                <a:close/>
                <a:moveTo>
                  <a:pt x="8130674" y="1014678"/>
                </a:moveTo>
                <a:lnTo>
                  <a:pt x="8129208" y="1019565"/>
                </a:lnTo>
                <a:lnTo>
                  <a:pt x="8130022" y="1017867"/>
                </a:lnTo>
                <a:close/>
                <a:moveTo>
                  <a:pt x="3475916" y="999294"/>
                </a:moveTo>
                <a:cubicBezTo>
                  <a:pt x="3473487" y="997484"/>
                  <a:pt x="3472296" y="998555"/>
                  <a:pt x="3471415" y="1000389"/>
                </a:cubicBezTo>
                <a:lnTo>
                  <a:pt x="3470575" y="1002189"/>
                </a:lnTo>
                <a:lnTo>
                  <a:pt x="3471459" y="1004426"/>
                </a:lnTo>
                <a:lnTo>
                  <a:pt x="3476149" y="999351"/>
                </a:lnTo>
                <a:close/>
                <a:moveTo>
                  <a:pt x="8060510" y="995881"/>
                </a:moveTo>
                <a:lnTo>
                  <a:pt x="8056203" y="1010343"/>
                </a:lnTo>
                <a:cubicBezTo>
                  <a:pt x="8045344" y="1024440"/>
                  <a:pt x="8033342" y="1037584"/>
                  <a:pt x="8021817" y="1051014"/>
                </a:cubicBezTo>
                <a:cubicBezTo>
                  <a:pt x="8016674" y="1058454"/>
                  <a:pt x="8012006" y="1066188"/>
                  <a:pt x="8007721" y="1074160"/>
                </a:cubicBezTo>
                <a:cubicBezTo>
                  <a:pt x="8006576" y="1075303"/>
                  <a:pt x="8005529" y="1076446"/>
                  <a:pt x="8004481" y="1077685"/>
                </a:cubicBezTo>
                <a:cubicBezTo>
                  <a:pt x="7999339" y="1084067"/>
                  <a:pt x="7994956" y="1090925"/>
                  <a:pt x="7991146" y="1098163"/>
                </a:cubicBezTo>
                <a:cubicBezTo>
                  <a:pt x="7988575" y="1101783"/>
                  <a:pt x="7986670" y="1106069"/>
                  <a:pt x="7981621" y="1106355"/>
                </a:cubicBezTo>
                <a:lnTo>
                  <a:pt x="7978357" y="1106355"/>
                </a:lnTo>
                <a:lnTo>
                  <a:pt x="7970594" y="1118703"/>
                </a:lnTo>
                <a:lnTo>
                  <a:pt x="7971621" y="1126643"/>
                </a:lnTo>
                <a:cubicBezTo>
                  <a:pt x="7969335" y="1132653"/>
                  <a:pt x="7966286" y="1138378"/>
                  <a:pt x="7962667" y="1143693"/>
                </a:cubicBezTo>
                <a:cubicBezTo>
                  <a:pt x="7956191" y="1150636"/>
                  <a:pt x="7951619" y="1159133"/>
                  <a:pt x="7949427" y="1168362"/>
                </a:cubicBezTo>
                <a:cubicBezTo>
                  <a:pt x="7948761" y="1173335"/>
                  <a:pt x="7944855" y="1177240"/>
                  <a:pt x="7939902" y="1177887"/>
                </a:cubicBezTo>
                <a:lnTo>
                  <a:pt x="7938280" y="1177354"/>
                </a:lnTo>
                <a:lnTo>
                  <a:pt x="7937536" y="1178874"/>
                </a:lnTo>
                <a:lnTo>
                  <a:pt x="7939140" y="1179983"/>
                </a:lnTo>
                <a:cubicBezTo>
                  <a:pt x="7940283" y="1184403"/>
                  <a:pt x="7939522" y="1189108"/>
                  <a:pt x="7937045" y="1192937"/>
                </a:cubicBezTo>
                <a:cubicBezTo>
                  <a:pt x="7927520" y="1215035"/>
                  <a:pt x="7919615" y="1237895"/>
                  <a:pt x="7909613" y="1259612"/>
                </a:cubicBezTo>
                <a:lnTo>
                  <a:pt x="7905809" y="1262297"/>
                </a:lnTo>
                <a:lnTo>
                  <a:pt x="7907423" y="1269042"/>
                </a:lnTo>
                <a:cubicBezTo>
                  <a:pt x="7898755" y="1295998"/>
                  <a:pt x="7894183" y="1324001"/>
                  <a:pt x="7887801" y="1351433"/>
                </a:cubicBezTo>
                <a:lnTo>
                  <a:pt x="7883708" y="1353939"/>
                </a:lnTo>
                <a:lnTo>
                  <a:pt x="7882276" y="1360672"/>
                </a:lnTo>
                <a:lnTo>
                  <a:pt x="7881001" y="1361805"/>
                </a:lnTo>
                <a:lnTo>
                  <a:pt x="7885324" y="1362958"/>
                </a:lnTo>
                <a:cubicBezTo>
                  <a:pt x="7887705" y="1379865"/>
                  <a:pt x="7886277" y="1397105"/>
                  <a:pt x="7880943" y="1413345"/>
                </a:cubicBezTo>
                <a:lnTo>
                  <a:pt x="7877167" y="1412876"/>
                </a:lnTo>
                <a:lnTo>
                  <a:pt x="7877228" y="1413155"/>
                </a:lnTo>
                <a:lnTo>
                  <a:pt x="7876723" y="1413223"/>
                </a:lnTo>
                <a:lnTo>
                  <a:pt x="7877514" y="1414393"/>
                </a:lnTo>
                <a:cubicBezTo>
                  <a:pt x="7884372" y="1417250"/>
                  <a:pt x="7884372" y="1422489"/>
                  <a:pt x="7884658" y="1428300"/>
                </a:cubicBezTo>
                <a:cubicBezTo>
                  <a:pt x="7885801" y="1465447"/>
                  <a:pt x="7890563" y="1502385"/>
                  <a:pt x="7898850" y="1538599"/>
                </a:cubicBezTo>
                <a:cubicBezTo>
                  <a:pt x="7905327" y="1564498"/>
                  <a:pt x="7917995" y="1588444"/>
                  <a:pt x="7935712" y="1608417"/>
                </a:cubicBezTo>
                <a:cubicBezTo>
                  <a:pt x="7945237" y="1619181"/>
                  <a:pt x="7945237" y="1619371"/>
                  <a:pt x="7941331" y="1633373"/>
                </a:cubicBezTo>
                <a:cubicBezTo>
                  <a:pt x="7944189" y="1622419"/>
                  <a:pt x="7946952" y="1620419"/>
                  <a:pt x="7954380" y="1625467"/>
                </a:cubicBezTo>
                <a:cubicBezTo>
                  <a:pt x="7971335" y="1636964"/>
                  <a:pt x="7988956" y="1647336"/>
                  <a:pt x="8007244" y="1656518"/>
                </a:cubicBezTo>
                <a:lnTo>
                  <a:pt x="8007075" y="1659413"/>
                </a:lnTo>
                <a:lnTo>
                  <a:pt x="8012388" y="1659842"/>
                </a:lnTo>
                <a:cubicBezTo>
                  <a:pt x="8012484" y="1659909"/>
                  <a:pt x="8012484" y="1659976"/>
                  <a:pt x="8012578" y="1660043"/>
                </a:cubicBezTo>
                <a:cubicBezTo>
                  <a:pt x="8014769" y="1660043"/>
                  <a:pt x="8010864" y="1665281"/>
                  <a:pt x="8015436" y="1663186"/>
                </a:cubicBezTo>
                <a:lnTo>
                  <a:pt x="8016088" y="1663838"/>
                </a:lnTo>
                <a:lnTo>
                  <a:pt x="8017530" y="1661376"/>
                </a:lnTo>
                <a:cubicBezTo>
                  <a:pt x="8030295" y="1661662"/>
                  <a:pt x="8042867" y="1663652"/>
                  <a:pt x="8055060" y="1667281"/>
                </a:cubicBezTo>
                <a:lnTo>
                  <a:pt x="8057640" y="1670556"/>
                </a:lnTo>
                <a:lnTo>
                  <a:pt x="8058775" y="1670044"/>
                </a:lnTo>
                <a:cubicBezTo>
                  <a:pt x="8066014" y="1669759"/>
                  <a:pt x="8073157" y="1669306"/>
                  <a:pt x="8080206" y="1669889"/>
                </a:cubicBezTo>
                <a:cubicBezTo>
                  <a:pt x="8087254" y="1670473"/>
                  <a:pt x="8094208" y="1672092"/>
                  <a:pt x="8101065" y="1675950"/>
                </a:cubicBezTo>
                <a:lnTo>
                  <a:pt x="8100738" y="1677397"/>
                </a:lnTo>
                <a:lnTo>
                  <a:pt x="8103351" y="1676235"/>
                </a:lnTo>
                <a:cubicBezTo>
                  <a:pt x="8107733" y="1680522"/>
                  <a:pt x="8110590" y="1676235"/>
                  <a:pt x="8113639" y="1674140"/>
                </a:cubicBezTo>
                <a:cubicBezTo>
                  <a:pt x="8118401" y="1672616"/>
                  <a:pt x="8123449" y="1672616"/>
                  <a:pt x="8128211" y="1674140"/>
                </a:cubicBezTo>
                <a:lnTo>
                  <a:pt x="8130260" y="1677717"/>
                </a:lnTo>
                <a:lnTo>
                  <a:pt x="8138867" y="1673318"/>
                </a:lnTo>
                <a:lnTo>
                  <a:pt x="8145568" y="1679325"/>
                </a:lnTo>
                <a:lnTo>
                  <a:pt x="8157287" y="1670306"/>
                </a:lnTo>
                <a:cubicBezTo>
                  <a:pt x="8162597" y="1668734"/>
                  <a:pt x="8168455" y="1668663"/>
                  <a:pt x="8174218" y="1668806"/>
                </a:cubicBezTo>
                <a:cubicBezTo>
                  <a:pt x="8178075" y="1668806"/>
                  <a:pt x="8180171" y="1670711"/>
                  <a:pt x="8181659" y="1673223"/>
                </a:cubicBezTo>
                <a:lnTo>
                  <a:pt x="8182208" y="1674388"/>
                </a:lnTo>
                <a:lnTo>
                  <a:pt x="8182884" y="1670711"/>
                </a:lnTo>
                <a:lnTo>
                  <a:pt x="8184273" y="1670711"/>
                </a:lnTo>
                <a:lnTo>
                  <a:pt x="8190791" y="1663377"/>
                </a:lnTo>
                <a:cubicBezTo>
                  <a:pt x="8206317" y="1660520"/>
                  <a:pt x="8219366" y="1650613"/>
                  <a:pt x="8236130" y="1650709"/>
                </a:cubicBezTo>
                <a:cubicBezTo>
                  <a:pt x="8242416" y="1650575"/>
                  <a:pt x="8248132" y="1646889"/>
                  <a:pt x="8250894" y="1641184"/>
                </a:cubicBezTo>
                <a:cubicBezTo>
                  <a:pt x="8256608" y="1629754"/>
                  <a:pt x="8268705" y="1625277"/>
                  <a:pt x="8277469" y="1617181"/>
                </a:cubicBezTo>
                <a:lnTo>
                  <a:pt x="8284515" y="1617487"/>
                </a:lnTo>
                <a:lnTo>
                  <a:pt x="8311283" y="1585366"/>
                </a:lnTo>
                <a:lnTo>
                  <a:pt x="8317926" y="1583316"/>
                </a:lnTo>
                <a:lnTo>
                  <a:pt x="8319397" y="1581226"/>
                </a:lnTo>
                <a:lnTo>
                  <a:pt x="8318236" y="1574127"/>
                </a:lnTo>
                <a:cubicBezTo>
                  <a:pt x="8330333" y="1552981"/>
                  <a:pt x="8339572" y="1530312"/>
                  <a:pt x="8351192" y="1508881"/>
                </a:cubicBezTo>
                <a:lnTo>
                  <a:pt x="8353922" y="1508062"/>
                </a:lnTo>
                <a:lnTo>
                  <a:pt x="8351764" y="1500309"/>
                </a:lnTo>
                <a:cubicBezTo>
                  <a:pt x="8358145" y="1475506"/>
                  <a:pt x="8361955" y="1450150"/>
                  <a:pt x="8363384" y="1424585"/>
                </a:cubicBezTo>
                <a:cubicBezTo>
                  <a:pt x="8363003" y="1421042"/>
                  <a:pt x="8364337" y="1417537"/>
                  <a:pt x="8366908" y="1415060"/>
                </a:cubicBezTo>
                <a:lnTo>
                  <a:pt x="8369998" y="1414030"/>
                </a:lnTo>
                <a:lnTo>
                  <a:pt x="8365002" y="1408202"/>
                </a:lnTo>
                <a:cubicBezTo>
                  <a:pt x="8365574" y="1387914"/>
                  <a:pt x="8359669" y="1368197"/>
                  <a:pt x="8361098" y="1347908"/>
                </a:cubicBezTo>
                <a:lnTo>
                  <a:pt x="8364660" y="1345552"/>
                </a:lnTo>
                <a:lnTo>
                  <a:pt x="8364336" y="1342575"/>
                </a:lnTo>
                <a:lnTo>
                  <a:pt x="8364337" y="1342574"/>
                </a:lnTo>
                <a:lnTo>
                  <a:pt x="8351661" y="1295823"/>
                </a:lnTo>
                <a:lnTo>
                  <a:pt x="8350144" y="1295521"/>
                </a:lnTo>
                <a:cubicBezTo>
                  <a:pt x="8349572" y="1294606"/>
                  <a:pt x="8349572" y="1293482"/>
                  <a:pt x="8350144" y="1292568"/>
                </a:cubicBezTo>
                <a:lnTo>
                  <a:pt x="8350173" y="1292230"/>
                </a:lnTo>
                <a:lnTo>
                  <a:pt x="8349572" y="1293140"/>
                </a:lnTo>
                <a:cubicBezTo>
                  <a:pt x="8346810" y="1293140"/>
                  <a:pt x="8344429" y="1291426"/>
                  <a:pt x="8343477" y="1288854"/>
                </a:cubicBezTo>
                <a:cubicBezTo>
                  <a:pt x="8334904" y="1268089"/>
                  <a:pt x="8326617" y="1247135"/>
                  <a:pt x="8317188" y="1226751"/>
                </a:cubicBezTo>
                <a:cubicBezTo>
                  <a:pt x="8316902" y="1225665"/>
                  <a:pt x="8316902" y="1224503"/>
                  <a:pt x="8317188" y="1223417"/>
                </a:cubicBezTo>
                <a:lnTo>
                  <a:pt x="8318052" y="1221601"/>
                </a:lnTo>
                <a:lnTo>
                  <a:pt x="8310580" y="1216819"/>
                </a:lnTo>
                <a:cubicBezTo>
                  <a:pt x="8308163" y="1213380"/>
                  <a:pt x="8307043" y="1209030"/>
                  <a:pt x="8307758" y="1204558"/>
                </a:cubicBezTo>
                <a:lnTo>
                  <a:pt x="8309807" y="1202608"/>
                </a:lnTo>
                <a:lnTo>
                  <a:pt x="8308902" y="1201033"/>
                </a:lnTo>
                <a:lnTo>
                  <a:pt x="8308901" y="1201032"/>
                </a:lnTo>
                <a:lnTo>
                  <a:pt x="8308901" y="1201033"/>
                </a:lnTo>
                <a:cubicBezTo>
                  <a:pt x="8306805" y="1199271"/>
                  <a:pt x="8305282" y="1197004"/>
                  <a:pt x="8304328" y="1194461"/>
                </a:cubicBezTo>
                <a:lnTo>
                  <a:pt x="8304329" y="1194461"/>
                </a:lnTo>
                <a:lnTo>
                  <a:pt x="8304329" y="1194461"/>
                </a:lnTo>
                <a:lnTo>
                  <a:pt x="8291788" y="1174431"/>
                </a:lnTo>
                <a:lnTo>
                  <a:pt x="8291090" y="1175315"/>
                </a:lnTo>
                <a:cubicBezTo>
                  <a:pt x="8284707" y="1176172"/>
                  <a:pt x="8282231" y="1171220"/>
                  <a:pt x="8280136" y="1167029"/>
                </a:cubicBezTo>
                <a:cubicBezTo>
                  <a:pt x="8270515" y="1151217"/>
                  <a:pt x="8259085" y="1136596"/>
                  <a:pt x="8246035" y="1123499"/>
                </a:cubicBezTo>
                <a:lnTo>
                  <a:pt x="8240814" y="1112426"/>
                </a:lnTo>
                <a:lnTo>
                  <a:pt x="8237368" y="1112927"/>
                </a:lnTo>
                <a:cubicBezTo>
                  <a:pt x="8229271" y="1106774"/>
                  <a:pt x="8221747" y="1099849"/>
                  <a:pt x="8214889" y="1092258"/>
                </a:cubicBezTo>
                <a:lnTo>
                  <a:pt x="8215322" y="1086406"/>
                </a:lnTo>
                <a:lnTo>
                  <a:pt x="8208317" y="1085304"/>
                </a:lnTo>
                <a:cubicBezTo>
                  <a:pt x="8196506" y="1077093"/>
                  <a:pt x="8185171" y="1068093"/>
                  <a:pt x="8174598" y="1058348"/>
                </a:cubicBezTo>
                <a:cubicBezTo>
                  <a:pt x="8171074" y="1054348"/>
                  <a:pt x="8166407" y="1051462"/>
                  <a:pt x="8161264" y="1050062"/>
                </a:cubicBezTo>
                <a:cubicBezTo>
                  <a:pt x="8158264" y="1049157"/>
                  <a:pt x="8155383" y="1047966"/>
                  <a:pt x="8153394" y="1046002"/>
                </a:cubicBezTo>
                <a:lnTo>
                  <a:pt x="8151314" y="1038797"/>
                </a:lnTo>
                <a:lnTo>
                  <a:pt x="8137523" y="1036954"/>
                </a:lnTo>
                <a:lnTo>
                  <a:pt x="8127394" y="1025611"/>
                </a:lnTo>
                <a:lnTo>
                  <a:pt x="8126688" y="1027964"/>
                </a:lnTo>
                <a:cubicBezTo>
                  <a:pt x="8113828" y="1022154"/>
                  <a:pt x="8098113" y="1021773"/>
                  <a:pt x="8088588" y="1009486"/>
                </a:cubicBezTo>
                <a:cubicBezTo>
                  <a:pt x="8087159" y="1007009"/>
                  <a:pt x="8084873" y="1008629"/>
                  <a:pt x="8082968" y="1008343"/>
                </a:cubicBezTo>
                <a:cubicBezTo>
                  <a:pt x="8078586" y="1007848"/>
                  <a:pt x="8074586" y="1005399"/>
                  <a:pt x="8072204" y="1001675"/>
                </a:cubicBezTo>
                <a:lnTo>
                  <a:pt x="8071816" y="1000941"/>
                </a:lnTo>
                <a:lnTo>
                  <a:pt x="8067073" y="1002294"/>
                </a:lnTo>
                <a:close/>
                <a:moveTo>
                  <a:pt x="3631173" y="981768"/>
                </a:moveTo>
                <a:cubicBezTo>
                  <a:pt x="3637841" y="983444"/>
                  <a:pt x="3644699" y="984187"/>
                  <a:pt x="3651557" y="983958"/>
                </a:cubicBezTo>
                <a:lnTo>
                  <a:pt x="3651627" y="983992"/>
                </a:lnTo>
                <a:lnTo>
                  <a:pt x="3683560" y="990340"/>
                </a:lnTo>
                <a:lnTo>
                  <a:pt x="3683558" y="990346"/>
                </a:lnTo>
                <a:lnTo>
                  <a:pt x="3683656" y="990340"/>
                </a:lnTo>
                <a:cubicBezTo>
                  <a:pt x="3689276" y="991750"/>
                  <a:pt x="3694610" y="994283"/>
                  <a:pt x="3699277" y="997770"/>
                </a:cubicBezTo>
                <a:cubicBezTo>
                  <a:pt x="3701753" y="1000341"/>
                  <a:pt x="3703182" y="998531"/>
                  <a:pt x="3705087" y="997770"/>
                </a:cubicBezTo>
                <a:cubicBezTo>
                  <a:pt x="3707373" y="996093"/>
                  <a:pt x="3710517" y="996379"/>
                  <a:pt x="3712421" y="998437"/>
                </a:cubicBezTo>
                <a:cubicBezTo>
                  <a:pt x="3715184" y="1000818"/>
                  <a:pt x="3712993" y="1003008"/>
                  <a:pt x="3711851" y="1005390"/>
                </a:cubicBezTo>
                <a:cubicBezTo>
                  <a:pt x="3708993" y="1011619"/>
                  <a:pt x="3711755" y="1018953"/>
                  <a:pt x="3718041" y="1021782"/>
                </a:cubicBezTo>
                <a:cubicBezTo>
                  <a:pt x="3718136" y="1021849"/>
                  <a:pt x="3718327" y="1021906"/>
                  <a:pt x="3718422" y="1021963"/>
                </a:cubicBezTo>
                <a:cubicBezTo>
                  <a:pt x="3719851" y="1022621"/>
                  <a:pt x="3721565" y="1022278"/>
                  <a:pt x="3722614" y="1021106"/>
                </a:cubicBezTo>
                <a:cubicBezTo>
                  <a:pt x="3723566" y="1019868"/>
                  <a:pt x="3723566" y="1018153"/>
                  <a:pt x="3722614" y="1016915"/>
                </a:cubicBezTo>
                <a:cubicBezTo>
                  <a:pt x="3722232" y="1016286"/>
                  <a:pt x="3721756" y="1015705"/>
                  <a:pt x="3721185" y="1015200"/>
                </a:cubicBezTo>
                <a:cubicBezTo>
                  <a:pt x="3718708" y="1012819"/>
                  <a:pt x="3715375" y="1010819"/>
                  <a:pt x="3717470" y="1006628"/>
                </a:cubicBezTo>
                <a:cubicBezTo>
                  <a:pt x="3719565" y="1002437"/>
                  <a:pt x="3723471" y="1004437"/>
                  <a:pt x="3726995" y="1003580"/>
                </a:cubicBezTo>
                <a:lnTo>
                  <a:pt x="3740486" y="1007328"/>
                </a:lnTo>
                <a:lnTo>
                  <a:pt x="3740521" y="1006913"/>
                </a:lnTo>
                <a:cubicBezTo>
                  <a:pt x="3746759" y="1006437"/>
                  <a:pt x="3752522" y="1007818"/>
                  <a:pt x="3758141" y="1009735"/>
                </a:cubicBezTo>
                <a:lnTo>
                  <a:pt x="3774906" y="1015772"/>
                </a:lnTo>
                <a:cubicBezTo>
                  <a:pt x="3794336" y="1021049"/>
                  <a:pt x="3813386" y="1027412"/>
                  <a:pt x="3832056" y="1034822"/>
                </a:cubicBezTo>
                <a:cubicBezTo>
                  <a:pt x="3837866" y="1036727"/>
                  <a:pt x="3841581" y="1039489"/>
                  <a:pt x="3841581" y="1046062"/>
                </a:cubicBezTo>
                <a:cubicBezTo>
                  <a:pt x="3841199" y="1047938"/>
                  <a:pt x="3841676" y="1049871"/>
                  <a:pt x="3842819" y="1051396"/>
                </a:cubicBezTo>
                <a:cubicBezTo>
                  <a:pt x="3843581" y="1051396"/>
                  <a:pt x="3844724" y="1051396"/>
                  <a:pt x="3844819" y="1051396"/>
                </a:cubicBezTo>
                <a:cubicBezTo>
                  <a:pt x="3848820" y="1041871"/>
                  <a:pt x="3848725" y="1041871"/>
                  <a:pt x="3857582" y="1044252"/>
                </a:cubicBezTo>
                <a:lnTo>
                  <a:pt x="3863965" y="1045985"/>
                </a:lnTo>
                <a:lnTo>
                  <a:pt x="3863965" y="1045680"/>
                </a:lnTo>
                <a:cubicBezTo>
                  <a:pt x="3865869" y="1047394"/>
                  <a:pt x="3866917" y="1051109"/>
                  <a:pt x="3869870" y="1050538"/>
                </a:cubicBezTo>
                <a:cubicBezTo>
                  <a:pt x="3878538" y="1049014"/>
                  <a:pt x="3882347" y="1053681"/>
                  <a:pt x="3883681" y="1061016"/>
                </a:cubicBezTo>
                <a:cubicBezTo>
                  <a:pt x="3887587" y="1061016"/>
                  <a:pt x="3887301" y="1054824"/>
                  <a:pt x="3891587" y="1056825"/>
                </a:cubicBezTo>
                <a:lnTo>
                  <a:pt x="3891769" y="1057341"/>
                </a:lnTo>
                <a:lnTo>
                  <a:pt x="3906810" y="1064312"/>
                </a:lnTo>
                <a:lnTo>
                  <a:pt x="3907209" y="1064349"/>
                </a:lnTo>
                <a:lnTo>
                  <a:pt x="3948451" y="1080183"/>
                </a:lnTo>
                <a:lnTo>
                  <a:pt x="3948451" y="1079970"/>
                </a:lnTo>
                <a:cubicBezTo>
                  <a:pt x="3951023" y="1079923"/>
                  <a:pt x="3953499" y="1080618"/>
                  <a:pt x="3955690" y="1081971"/>
                </a:cubicBezTo>
                <a:lnTo>
                  <a:pt x="3955688" y="1081975"/>
                </a:lnTo>
                <a:lnTo>
                  <a:pt x="3955691" y="1081971"/>
                </a:lnTo>
                <a:cubicBezTo>
                  <a:pt x="3958548" y="1085781"/>
                  <a:pt x="3963121" y="1084924"/>
                  <a:pt x="3966930" y="1086067"/>
                </a:cubicBezTo>
                <a:lnTo>
                  <a:pt x="3980646" y="1091210"/>
                </a:lnTo>
                <a:lnTo>
                  <a:pt x="3980646" y="1091210"/>
                </a:lnTo>
                <a:lnTo>
                  <a:pt x="3980646" y="1093401"/>
                </a:lnTo>
                <a:cubicBezTo>
                  <a:pt x="3980646" y="1097783"/>
                  <a:pt x="3978169" y="1103593"/>
                  <a:pt x="3982075" y="1106355"/>
                </a:cubicBezTo>
                <a:cubicBezTo>
                  <a:pt x="3985979" y="1109117"/>
                  <a:pt x="3989408" y="1102926"/>
                  <a:pt x="3993313" y="1101212"/>
                </a:cubicBezTo>
                <a:cubicBezTo>
                  <a:pt x="4004744" y="1096354"/>
                  <a:pt x="4008935" y="1098163"/>
                  <a:pt x="4010554" y="1110737"/>
                </a:cubicBezTo>
                <a:cubicBezTo>
                  <a:pt x="4010554" y="1111403"/>
                  <a:pt x="4011220" y="1111975"/>
                  <a:pt x="4011888" y="1113213"/>
                </a:cubicBezTo>
                <a:cubicBezTo>
                  <a:pt x="4015697" y="1112165"/>
                  <a:pt x="4014459" y="1105974"/>
                  <a:pt x="4019032" y="1105879"/>
                </a:cubicBezTo>
                <a:cubicBezTo>
                  <a:pt x="4022841" y="1106126"/>
                  <a:pt x="4026556" y="1106955"/>
                  <a:pt x="4030080" y="1108355"/>
                </a:cubicBezTo>
                <a:lnTo>
                  <a:pt x="4039605" y="1111975"/>
                </a:lnTo>
                <a:cubicBezTo>
                  <a:pt x="4045987" y="1120481"/>
                  <a:pt x="4045035" y="1132444"/>
                  <a:pt x="4037319" y="1139788"/>
                </a:cubicBezTo>
                <a:lnTo>
                  <a:pt x="4035033" y="1139788"/>
                </a:lnTo>
                <a:lnTo>
                  <a:pt x="4032733" y="1137752"/>
                </a:lnTo>
                <a:lnTo>
                  <a:pt x="4026615" y="1135155"/>
                </a:lnTo>
                <a:lnTo>
                  <a:pt x="4017225" y="1132168"/>
                </a:lnTo>
                <a:lnTo>
                  <a:pt x="4017221" y="1132168"/>
                </a:lnTo>
                <a:cubicBezTo>
                  <a:pt x="4005887" y="1129310"/>
                  <a:pt x="3995219" y="1124453"/>
                  <a:pt x="3984265" y="1120643"/>
                </a:cubicBezTo>
                <a:lnTo>
                  <a:pt x="3983217" y="1120643"/>
                </a:lnTo>
                <a:cubicBezTo>
                  <a:pt x="3977788" y="1119595"/>
                  <a:pt x="3976835" y="1112737"/>
                  <a:pt x="3972264" y="1111594"/>
                </a:cubicBezTo>
                <a:cubicBezTo>
                  <a:pt x="3967692" y="1110451"/>
                  <a:pt x="3962739" y="1114737"/>
                  <a:pt x="3958262" y="1111594"/>
                </a:cubicBezTo>
                <a:lnTo>
                  <a:pt x="3958262" y="1111593"/>
                </a:lnTo>
                <a:lnTo>
                  <a:pt x="3946070" y="1107021"/>
                </a:lnTo>
                <a:cubicBezTo>
                  <a:pt x="3943402" y="1106555"/>
                  <a:pt x="3941021" y="1104964"/>
                  <a:pt x="3939592" y="1102640"/>
                </a:cubicBezTo>
                <a:lnTo>
                  <a:pt x="3939592" y="1102638"/>
                </a:lnTo>
                <a:lnTo>
                  <a:pt x="3936927" y="1093115"/>
                </a:lnTo>
                <a:cubicBezTo>
                  <a:pt x="3936736" y="1090419"/>
                  <a:pt x="3935021" y="1088095"/>
                  <a:pt x="3932449" y="1087209"/>
                </a:cubicBezTo>
                <a:cubicBezTo>
                  <a:pt x="3929592" y="1086257"/>
                  <a:pt x="3926639" y="1084733"/>
                  <a:pt x="3923972" y="1087209"/>
                </a:cubicBezTo>
                <a:cubicBezTo>
                  <a:pt x="3921306" y="1089686"/>
                  <a:pt x="3923972" y="1092448"/>
                  <a:pt x="3925115" y="1094829"/>
                </a:cubicBezTo>
                <a:cubicBezTo>
                  <a:pt x="3925115" y="1095306"/>
                  <a:pt x="3925115" y="1096163"/>
                  <a:pt x="3925115" y="1097306"/>
                </a:cubicBezTo>
                <a:lnTo>
                  <a:pt x="3901302" y="1089306"/>
                </a:lnTo>
                <a:lnTo>
                  <a:pt x="3901302" y="1089400"/>
                </a:lnTo>
                <a:lnTo>
                  <a:pt x="3887586" y="1084542"/>
                </a:lnTo>
                <a:lnTo>
                  <a:pt x="3887586" y="1083464"/>
                </a:lnTo>
                <a:lnTo>
                  <a:pt x="3887205" y="1084066"/>
                </a:lnTo>
                <a:lnTo>
                  <a:pt x="3877680" y="1079875"/>
                </a:lnTo>
                <a:lnTo>
                  <a:pt x="3877316" y="1079733"/>
                </a:lnTo>
                <a:lnTo>
                  <a:pt x="3877300" y="1079780"/>
                </a:lnTo>
                <a:lnTo>
                  <a:pt x="3873709" y="1078321"/>
                </a:lnTo>
                <a:lnTo>
                  <a:pt x="3871108" y="1077303"/>
                </a:lnTo>
                <a:lnTo>
                  <a:pt x="3864410" y="1073016"/>
                </a:lnTo>
                <a:lnTo>
                  <a:pt x="3864250" y="1073112"/>
                </a:lnTo>
                <a:cubicBezTo>
                  <a:pt x="3861011" y="1073713"/>
                  <a:pt x="3857677" y="1073246"/>
                  <a:pt x="3854725" y="1071779"/>
                </a:cubicBezTo>
                <a:cubicBezTo>
                  <a:pt x="3847200" y="1068055"/>
                  <a:pt x="3839389" y="1065092"/>
                  <a:pt x="3831293" y="1062920"/>
                </a:cubicBezTo>
                <a:cubicBezTo>
                  <a:pt x="3825960" y="1061111"/>
                  <a:pt x="3821768" y="1059111"/>
                  <a:pt x="3820530" y="1052824"/>
                </a:cubicBezTo>
                <a:cubicBezTo>
                  <a:pt x="3819768" y="1049519"/>
                  <a:pt x="3817864" y="1046605"/>
                  <a:pt x="3815101" y="1044633"/>
                </a:cubicBezTo>
                <a:cubicBezTo>
                  <a:pt x="3811386" y="1045490"/>
                  <a:pt x="3812815" y="1048443"/>
                  <a:pt x="3812052" y="1050347"/>
                </a:cubicBezTo>
                <a:cubicBezTo>
                  <a:pt x="3810052" y="1054824"/>
                  <a:pt x="3807957" y="1055491"/>
                  <a:pt x="3804624" y="1052062"/>
                </a:cubicBezTo>
                <a:cubicBezTo>
                  <a:pt x="3801289" y="1048633"/>
                  <a:pt x="3800623" y="1047205"/>
                  <a:pt x="3796432" y="1046919"/>
                </a:cubicBezTo>
                <a:cubicBezTo>
                  <a:pt x="3786335" y="1046347"/>
                  <a:pt x="3784240" y="1043585"/>
                  <a:pt x="3784906" y="1033489"/>
                </a:cubicBezTo>
                <a:cubicBezTo>
                  <a:pt x="3784811" y="1032183"/>
                  <a:pt x="3784811" y="1030888"/>
                  <a:pt x="3784906" y="1029583"/>
                </a:cubicBezTo>
                <a:cubicBezTo>
                  <a:pt x="3780144" y="1030440"/>
                  <a:pt x="3779858" y="1034345"/>
                  <a:pt x="3778810" y="1037108"/>
                </a:cubicBezTo>
                <a:cubicBezTo>
                  <a:pt x="3776620" y="1042632"/>
                  <a:pt x="3773191" y="1043490"/>
                  <a:pt x="3767952" y="1041489"/>
                </a:cubicBezTo>
                <a:cubicBezTo>
                  <a:pt x="3762523" y="1038823"/>
                  <a:pt x="3756617" y="1037184"/>
                  <a:pt x="3750521" y="1036631"/>
                </a:cubicBezTo>
                <a:lnTo>
                  <a:pt x="3751211" y="1034022"/>
                </a:lnTo>
                <a:lnTo>
                  <a:pt x="3750046" y="1036251"/>
                </a:lnTo>
                <a:lnTo>
                  <a:pt x="3738424" y="1032060"/>
                </a:lnTo>
                <a:lnTo>
                  <a:pt x="3738424" y="1032060"/>
                </a:lnTo>
                <a:cubicBezTo>
                  <a:pt x="3729186" y="1028669"/>
                  <a:pt x="3719565" y="1026116"/>
                  <a:pt x="3709849" y="1024440"/>
                </a:cubicBezTo>
                <a:cubicBezTo>
                  <a:pt x="3705754" y="1023706"/>
                  <a:pt x="3701753" y="1022392"/>
                  <a:pt x="3698039" y="1020535"/>
                </a:cubicBezTo>
                <a:cubicBezTo>
                  <a:pt x="3694419" y="1018467"/>
                  <a:pt x="3690229" y="1017544"/>
                  <a:pt x="3686037" y="1017867"/>
                </a:cubicBezTo>
                <a:cubicBezTo>
                  <a:pt x="3676512" y="1018630"/>
                  <a:pt x="3668702" y="1013200"/>
                  <a:pt x="3659272" y="1013010"/>
                </a:cubicBezTo>
                <a:cubicBezTo>
                  <a:pt x="3649080" y="1012353"/>
                  <a:pt x="3638889" y="1010981"/>
                  <a:pt x="3628887" y="1008914"/>
                </a:cubicBezTo>
                <a:cubicBezTo>
                  <a:pt x="3626030" y="999913"/>
                  <a:pt x="3626887" y="990169"/>
                  <a:pt x="3631173" y="981768"/>
                </a:cubicBezTo>
                <a:close/>
                <a:moveTo>
                  <a:pt x="3595836" y="979387"/>
                </a:moveTo>
                <a:lnTo>
                  <a:pt x="3597300" y="980400"/>
                </a:lnTo>
                <a:lnTo>
                  <a:pt x="3596692" y="979387"/>
                </a:lnTo>
                <a:cubicBezTo>
                  <a:pt x="3608028" y="981511"/>
                  <a:pt x="3619552" y="982311"/>
                  <a:pt x="3631077" y="981768"/>
                </a:cubicBezTo>
                <a:cubicBezTo>
                  <a:pt x="3633364" y="990816"/>
                  <a:pt x="3632506" y="1000370"/>
                  <a:pt x="3628791" y="1008914"/>
                </a:cubicBezTo>
                <a:cubicBezTo>
                  <a:pt x="3620314" y="1009686"/>
                  <a:pt x="3611647" y="1008905"/>
                  <a:pt x="3603456" y="1006628"/>
                </a:cubicBezTo>
                <a:cubicBezTo>
                  <a:pt x="3600789" y="1006628"/>
                  <a:pt x="3598122" y="1006628"/>
                  <a:pt x="3595550" y="1006628"/>
                </a:cubicBezTo>
                <a:cubicBezTo>
                  <a:pt x="3569452" y="1005781"/>
                  <a:pt x="3543449" y="1007857"/>
                  <a:pt x="3517827" y="1012819"/>
                </a:cubicBezTo>
                <a:cubicBezTo>
                  <a:pt x="3515160" y="1012819"/>
                  <a:pt x="3512492" y="1012819"/>
                  <a:pt x="3509825" y="1013486"/>
                </a:cubicBezTo>
                <a:lnTo>
                  <a:pt x="3509367" y="1012881"/>
                </a:lnTo>
                <a:lnTo>
                  <a:pt x="3499252" y="1014022"/>
                </a:lnTo>
                <a:lnTo>
                  <a:pt x="3490289" y="1017536"/>
                </a:lnTo>
                <a:lnTo>
                  <a:pt x="3489917" y="1018248"/>
                </a:lnTo>
                <a:cubicBezTo>
                  <a:pt x="3486870" y="1019572"/>
                  <a:pt x="3483631" y="1020591"/>
                  <a:pt x="3480392" y="1021296"/>
                </a:cubicBezTo>
                <a:cubicBezTo>
                  <a:pt x="3475344" y="1023106"/>
                  <a:pt x="3472487" y="1020820"/>
                  <a:pt x="3469820" y="1014914"/>
                </a:cubicBezTo>
                <a:cubicBezTo>
                  <a:pt x="3466009" y="1022439"/>
                  <a:pt x="3463247" y="1028916"/>
                  <a:pt x="3455246" y="1029297"/>
                </a:cubicBezTo>
                <a:lnTo>
                  <a:pt x="3455304" y="1029123"/>
                </a:lnTo>
                <a:lnTo>
                  <a:pt x="3455247" y="1029203"/>
                </a:lnTo>
                <a:cubicBezTo>
                  <a:pt x="3447913" y="1027202"/>
                  <a:pt x="3444102" y="1033489"/>
                  <a:pt x="3438769" y="1036156"/>
                </a:cubicBezTo>
                <a:lnTo>
                  <a:pt x="3438616" y="1036125"/>
                </a:lnTo>
                <a:lnTo>
                  <a:pt x="3438673" y="1036250"/>
                </a:lnTo>
                <a:lnTo>
                  <a:pt x="3432102" y="1038632"/>
                </a:lnTo>
                <a:lnTo>
                  <a:pt x="3432102" y="1038537"/>
                </a:lnTo>
                <a:cubicBezTo>
                  <a:pt x="3423243" y="1043795"/>
                  <a:pt x="3413909" y="1048262"/>
                  <a:pt x="3404289" y="1051872"/>
                </a:cubicBezTo>
                <a:lnTo>
                  <a:pt x="3404194" y="1051778"/>
                </a:lnTo>
                <a:lnTo>
                  <a:pt x="3404288" y="1051967"/>
                </a:lnTo>
                <a:lnTo>
                  <a:pt x="3400478" y="1055110"/>
                </a:lnTo>
                <a:cubicBezTo>
                  <a:pt x="3394096" y="1060444"/>
                  <a:pt x="3385143" y="1060921"/>
                  <a:pt x="3379333" y="1068350"/>
                </a:cubicBezTo>
                <a:lnTo>
                  <a:pt x="3359055" y="1084269"/>
                </a:lnTo>
                <a:lnTo>
                  <a:pt x="3359140" y="1084638"/>
                </a:lnTo>
                <a:lnTo>
                  <a:pt x="3352218" y="1089190"/>
                </a:lnTo>
                <a:lnTo>
                  <a:pt x="3350376" y="1091115"/>
                </a:lnTo>
                <a:lnTo>
                  <a:pt x="3350081" y="1091394"/>
                </a:lnTo>
                <a:lnTo>
                  <a:pt x="3350090" y="1091400"/>
                </a:lnTo>
                <a:cubicBezTo>
                  <a:pt x="3348281" y="1094115"/>
                  <a:pt x="3345995" y="1096410"/>
                  <a:pt x="3343233" y="1098163"/>
                </a:cubicBezTo>
                <a:lnTo>
                  <a:pt x="3343231" y="1098151"/>
                </a:lnTo>
                <a:lnTo>
                  <a:pt x="3333803" y="1107117"/>
                </a:lnTo>
                <a:cubicBezTo>
                  <a:pt x="3333803" y="1103021"/>
                  <a:pt x="3334280" y="1098925"/>
                  <a:pt x="3334565" y="1094829"/>
                </a:cubicBezTo>
                <a:cubicBezTo>
                  <a:pt x="3334851" y="1092981"/>
                  <a:pt x="3334660" y="1091086"/>
                  <a:pt x="3333803" y="1089400"/>
                </a:cubicBezTo>
                <a:cubicBezTo>
                  <a:pt x="3330851" y="1085228"/>
                  <a:pt x="3329231" y="1080237"/>
                  <a:pt x="3329231" y="1075113"/>
                </a:cubicBezTo>
                <a:lnTo>
                  <a:pt x="3333898" y="1070636"/>
                </a:lnTo>
                <a:lnTo>
                  <a:pt x="3334005" y="1070551"/>
                </a:lnTo>
                <a:lnTo>
                  <a:pt x="3333898" y="1070540"/>
                </a:lnTo>
                <a:lnTo>
                  <a:pt x="3345224" y="1061690"/>
                </a:lnTo>
                <a:lnTo>
                  <a:pt x="3345234" y="1061682"/>
                </a:lnTo>
                <a:cubicBezTo>
                  <a:pt x="3352091" y="1068826"/>
                  <a:pt x="3353044" y="1068826"/>
                  <a:pt x="3355330" y="1059682"/>
                </a:cubicBezTo>
                <a:cubicBezTo>
                  <a:pt x="3356663" y="1053043"/>
                  <a:pt x="3361235" y="1047509"/>
                  <a:pt x="3367522" y="1044919"/>
                </a:cubicBezTo>
                <a:cubicBezTo>
                  <a:pt x="3376475" y="1040442"/>
                  <a:pt x="3383809" y="1032917"/>
                  <a:pt x="3393239" y="1029107"/>
                </a:cubicBezTo>
                <a:cubicBezTo>
                  <a:pt x="3394096" y="1028355"/>
                  <a:pt x="3394954" y="1027688"/>
                  <a:pt x="3395906" y="1027107"/>
                </a:cubicBezTo>
                <a:cubicBezTo>
                  <a:pt x="3402384" y="1023678"/>
                  <a:pt x="3402384" y="1023678"/>
                  <a:pt x="3404955" y="1030441"/>
                </a:cubicBezTo>
                <a:cubicBezTo>
                  <a:pt x="3404955" y="1031393"/>
                  <a:pt x="3405908" y="1032346"/>
                  <a:pt x="3406860" y="1034251"/>
                </a:cubicBezTo>
                <a:lnTo>
                  <a:pt x="3411623" y="1018957"/>
                </a:lnTo>
                <a:lnTo>
                  <a:pt x="3411623" y="1018820"/>
                </a:lnTo>
                <a:lnTo>
                  <a:pt x="3411673" y="1018797"/>
                </a:lnTo>
                <a:lnTo>
                  <a:pt x="3411814" y="1018344"/>
                </a:lnTo>
                <a:cubicBezTo>
                  <a:pt x="3412957" y="1019678"/>
                  <a:pt x="3413527" y="1019297"/>
                  <a:pt x="3413718" y="1017677"/>
                </a:cubicBezTo>
                <a:cubicBezTo>
                  <a:pt x="3415909" y="1016725"/>
                  <a:pt x="3418290" y="1016439"/>
                  <a:pt x="3419624" y="1018915"/>
                </a:cubicBezTo>
                <a:cubicBezTo>
                  <a:pt x="3420957" y="1021392"/>
                  <a:pt x="3420957" y="1023202"/>
                  <a:pt x="3421910" y="1025202"/>
                </a:cubicBezTo>
                <a:cubicBezTo>
                  <a:pt x="3422386" y="1027021"/>
                  <a:pt x="3424291" y="1028079"/>
                  <a:pt x="3426101" y="1027564"/>
                </a:cubicBezTo>
                <a:cubicBezTo>
                  <a:pt x="3426196" y="1027545"/>
                  <a:pt x="3426291" y="1027517"/>
                  <a:pt x="3426386" y="1027488"/>
                </a:cubicBezTo>
                <a:cubicBezTo>
                  <a:pt x="3428196" y="1026755"/>
                  <a:pt x="3429244" y="1024840"/>
                  <a:pt x="3428863" y="1022916"/>
                </a:cubicBezTo>
                <a:cubicBezTo>
                  <a:pt x="3428863" y="1019106"/>
                  <a:pt x="3422100" y="1015963"/>
                  <a:pt x="3427244" y="1012058"/>
                </a:cubicBezTo>
                <a:cubicBezTo>
                  <a:pt x="3430673" y="1009753"/>
                  <a:pt x="3434483" y="1008019"/>
                  <a:pt x="3438483" y="1006914"/>
                </a:cubicBezTo>
                <a:cubicBezTo>
                  <a:pt x="3448485" y="1003676"/>
                  <a:pt x="3458581" y="1000628"/>
                  <a:pt x="3468678" y="997389"/>
                </a:cubicBezTo>
                <a:lnTo>
                  <a:pt x="3468772" y="997627"/>
                </a:lnTo>
                <a:lnTo>
                  <a:pt x="3468772" y="996532"/>
                </a:lnTo>
                <a:cubicBezTo>
                  <a:pt x="3477154" y="993675"/>
                  <a:pt x="3485250" y="988721"/>
                  <a:pt x="3494489" y="993579"/>
                </a:cubicBezTo>
                <a:cubicBezTo>
                  <a:pt x="3496870" y="994913"/>
                  <a:pt x="3497823" y="993579"/>
                  <a:pt x="3499061" y="991865"/>
                </a:cubicBezTo>
                <a:cubicBezTo>
                  <a:pt x="3503728" y="986721"/>
                  <a:pt x="3506014" y="989484"/>
                  <a:pt x="3507634" y="994341"/>
                </a:cubicBezTo>
                <a:lnTo>
                  <a:pt x="3507114" y="994987"/>
                </a:lnTo>
                <a:lnTo>
                  <a:pt x="3507159" y="995007"/>
                </a:lnTo>
                <a:lnTo>
                  <a:pt x="3507755" y="994993"/>
                </a:lnTo>
                <a:lnTo>
                  <a:pt x="3513397" y="987149"/>
                </a:lnTo>
                <a:lnTo>
                  <a:pt x="3520779" y="990504"/>
                </a:lnTo>
                <a:lnTo>
                  <a:pt x="3520874" y="990436"/>
                </a:lnTo>
                <a:cubicBezTo>
                  <a:pt x="3527923" y="986054"/>
                  <a:pt x="3534876" y="980911"/>
                  <a:pt x="3543258" y="988150"/>
                </a:cubicBezTo>
                <a:cubicBezTo>
                  <a:pt x="3544687" y="989836"/>
                  <a:pt x="3547259" y="990036"/>
                  <a:pt x="3548877" y="988607"/>
                </a:cubicBezTo>
                <a:cubicBezTo>
                  <a:pt x="3549068" y="988464"/>
                  <a:pt x="3549259" y="988311"/>
                  <a:pt x="3549354" y="988150"/>
                </a:cubicBezTo>
                <a:cubicBezTo>
                  <a:pt x="3556879" y="977767"/>
                  <a:pt x="3568404" y="980625"/>
                  <a:pt x="3577929" y="979958"/>
                </a:cubicBezTo>
                <a:cubicBezTo>
                  <a:pt x="3583739" y="979958"/>
                  <a:pt x="3589835" y="979958"/>
                  <a:pt x="3595836" y="979387"/>
                </a:cubicBezTo>
                <a:close/>
                <a:moveTo>
                  <a:pt x="2854314" y="930914"/>
                </a:moveTo>
                <a:lnTo>
                  <a:pt x="2863172" y="931581"/>
                </a:lnTo>
                <a:lnTo>
                  <a:pt x="2863174" y="931588"/>
                </a:lnTo>
                <a:lnTo>
                  <a:pt x="2863459" y="931534"/>
                </a:lnTo>
                <a:cubicBezTo>
                  <a:pt x="2863459" y="931514"/>
                  <a:pt x="2863459" y="931505"/>
                  <a:pt x="2863459" y="931486"/>
                </a:cubicBezTo>
                <a:lnTo>
                  <a:pt x="2867555" y="932153"/>
                </a:lnTo>
                <a:lnTo>
                  <a:pt x="2867604" y="932212"/>
                </a:lnTo>
                <a:lnTo>
                  <a:pt x="2867555" y="931682"/>
                </a:lnTo>
                <a:cubicBezTo>
                  <a:pt x="2885557" y="931415"/>
                  <a:pt x="2903654" y="932891"/>
                  <a:pt x="2921371" y="936063"/>
                </a:cubicBezTo>
                <a:cubicBezTo>
                  <a:pt x="2924038" y="936301"/>
                  <a:pt x="2926610" y="936301"/>
                  <a:pt x="2929277" y="936063"/>
                </a:cubicBezTo>
                <a:lnTo>
                  <a:pt x="2929751" y="936245"/>
                </a:lnTo>
                <a:lnTo>
                  <a:pt x="2929751" y="936053"/>
                </a:lnTo>
                <a:lnTo>
                  <a:pt x="2943015" y="938232"/>
                </a:lnTo>
                <a:lnTo>
                  <a:pt x="2942991" y="937970"/>
                </a:lnTo>
                <a:cubicBezTo>
                  <a:pt x="2947754" y="938732"/>
                  <a:pt x="2954041" y="935589"/>
                  <a:pt x="2955945" y="943495"/>
                </a:cubicBezTo>
                <a:cubicBezTo>
                  <a:pt x="2956613" y="946057"/>
                  <a:pt x="2958994" y="945305"/>
                  <a:pt x="2960614" y="944066"/>
                </a:cubicBezTo>
                <a:cubicBezTo>
                  <a:pt x="2970139" y="936446"/>
                  <a:pt x="2980330" y="943114"/>
                  <a:pt x="2990141" y="943400"/>
                </a:cubicBezTo>
                <a:cubicBezTo>
                  <a:pt x="2992713" y="943400"/>
                  <a:pt x="2993665" y="945774"/>
                  <a:pt x="2992427" y="948525"/>
                </a:cubicBezTo>
                <a:cubicBezTo>
                  <a:pt x="2991188" y="951287"/>
                  <a:pt x="2989189" y="950716"/>
                  <a:pt x="2990616" y="953097"/>
                </a:cubicBezTo>
                <a:cubicBezTo>
                  <a:pt x="2991379" y="953097"/>
                  <a:pt x="2992427" y="953097"/>
                  <a:pt x="2992808" y="953097"/>
                </a:cubicBezTo>
                <a:cubicBezTo>
                  <a:pt x="3003381" y="943590"/>
                  <a:pt x="3015096" y="948430"/>
                  <a:pt x="3026335" y="950430"/>
                </a:cubicBezTo>
                <a:cubicBezTo>
                  <a:pt x="3031479" y="951383"/>
                  <a:pt x="3036337" y="953669"/>
                  <a:pt x="3041670" y="954335"/>
                </a:cubicBezTo>
                <a:cubicBezTo>
                  <a:pt x="3047005" y="955002"/>
                  <a:pt x="3050434" y="958431"/>
                  <a:pt x="3051195" y="965384"/>
                </a:cubicBezTo>
                <a:cubicBezTo>
                  <a:pt x="3055673" y="962146"/>
                  <a:pt x="3058245" y="958240"/>
                  <a:pt x="3063674" y="959955"/>
                </a:cubicBezTo>
                <a:cubicBezTo>
                  <a:pt x="3091392" y="967813"/>
                  <a:pt x="3118442" y="977843"/>
                  <a:pt x="3144541" y="989959"/>
                </a:cubicBezTo>
                <a:lnTo>
                  <a:pt x="3144694" y="990605"/>
                </a:lnTo>
                <a:lnTo>
                  <a:pt x="3172359" y="1004301"/>
                </a:lnTo>
                <a:lnTo>
                  <a:pt x="3173592" y="1004342"/>
                </a:lnTo>
                <a:cubicBezTo>
                  <a:pt x="3176926" y="1007771"/>
                  <a:pt x="3179498" y="1012342"/>
                  <a:pt x="3185879" y="1010152"/>
                </a:cubicBezTo>
                <a:cubicBezTo>
                  <a:pt x="3187785" y="1009485"/>
                  <a:pt x="3190927" y="1011390"/>
                  <a:pt x="3193213" y="1012628"/>
                </a:cubicBezTo>
                <a:lnTo>
                  <a:pt x="3224265" y="1031678"/>
                </a:lnTo>
                <a:lnTo>
                  <a:pt x="3224513" y="1032530"/>
                </a:lnTo>
                <a:lnTo>
                  <a:pt x="3224742" y="1031774"/>
                </a:lnTo>
                <a:cubicBezTo>
                  <a:pt x="3242173" y="1041299"/>
                  <a:pt x="3258841" y="1052062"/>
                  <a:pt x="3274749" y="1063968"/>
                </a:cubicBezTo>
                <a:lnTo>
                  <a:pt x="3274216" y="1064296"/>
                </a:lnTo>
                <a:lnTo>
                  <a:pt x="3304275" y="1086352"/>
                </a:lnTo>
                <a:cubicBezTo>
                  <a:pt x="3307323" y="1090153"/>
                  <a:pt x="3312943" y="1090743"/>
                  <a:pt x="3316752" y="1087657"/>
                </a:cubicBezTo>
                <a:cubicBezTo>
                  <a:pt x="3317134" y="1087352"/>
                  <a:pt x="3317515" y="1087009"/>
                  <a:pt x="3317801" y="1086638"/>
                </a:cubicBezTo>
                <a:cubicBezTo>
                  <a:pt x="3320753" y="1082018"/>
                  <a:pt x="3324659" y="1078085"/>
                  <a:pt x="3329231" y="1075113"/>
                </a:cubicBezTo>
                <a:cubicBezTo>
                  <a:pt x="3339612" y="1082257"/>
                  <a:pt x="3341041" y="1092353"/>
                  <a:pt x="3333802" y="1107117"/>
                </a:cubicBezTo>
                <a:cubicBezTo>
                  <a:pt x="3336088" y="1114327"/>
                  <a:pt x="3341041" y="1120376"/>
                  <a:pt x="3347708" y="1123976"/>
                </a:cubicBezTo>
                <a:cubicBezTo>
                  <a:pt x="3359139" y="1131653"/>
                  <a:pt x="3369140" y="1141331"/>
                  <a:pt x="3377237" y="1152551"/>
                </a:cubicBezTo>
                <a:cubicBezTo>
                  <a:pt x="3377237" y="1154456"/>
                  <a:pt x="3377237" y="1156170"/>
                  <a:pt x="3379808" y="1156837"/>
                </a:cubicBezTo>
                <a:cubicBezTo>
                  <a:pt x="3381618" y="1159600"/>
                  <a:pt x="3382856" y="1162838"/>
                  <a:pt x="3386381" y="1163981"/>
                </a:cubicBezTo>
                <a:lnTo>
                  <a:pt x="3386476" y="1164480"/>
                </a:lnTo>
                <a:lnTo>
                  <a:pt x="3411718" y="1196080"/>
                </a:lnTo>
                <a:cubicBezTo>
                  <a:pt x="3423909" y="1207748"/>
                  <a:pt x="3434483" y="1220940"/>
                  <a:pt x="3443341" y="1235323"/>
                </a:cubicBezTo>
                <a:lnTo>
                  <a:pt x="3443340" y="1235324"/>
                </a:lnTo>
                <a:lnTo>
                  <a:pt x="3479631" y="1291330"/>
                </a:lnTo>
                <a:cubicBezTo>
                  <a:pt x="3486964" y="1302446"/>
                  <a:pt x="3493346" y="1314171"/>
                  <a:pt x="3498681" y="1326383"/>
                </a:cubicBezTo>
                <a:lnTo>
                  <a:pt x="3498399" y="1326554"/>
                </a:lnTo>
                <a:lnTo>
                  <a:pt x="3505062" y="1338193"/>
                </a:lnTo>
                <a:lnTo>
                  <a:pt x="3504700" y="1338198"/>
                </a:lnTo>
                <a:lnTo>
                  <a:pt x="3504872" y="1338289"/>
                </a:lnTo>
                <a:lnTo>
                  <a:pt x="3509223" y="1348385"/>
                </a:lnTo>
                <a:lnTo>
                  <a:pt x="3509824" y="1348385"/>
                </a:lnTo>
                <a:cubicBezTo>
                  <a:pt x="3515254" y="1356281"/>
                  <a:pt x="3519065" y="1365140"/>
                  <a:pt x="3521160" y="1374484"/>
                </a:cubicBezTo>
                <a:cubicBezTo>
                  <a:pt x="3530399" y="1396658"/>
                  <a:pt x="3538209" y="1419442"/>
                  <a:pt x="3544306" y="1442683"/>
                </a:cubicBezTo>
                <a:lnTo>
                  <a:pt x="3544108" y="1443166"/>
                </a:lnTo>
                <a:lnTo>
                  <a:pt x="3544401" y="1442873"/>
                </a:lnTo>
                <a:lnTo>
                  <a:pt x="3550833" y="1474844"/>
                </a:lnTo>
                <a:lnTo>
                  <a:pt x="3550878" y="1474876"/>
                </a:lnTo>
                <a:cubicBezTo>
                  <a:pt x="3554212" y="1488268"/>
                  <a:pt x="3555736" y="1502042"/>
                  <a:pt x="3555450" y="1515834"/>
                </a:cubicBezTo>
                <a:cubicBezTo>
                  <a:pt x="3555450" y="1525359"/>
                  <a:pt x="3555450" y="1534884"/>
                  <a:pt x="3555450" y="1543838"/>
                </a:cubicBezTo>
                <a:cubicBezTo>
                  <a:pt x="3555450" y="1547171"/>
                  <a:pt x="3556593" y="1550600"/>
                  <a:pt x="3551640" y="1553363"/>
                </a:cubicBezTo>
                <a:lnTo>
                  <a:pt x="3553239" y="1561731"/>
                </a:lnTo>
                <a:lnTo>
                  <a:pt x="3553450" y="1561459"/>
                </a:lnTo>
                <a:cubicBezTo>
                  <a:pt x="3555259" y="1569212"/>
                  <a:pt x="3554497" y="1577356"/>
                  <a:pt x="3551164" y="1584605"/>
                </a:cubicBezTo>
                <a:lnTo>
                  <a:pt x="3549227" y="1583056"/>
                </a:lnTo>
                <a:lnTo>
                  <a:pt x="3550497" y="1584605"/>
                </a:lnTo>
                <a:cubicBezTo>
                  <a:pt x="3550592" y="1585300"/>
                  <a:pt x="3550592" y="1586005"/>
                  <a:pt x="3550497" y="1586700"/>
                </a:cubicBezTo>
                <a:lnTo>
                  <a:pt x="3550354" y="1586905"/>
                </a:lnTo>
                <a:lnTo>
                  <a:pt x="3551353" y="1586701"/>
                </a:lnTo>
                <a:cubicBezTo>
                  <a:pt x="3552020" y="1593016"/>
                  <a:pt x="3548020" y="1598883"/>
                  <a:pt x="3541828" y="1600417"/>
                </a:cubicBezTo>
                <a:cubicBezTo>
                  <a:pt x="3541828" y="1600417"/>
                  <a:pt x="3541828" y="1599655"/>
                  <a:pt x="3541828" y="1599274"/>
                </a:cubicBezTo>
                <a:lnTo>
                  <a:pt x="3541818" y="1599197"/>
                </a:lnTo>
                <a:lnTo>
                  <a:pt x="3540972" y="1600416"/>
                </a:lnTo>
                <a:lnTo>
                  <a:pt x="3540719" y="1600579"/>
                </a:lnTo>
                <a:lnTo>
                  <a:pt x="3541828" y="1600702"/>
                </a:lnTo>
                <a:cubicBezTo>
                  <a:pt x="3544686" y="1606512"/>
                  <a:pt x="3547544" y="1612608"/>
                  <a:pt x="3541828" y="1618704"/>
                </a:cubicBezTo>
                <a:lnTo>
                  <a:pt x="3540958" y="1618704"/>
                </a:lnTo>
                <a:lnTo>
                  <a:pt x="3540972" y="1618800"/>
                </a:lnTo>
                <a:cubicBezTo>
                  <a:pt x="3539829" y="1620734"/>
                  <a:pt x="3538876" y="1622782"/>
                  <a:pt x="3538115" y="1624896"/>
                </a:cubicBezTo>
                <a:cubicBezTo>
                  <a:pt x="3534400" y="1637793"/>
                  <a:pt x="3527827" y="1649690"/>
                  <a:pt x="3518874" y="1659662"/>
                </a:cubicBezTo>
                <a:cubicBezTo>
                  <a:pt x="3515064" y="1662158"/>
                  <a:pt x="3511826" y="1665406"/>
                  <a:pt x="3509349" y="1669187"/>
                </a:cubicBezTo>
                <a:cubicBezTo>
                  <a:pt x="3505157" y="1674588"/>
                  <a:pt x="3500015" y="1679169"/>
                  <a:pt x="3494203" y="1682712"/>
                </a:cubicBezTo>
                <a:cubicBezTo>
                  <a:pt x="3487727" y="1687189"/>
                  <a:pt x="3487060" y="1686903"/>
                  <a:pt x="3484108" y="1679284"/>
                </a:cubicBezTo>
                <a:lnTo>
                  <a:pt x="3482488" y="1675569"/>
                </a:lnTo>
                <a:cubicBezTo>
                  <a:pt x="3479916" y="1677988"/>
                  <a:pt x="3478964" y="1681731"/>
                  <a:pt x="3480107" y="1685094"/>
                </a:cubicBezTo>
                <a:cubicBezTo>
                  <a:pt x="3481154" y="1690095"/>
                  <a:pt x="3478297" y="1695085"/>
                  <a:pt x="3473440" y="1696714"/>
                </a:cubicBezTo>
                <a:lnTo>
                  <a:pt x="3467343" y="1699858"/>
                </a:lnTo>
                <a:cubicBezTo>
                  <a:pt x="3455151" y="1705953"/>
                  <a:pt x="3455056" y="1705953"/>
                  <a:pt x="3452008" y="1692523"/>
                </a:cubicBezTo>
                <a:cubicBezTo>
                  <a:pt x="3451722" y="1689885"/>
                  <a:pt x="3450293" y="1687504"/>
                  <a:pt x="3448103" y="1685951"/>
                </a:cubicBezTo>
                <a:cubicBezTo>
                  <a:pt x="3444388" y="1683760"/>
                  <a:pt x="3443531" y="1685951"/>
                  <a:pt x="3442959" y="1689190"/>
                </a:cubicBezTo>
                <a:lnTo>
                  <a:pt x="3442040" y="1688878"/>
                </a:lnTo>
                <a:lnTo>
                  <a:pt x="3443341" y="1689570"/>
                </a:lnTo>
                <a:lnTo>
                  <a:pt x="3443341" y="1689696"/>
                </a:lnTo>
                <a:lnTo>
                  <a:pt x="3447532" y="1691000"/>
                </a:lnTo>
                <a:cubicBezTo>
                  <a:pt x="3451341" y="1694047"/>
                  <a:pt x="3448865" y="1697953"/>
                  <a:pt x="3448770" y="1701477"/>
                </a:cubicBezTo>
                <a:lnTo>
                  <a:pt x="3443341" y="1709620"/>
                </a:lnTo>
                <a:lnTo>
                  <a:pt x="3443341" y="1709668"/>
                </a:lnTo>
                <a:lnTo>
                  <a:pt x="3443301" y="1709679"/>
                </a:lnTo>
                <a:lnTo>
                  <a:pt x="3443245" y="1709764"/>
                </a:lnTo>
                <a:lnTo>
                  <a:pt x="3443245" y="1709695"/>
                </a:lnTo>
                <a:lnTo>
                  <a:pt x="3441341" y="1710239"/>
                </a:lnTo>
                <a:lnTo>
                  <a:pt x="3441341" y="1710240"/>
                </a:lnTo>
                <a:cubicBezTo>
                  <a:pt x="3423148" y="1714431"/>
                  <a:pt x="3405908" y="1723385"/>
                  <a:pt x="3386381" y="1721384"/>
                </a:cubicBezTo>
                <a:lnTo>
                  <a:pt x="3386000" y="1720043"/>
                </a:lnTo>
                <a:lnTo>
                  <a:pt x="3386000" y="1721383"/>
                </a:lnTo>
                <a:lnTo>
                  <a:pt x="3382189" y="1721383"/>
                </a:lnTo>
                <a:lnTo>
                  <a:pt x="3381523" y="1721383"/>
                </a:lnTo>
                <a:lnTo>
                  <a:pt x="3375236" y="1721383"/>
                </a:lnTo>
                <a:lnTo>
                  <a:pt x="3374298" y="1718132"/>
                </a:lnTo>
                <a:lnTo>
                  <a:pt x="3374951" y="1721289"/>
                </a:lnTo>
                <a:cubicBezTo>
                  <a:pt x="3372188" y="1722737"/>
                  <a:pt x="3369140" y="1723489"/>
                  <a:pt x="3365997" y="1723479"/>
                </a:cubicBezTo>
                <a:lnTo>
                  <a:pt x="3361683" y="1715306"/>
                </a:lnTo>
                <a:lnTo>
                  <a:pt x="3361740" y="1715547"/>
                </a:lnTo>
                <a:lnTo>
                  <a:pt x="3365807" y="1723480"/>
                </a:lnTo>
                <a:lnTo>
                  <a:pt x="3361139" y="1723480"/>
                </a:lnTo>
                <a:lnTo>
                  <a:pt x="3360758" y="1723861"/>
                </a:lnTo>
                <a:lnTo>
                  <a:pt x="3354091" y="1723861"/>
                </a:lnTo>
                <a:lnTo>
                  <a:pt x="3352224" y="1723222"/>
                </a:lnTo>
                <a:lnTo>
                  <a:pt x="3336184" y="1721384"/>
                </a:lnTo>
                <a:cubicBezTo>
                  <a:pt x="3321040" y="1719594"/>
                  <a:pt x="3306276" y="1715079"/>
                  <a:pt x="3292751" y="1708049"/>
                </a:cubicBezTo>
                <a:lnTo>
                  <a:pt x="3292505" y="1707281"/>
                </a:lnTo>
                <a:lnTo>
                  <a:pt x="3292464" y="1708049"/>
                </a:lnTo>
                <a:lnTo>
                  <a:pt x="3290274" y="1708049"/>
                </a:lnTo>
                <a:lnTo>
                  <a:pt x="3288336" y="1706104"/>
                </a:lnTo>
                <a:lnTo>
                  <a:pt x="3272276" y="1695743"/>
                </a:lnTo>
                <a:lnTo>
                  <a:pt x="3269509" y="1694714"/>
                </a:lnTo>
                <a:lnTo>
                  <a:pt x="3264746" y="1690142"/>
                </a:lnTo>
                <a:lnTo>
                  <a:pt x="3264943" y="1689570"/>
                </a:lnTo>
                <a:lnTo>
                  <a:pt x="3237124" y="1659852"/>
                </a:lnTo>
                <a:cubicBezTo>
                  <a:pt x="3234934" y="1656804"/>
                  <a:pt x="3232266" y="1653851"/>
                  <a:pt x="3233505" y="1649565"/>
                </a:cubicBezTo>
                <a:cubicBezTo>
                  <a:pt x="3234743" y="1645279"/>
                  <a:pt x="3238839" y="1639088"/>
                  <a:pt x="3228838" y="1643660"/>
                </a:cubicBezTo>
                <a:cubicBezTo>
                  <a:pt x="3226933" y="1644422"/>
                  <a:pt x="3225504" y="1641850"/>
                  <a:pt x="3225123" y="1640040"/>
                </a:cubicBezTo>
                <a:cubicBezTo>
                  <a:pt x="3224742" y="1638231"/>
                  <a:pt x="3224361" y="1634040"/>
                  <a:pt x="3223884" y="1631087"/>
                </a:cubicBezTo>
                <a:cubicBezTo>
                  <a:pt x="3223409" y="1628134"/>
                  <a:pt x="3220932" y="1631087"/>
                  <a:pt x="3219599" y="1630134"/>
                </a:cubicBezTo>
                <a:cubicBezTo>
                  <a:pt x="3218265" y="1629182"/>
                  <a:pt x="3217122" y="1625086"/>
                  <a:pt x="3214836" y="1623372"/>
                </a:cubicBezTo>
                <a:lnTo>
                  <a:pt x="3212550" y="1618800"/>
                </a:lnTo>
                <a:lnTo>
                  <a:pt x="3212550" y="1618800"/>
                </a:lnTo>
                <a:lnTo>
                  <a:pt x="3194610" y="1575650"/>
                </a:lnTo>
                <a:lnTo>
                  <a:pt x="3194452" y="1575556"/>
                </a:lnTo>
                <a:cubicBezTo>
                  <a:pt x="3188261" y="1563564"/>
                  <a:pt x="3185023" y="1550277"/>
                  <a:pt x="3184927" y="1536789"/>
                </a:cubicBezTo>
                <a:lnTo>
                  <a:pt x="3185485" y="1536606"/>
                </a:lnTo>
                <a:lnTo>
                  <a:pt x="3185404" y="1536503"/>
                </a:lnTo>
                <a:cubicBezTo>
                  <a:pt x="3183498" y="1531217"/>
                  <a:pt x="3183213" y="1525483"/>
                  <a:pt x="3184546" y="1520025"/>
                </a:cubicBezTo>
                <a:lnTo>
                  <a:pt x="3183150" y="1509503"/>
                </a:lnTo>
                <a:lnTo>
                  <a:pt x="3183118" y="1509548"/>
                </a:lnTo>
                <a:cubicBezTo>
                  <a:pt x="3181403" y="1510024"/>
                  <a:pt x="3179594" y="1509014"/>
                  <a:pt x="3179117" y="1507290"/>
                </a:cubicBezTo>
                <a:cubicBezTo>
                  <a:pt x="3179117" y="1507062"/>
                  <a:pt x="3179022" y="1506833"/>
                  <a:pt x="3179022" y="1506595"/>
                </a:cubicBezTo>
                <a:cubicBezTo>
                  <a:pt x="3177117" y="1493984"/>
                  <a:pt x="3176259" y="1481249"/>
                  <a:pt x="3176259" y="1468495"/>
                </a:cubicBezTo>
                <a:lnTo>
                  <a:pt x="3176751" y="1468454"/>
                </a:lnTo>
                <a:lnTo>
                  <a:pt x="3176259" y="1468019"/>
                </a:lnTo>
                <a:cubicBezTo>
                  <a:pt x="3177783" y="1460780"/>
                  <a:pt x="3175497" y="1452969"/>
                  <a:pt x="3180927" y="1446302"/>
                </a:cubicBezTo>
                <a:cubicBezTo>
                  <a:pt x="3183308" y="1443349"/>
                  <a:pt x="3181593" y="1438396"/>
                  <a:pt x="3179783" y="1435443"/>
                </a:cubicBezTo>
                <a:cubicBezTo>
                  <a:pt x="3173116" y="1424680"/>
                  <a:pt x="3175688" y="1413345"/>
                  <a:pt x="3176640" y="1402201"/>
                </a:cubicBezTo>
                <a:cubicBezTo>
                  <a:pt x="3179783" y="1372197"/>
                  <a:pt x="3185022" y="1342441"/>
                  <a:pt x="3192261" y="1313142"/>
                </a:cubicBezTo>
                <a:cubicBezTo>
                  <a:pt x="3196262" y="1302932"/>
                  <a:pt x="3198928" y="1292282"/>
                  <a:pt x="3200357" y="1281424"/>
                </a:cubicBezTo>
                <a:cubicBezTo>
                  <a:pt x="3200167" y="1281091"/>
                  <a:pt x="3200167" y="1280710"/>
                  <a:pt x="3200357" y="1280376"/>
                </a:cubicBezTo>
                <a:cubicBezTo>
                  <a:pt x="3208549" y="1272471"/>
                  <a:pt x="3208549" y="1261326"/>
                  <a:pt x="3212550" y="1251801"/>
                </a:cubicBezTo>
                <a:lnTo>
                  <a:pt x="3213210" y="1251934"/>
                </a:lnTo>
                <a:lnTo>
                  <a:pt x="3212740" y="1250848"/>
                </a:lnTo>
                <a:cubicBezTo>
                  <a:pt x="3214169" y="1242762"/>
                  <a:pt x="3217217" y="1235037"/>
                  <a:pt x="3221598" y="1228084"/>
                </a:cubicBezTo>
                <a:cubicBezTo>
                  <a:pt x="3223884" y="1222655"/>
                  <a:pt x="3226265" y="1217321"/>
                  <a:pt x="3228552" y="1211987"/>
                </a:cubicBezTo>
                <a:cubicBezTo>
                  <a:pt x="3231028" y="1206425"/>
                  <a:pt x="3234076" y="1201129"/>
                  <a:pt x="3237600" y="1196176"/>
                </a:cubicBezTo>
                <a:lnTo>
                  <a:pt x="3238066" y="1196256"/>
                </a:lnTo>
                <a:lnTo>
                  <a:pt x="3238077" y="1196175"/>
                </a:lnTo>
                <a:lnTo>
                  <a:pt x="3245315" y="1182173"/>
                </a:lnTo>
                <a:cubicBezTo>
                  <a:pt x="3245315" y="1181507"/>
                  <a:pt x="3246364" y="1180840"/>
                  <a:pt x="3246364" y="1180173"/>
                </a:cubicBezTo>
                <a:cubicBezTo>
                  <a:pt x="3246364" y="1174839"/>
                  <a:pt x="3254365" y="1181792"/>
                  <a:pt x="3254365" y="1175506"/>
                </a:cubicBezTo>
                <a:cubicBezTo>
                  <a:pt x="3254269" y="1171725"/>
                  <a:pt x="3255031" y="1167972"/>
                  <a:pt x="3256651" y="1164552"/>
                </a:cubicBezTo>
                <a:lnTo>
                  <a:pt x="3263329" y="1153235"/>
                </a:lnTo>
                <a:lnTo>
                  <a:pt x="3263127" y="1152742"/>
                </a:lnTo>
                <a:cubicBezTo>
                  <a:pt x="3271320" y="1143598"/>
                  <a:pt x="3276462" y="1132168"/>
                  <a:pt x="3285607" y="1123119"/>
                </a:cubicBezTo>
                <a:lnTo>
                  <a:pt x="3285831" y="1123677"/>
                </a:lnTo>
                <a:lnTo>
                  <a:pt x="3286083" y="1123118"/>
                </a:lnTo>
                <a:cubicBezTo>
                  <a:pt x="3287130" y="1118070"/>
                  <a:pt x="3294655" y="1113593"/>
                  <a:pt x="3288273" y="1107212"/>
                </a:cubicBezTo>
                <a:lnTo>
                  <a:pt x="3287673" y="1105767"/>
                </a:lnTo>
                <a:lnTo>
                  <a:pt x="3287320" y="1107021"/>
                </a:lnTo>
                <a:lnTo>
                  <a:pt x="3269318" y="1093877"/>
                </a:lnTo>
                <a:cubicBezTo>
                  <a:pt x="3269318" y="1091210"/>
                  <a:pt x="3268175" y="1089495"/>
                  <a:pt x="3265032" y="1090924"/>
                </a:cubicBezTo>
                <a:lnTo>
                  <a:pt x="3260476" y="1086733"/>
                </a:lnTo>
                <a:lnTo>
                  <a:pt x="3258937" y="1086733"/>
                </a:lnTo>
                <a:cubicBezTo>
                  <a:pt x="3256842" y="1083332"/>
                  <a:pt x="3253317" y="1080951"/>
                  <a:pt x="3249412" y="1080161"/>
                </a:cubicBezTo>
                <a:cubicBezTo>
                  <a:pt x="3248555" y="1079437"/>
                  <a:pt x="3247603" y="1078761"/>
                  <a:pt x="3246649" y="1078160"/>
                </a:cubicBezTo>
                <a:cubicBezTo>
                  <a:pt x="3237792" y="1074855"/>
                  <a:pt x="3232934" y="1065388"/>
                  <a:pt x="3235315" y="1056253"/>
                </a:cubicBezTo>
                <a:cubicBezTo>
                  <a:pt x="3235601" y="1055167"/>
                  <a:pt x="3235601" y="1054005"/>
                  <a:pt x="3235315" y="1052919"/>
                </a:cubicBezTo>
                <a:cubicBezTo>
                  <a:pt x="3235315" y="1052348"/>
                  <a:pt x="3234363" y="1051967"/>
                  <a:pt x="3233886" y="1051491"/>
                </a:cubicBezTo>
                <a:cubicBezTo>
                  <a:pt x="3233409" y="1051014"/>
                  <a:pt x="3232934" y="1051491"/>
                  <a:pt x="3232934" y="1051491"/>
                </a:cubicBezTo>
                <a:cubicBezTo>
                  <a:pt x="3227980" y="1065111"/>
                  <a:pt x="3227980" y="1065111"/>
                  <a:pt x="3215502" y="1057110"/>
                </a:cubicBezTo>
                <a:lnTo>
                  <a:pt x="3215701" y="1056592"/>
                </a:lnTo>
                <a:lnTo>
                  <a:pt x="3214931" y="1057015"/>
                </a:lnTo>
                <a:cubicBezTo>
                  <a:pt x="3204072" y="1050919"/>
                  <a:pt x="3192642" y="1045585"/>
                  <a:pt x="3182355" y="1038536"/>
                </a:cubicBezTo>
                <a:cubicBezTo>
                  <a:pt x="3164448" y="1027935"/>
                  <a:pt x="3145588" y="1019001"/>
                  <a:pt x="3126063" y="1011866"/>
                </a:cubicBezTo>
                <a:cubicBezTo>
                  <a:pt x="3114918" y="1006361"/>
                  <a:pt x="3103298" y="1001655"/>
                  <a:pt x="3091487" y="997769"/>
                </a:cubicBezTo>
                <a:lnTo>
                  <a:pt x="3091400" y="997671"/>
                </a:lnTo>
                <a:lnTo>
                  <a:pt x="3091392" y="997675"/>
                </a:lnTo>
                <a:lnTo>
                  <a:pt x="3077962" y="992722"/>
                </a:lnTo>
                <a:lnTo>
                  <a:pt x="3077949" y="992690"/>
                </a:lnTo>
                <a:lnTo>
                  <a:pt x="3038909" y="981386"/>
                </a:lnTo>
                <a:lnTo>
                  <a:pt x="3038814" y="981257"/>
                </a:lnTo>
                <a:lnTo>
                  <a:pt x="3038814" y="981387"/>
                </a:lnTo>
                <a:cubicBezTo>
                  <a:pt x="3035861" y="981758"/>
                  <a:pt x="3033004" y="979948"/>
                  <a:pt x="3032146" y="977100"/>
                </a:cubicBezTo>
                <a:lnTo>
                  <a:pt x="3031757" y="976800"/>
                </a:lnTo>
                <a:lnTo>
                  <a:pt x="2984235" y="970337"/>
                </a:lnTo>
                <a:cubicBezTo>
                  <a:pt x="2979568" y="969451"/>
                  <a:pt x="2975091" y="967356"/>
                  <a:pt x="2971471" y="964241"/>
                </a:cubicBezTo>
                <a:cubicBezTo>
                  <a:pt x="2968233" y="961575"/>
                  <a:pt x="2964518" y="968528"/>
                  <a:pt x="2959280" y="966718"/>
                </a:cubicBezTo>
                <a:lnTo>
                  <a:pt x="2945350" y="963117"/>
                </a:lnTo>
                <a:lnTo>
                  <a:pt x="2945374" y="963385"/>
                </a:lnTo>
                <a:cubicBezTo>
                  <a:pt x="2937850" y="964366"/>
                  <a:pt x="2930324" y="963909"/>
                  <a:pt x="2922990" y="962051"/>
                </a:cubicBezTo>
                <a:cubicBezTo>
                  <a:pt x="2916514" y="958813"/>
                  <a:pt x="2911179" y="960908"/>
                  <a:pt x="2905464" y="960242"/>
                </a:cubicBezTo>
                <a:cubicBezTo>
                  <a:pt x="2896796" y="959099"/>
                  <a:pt x="2888080" y="959099"/>
                  <a:pt x="2879389" y="958968"/>
                </a:cubicBezTo>
                <a:lnTo>
                  <a:pt x="2855717" y="957086"/>
                </a:lnTo>
                <a:lnTo>
                  <a:pt x="2853458" y="957193"/>
                </a:lnTo>
                <a:lnTo>
                  <a:pt x="2851648" y="956717"/>
                </a:lnTo>
                <a:lnTo>
                  <a:pt x="2851444" y="956309"/>
                </a:lnTo>
                <a:lnTo>
                  <a:pt x="2847361" y="953859"/>
                </a:lnTo>
                <a:cubicBezTo>
                  <a:pt x="2844789" y="955955"/>
                  <a:pt x="2842098" y="956621"/>
                  <a:pt x="2839360" y="956764"/>
                </a:cubicBezTo>
                <a:lnTo>
                  <a:pt x="2831390" y="956535"/>
                </a:lnTo>
                <a:lnTo>
                  <a:pt x="2831073" y="956812"/>
                </a:lnTo>
                <a:cubicBezTo>
                  <a:pt x="2815072" y="958431"/>
                  <a:pt x="2798974" y="958812"/>
                  <a:pt x="2782878" y="958907"/>
                </a:cubicBezTo>
                <a:lnTo>
                  <a:pt x="2782683" y="958630"/>
                </a:lnTo>
                <a:lnTo>
                  <a:pt x="2775078" y="958931"/>
                </a:lnTo>
                <a:cubicBezTo>
                  <a:pt x="2772494" y="958860"/>
                  <a:pt x="2769970" y="958336"/>
                  <a:pt x="2767637" y="956526"/>
                </a:cubicBezTo>
                <a:cubicBezTo>
                  <a:pt x="2766779" y="955707"/>
                  <a:pt x="2765446" y="955707"/>
                  <a:pt x="2764589" y="956526"/>
                </a:cubicBezTo>
                <a:cubicBezTo>
                  <a:pt x="2758683" y="962336"/>
                  <a:pt x="2751158" y="960337"/>
                  <a:pt x="2744205" y="961384"/>
                </a:cubicBezTo>
                <a:cubicBezTo>
                  <a:pt x="2733728" y="965004"/>
                  <a:pt x="2722489" y="962813"/>
                  <a:pt x="2711821" y="965385"/>
                </a:cubicBezTo>
                <a:cubicBezTo>
                  <a:pt x="2708296" y="965918"/>
                  <a:pt x="2704867" y="964061"/>
                  <a:pt x="2703344" y="960813"/>
                </a:cubicBezTo>
                <a:lnTo>
                  <a:pt x="2698486" y="951860"/>
                </a:lnTo>
                <a:lnTo>
                  <a:pt x="2698486" y="951860"/>
                </a:lnTo>
                <a:cubicBezTo>
                  <a:pt x="2698771" y="958108"/>
                  <a:pt x="2695914" y="964080"/>
                  <a:pt x="2690770" y="967671"/>
                </a:cubicBezTo>
                <a:cubicBezTo>
                  <a:pt x="2686485" y="971577"/>
                  <a:pt x="2682198" y="969767"/>
                  <a:pt x="2681245" y="964051"/>
                </a:cubicBezTo>
                <a:cubicBezTo>
                  <a:pt x="2681245" y="961861"/>
                  <a:pt x="2681245" y="959384"/>
                  <a:pt x="2679627" y="957670"/>
                </a:cubicBezTo>
                <a:cubicBezTo>
                  <a:pt x="2678007" y="955955"/>
                  <a:pt x="2675531" y="955003"/>
                  <a:pt x="2673435" y="956527"/>
                </a:cubicBezTo>
                <a:cubicBezTo>
                  <a:pt x="2671340" y="958051"/>
                  <a:pt x="2673435" y="959670"/>
                  <a:pt x="2673435" y="961385"/>
                </a:cubicBezTo>
                <a:cubicBezTo>
                  <a:pt x="2677435" y="969195"/>
                  <a:pt x="2676674" y="970910"/>
                  <a:pt x="2668292" y="973005"/>
                </a:cubicBezTo>
                <a:cubicBezTo>
                  <a:pt x="2665720" y="973862"/>
                  <a:pt x="2662958" y="973862"/>
                  <a:pt x="2660386" y="973005"/>
                </a:cubicBezTo>
                <a:cubicBezTo>
                  <a:pt x="2657528" y="971700"/>
                  <a:pt x="2654195" y="972396"/>
                  <a:pt x="2652100" y="974719"/>
                </a:cubicBezTo>
                <a:cubicBezTo>
                  <a:pt x="2650098" y="976520"/>
                  <a:pt x="2647528" y="977530"/>
                  <a:pt x="2644860" y="977577"/>
                </a:cubicBezTo>
                <a:cubicBezTo>
                  <a:pt x="2635621" y="978682"/>
                  <a:pt x="2626572" y="980920"/>
                  <a:pt x="2617904" y="984244"/>
                </a:cubicBezTo>
                <a:cubicBezTo>
                  <a:pt x="2616095" y="984244"/>
                  <a:pt x="2614380" y="985769"/>
                  <a:pt x="2612475" y="984816"/>
                </a:cubicBezTo>
                <a:cubicBezTo>
                  <a:pt x="2612475" y="984150"/>
                  <a:pt x="2611809" y="983483"/>
                  <a:pt x="2611903" y="982816"/>
                </a:cubicBezTo>
                <a:cubicBezTo>
                  <a:pt x="2611903" y="980339"/>
                  <a:pt x="2617238" y="978720"/>
                  <a:pt x="2614666" y="976339"/>
                </a:cubicBezTo>
                <a:cubicBezTo>
                  <a:pt x="2612094" y="973958"/>
                  <a:pt x="2609617" y="977577"/>
                  <a:pt x="2607903" y="979959"/>
                </a:cubicBezTo>
                <a:cubicBezTo>
                  <a:pt x="2607236" y="980815"/>
                  <a:pt x="2606760" y="981863"/>
                  <a:pt x="2606093" y="982816"/>
                </a:cubicBezTo>
                <a:cubicBezTo>
                  <a:pt x="2598664" y="993484"/>
                  <a:pt x="2592092" y="993865"/>
                  <a:pt x="2583996" y="984244"/>
                </a:cubicBezTo>
                <a:cubicBezTo>
                  <a:pt x="2583423" y="984244"/>
                  <a:pt x="2582281" y="984816"/>
                  <a:pt x="2582281" y="985293"/>
                </a:cubicBezTo>
                <a:cubicBezTo>
                  <a:pt x="2581233" y="997199"/>
                  <a:pt x="2581233" y="997199"/>
                  <a:pt x="2569136" y="998913"/>
                </a:cubicBezTo>
                <a:cubicBezTo>
                  <a:pt x="2567327" y="999018"/>
                  <a:pt x="2565421" y="999361"/>
                  <a:pt x="2563707" y="999961"/>
                </a:cubicBezTo>
                <a:cubicBezTo>
                  <a:pt x="2555516" y="1003390"/>
                  <a:pt x="2555516" y="1003390"/>
                  <a:pt x="2548181" y="999961"/>
                </a:cubicBezTo>
                <a:cubicBezTo>
                  <a:pt x="2545134" y="1014439"/>
                  <a:pt x="2531417" y="1014344"/>
                  <a:pt x="2521511" y="1019582"/>
                </a:cubicBezTo>
                <a:cubicBezTo>
                  <a:pt x="2519511" y="1020630"/>
                  <a:pt x="2517796" y="1019582"/>
                  <a:pt x="2516844" y="1017487"/>
                </a:cubicBezTo>
                <a:cubicBezTo>
                  <a:pt x="2513987" y="1012077"/>
                  <a:pt x="2512177" y="1006200"/>
                  <a:pt x="2511415" y="1000152"/>
                </a:cubicBezTo>
                <a:cubicBezTo>
                  <a:pt x="2510938" y="996551"/>
                  <a:pt x="2513510" y="993265"/>
                  <a:pt x="2517130" y="992817"/>
                </a:cubicBezTo>
                <a:cubicBezTo>
                  <a:pt x="2523797" y="991150"/>
                  <a:pt x="2529988" y="988207"/>
                  <a:pt x="2535514" y="984150"/>
                </a:cubicBezTo>
                <a:cubicBezTo>
                  <a:pt x="2537514" y="982273"/>
                  <a:pt x="2540371" y="981558"/>
                  <a:pt x="2543038" y="982244"/>
                </a:cubicBezTo>
                <a:cubicBezTo>
                  <a:pt x="2550181" y="985483"/>
                  <a:pt x="2554944" y="981006"/>
                  <a:pt x="2559421" y="977387"/>
                </a:cubicBezTo>
                <a:cubicBezTo>
                  <a:pt x="2571232" y="967862"/>
                  <a:pt x="2585900" y="966528"/>
                  <a:pt x="2599617" y="962528"/>
                </a:cubicBezTo>
                <a:cubicBezTo>
                  <a:pt x="2603616" y="961385"/>
                  <a:pt x="2606856" y="964433"/>
                  <a:pt x="2610380" y="965576"/>
                </a:cubicBezTo>
                <a:cubicBezTo>
                  <a:pt x="2613904" y="966719"/>
                  <a:pt x="2618571" y="967290"/>
                  <a:pt x="2619905" y="961670"/>
                </a:cubicBezTo>
                <a:cubicBezTo>
                  <a:pt x="2622286" y="954050"/>
                  <a:pt x="2629430" y="953574"/>
                  <a:pt x="2635431" y="952145"/>
                </a:cubicBezTo>
                <a:cubicBezTo>
                  <a:pt x="2637335" y="951536"/>
                  <a:pt x="2639431" y="952479"/>
                  <a:pt x="2640289" y="954336"/>
                </a:cubicBezTo>
                <a:cubicBezTo>
                  <a:pt x="2643336" y="963385"/>
                  <a:pt x="2651052" y="958717"/>
                  <a:pt x="2656671" y="959860"/>
                </a:cubicBezTo>
                <a:cubicBezTo>
                  <a:pt x="2659339" y="960432"/>
                  <a:pt x="2660386" y="956051"/>
                  <a:pt x="2657910" y="953955"/>
                </a:cubicBezTo>
                <a:cubicBezTo>
                  <a:pt x="2656671" y="953117"/>
                  <a:pt x="2655338" y="952469"/>
                  <a:pt x="2653909" y="952050"/>
                </a:cubicBezTo>
                <a:cubicBezTo>
                  <a:pt x="2652384" y="951764"/>
                  <a:pt x="2651146" y="950545"/>
                  <a:pt x="2650861" y="949002"/>
                </a:cubicBezTo>
                <a:cubicBezTo>
                  <a:pt x="2662958" y="945908"/>
                  <a:pt x="2675149" y="943466"/>
                  <a:pt x="2687437" y="941685"/>
                </a:cubicBezTo>
                <a:cubicBezTo>
                  <a:pt x="2689723" y="941237"/>
                  <a:pt x="2692104" y="942352"/>
                  <a:pt x="2693247" y="944447"/>
                </a:cubicBezTo>
                <a:lnTo>
                  <a:pt x="2698604" y="951479"/>
                </a:lnTo>
                <a:lnTo>
                  <a:pt x="2702153" y="940108"/>
                </a:lnTo>
                <a:cubicBezTo>
                  <a:pt x="2704439" y="938132"/>
                  <a:pt x="2708153" y="937774"/>
                  <a:pt x="2714392" y="938060"/>
                </a:cubicBezTo>
                <a:cubicBezTo>
                  <a:pt x="2716440" y="938250"/>
                  <a:pt x="2718631" y="939155"/>
                  <a:pt x="2720703" y="939322"/>
                </a:cubicBezTo>
                <a:lnTo>
                  <a:pt x="2726286" y="936161"/>
                </a:lnTo>
                <a:lnTo>
                  <a:pt x="2726298" y="936060"/>
                </a:lnTo>
                <a:lnTo>
                  <a:pt x="2732775" y="936060"/>
                </a:lnTo>
                <a:lnTo>
                  <a:pt x="2733467" y="936488"/>
                </a:lnTo>
                <a:lnTo>
                  <a:pt x="2741014" y="939106"/>
                </a:lnTo>
                <a:cubicBezTo>
                  <a:pt x="2743729" y="939535"/>
                  <a:pt x="2746396" y="938868"/>
                  <a:pt x="2748967" y="935391"/>
                </a:cubicBezTo>
                <a:cubicBezTo>
                  <a:pt x="2750587" y="934229"/>
                  <a:pt x="2752777" y="934229"/>
                  <a:pt x="2754397" y="935391"/>
                </a:cubicBezTo>
                <a:cubicBezTo>
                  <a:pt x="2759350" y="938449"/>
                  <a:pt x="2765731" y="937867"/>
                  <a:pt x="2770018" y="933962"/>
                </a:cubicBezTo>
                <a:lnTo>
                  <a:pt x="2781112" y="932457"/>
                </a:lnTo>
                <a:lnTo>
                  <a:pt x="2783353" y="931679"/>
                </a:lnTo>
                <a:lnTo>
                  <a:pt x="2794307" y="931584"/>
                </a:lnTo>
                <a:lnTo>
                  <a:pt x="2794307" y="931584"/>
                </a:lnTo>
                <a:lnTo>
                  <a:pt x="2853314" y="931584"/>
                </a:lnTo>
                <a:close/>
                <a:moveTo>
                  <a:pt x="7769119" y="909872"/>
                </a:moveTo>
                <a:cubicBezTo>
                  <a:pt x="7772929" y="909681"/>
                  <a:pt x="7776644" y="910434"/>
                  <a:pt x="7780073" y="912063"/>
                </a:cubicBezTo>
                <a:lnTo>
                  <a:pt x="7780569" y="913104"/>
                </a:lnTo>
                <a:lnTo>
                  <a:pt x="7824547" y="913104"/>
                </a:lnTo>
                <a:lnTo>
                  <a:pt x="7824554" y="913101"/>
                </a:lnTo>
                <a:lnTo>
                  <a:pt x="7824555" y="913104"/>
                </a:lnTo>
                <a:lnTo>
                  <a:pt x="7825222" y="913104"/>
                </a:lnTo>
                <a:lnTo>
                  <a:pt x="7825222" y="913105"/>
                </a:lnTo>
                <a:lnTo>
                  <a:pt x="7852177" y="915677"/>
                </a:lnTo>
                <a:lnTo>
                  <a:pt x="7852939" y="918725"/>
                </a:lnTo>
                <a:lnTo>
                  <a:pt x="7852177" y="915196"/>
                </a:lnTo>
                <a:lnTo>
                  <a:pt x="7861226" y="915673"/>
                </a:lnTo>
                <a:lnTo>
                  <a:pt x="7861229" y="915675"/>
                </a:lnTo>
                <a:lnTo>
                  <a:pt x="7874656" y="916818"/>
                </a:lnTo>
                <a:cubicBezTo>
                  <a:pt x="7882752" y="916818"/>
                  <a:pt x="7889325" y="919008"/>
                  <a:pt x="7890468" y="928438"/>
                </a:cubicBezTo>
                <a:cubicBezTo>
                  <a:pt x="7892754" y="927343"/>
                  <a:pt x="7892444" y="924533"/>
                  <a:pt x="7892659" y="922283"/>
                </a:cubicBezTo>
                <a:lnTo>
                  <a:pt x="7897993" y="919485"/>
                </a:lnTo>
                <a:lnTo>
                  <a:pt x="7897993" y="919482"/>
                </a:lnTo>
                <a:lnTo>
                  <a:pt x="7900184" y="919958"/>
                </a:lnTo>
                <a:lnTo>
                  <a:pt x="7900186" y="919962"/>
                </a:lnTo>
                <a:lnTo>
                  <a:pt x="7911517" y="922915"/>
                </a:lnTo>
                <a:cubicBezTo>
                  <a:pt x="7919424" y="922325"/>
                  <a:pt x="7927234" y="923563"/>
                  <a:pt x="7934568" y="926534"/>
                </a:cubicBezTo>
                <a:lnTo>
                  <a:pt x="7934568" y="926535"/>
                </a:lnTo>
                <a:lnTo>
                  <a:pt x="7934569" y="926529"/>
                </a:lnTo>
                <a:lnTo>
                  <a:pt x="7934858" y="927467"/>
                </a:lnTo>
                <a:lnTo>
                  <a:pt x="7934664" y="926624"/>
                </a:lnTo>
                <a:cubicBezTo>
                  <a:pt x="7936569" y="926624"/>
                  <a:pt x="7938570" y="927481"/>
                  <a:pt x="7939141" y="929387"/>
                </a:cubicBezTo>
                <a:cubicBezTo>
                  <a:pt x="7941236" y="936044"/>
                  <a:pt x="7942760" y="942912"/>
                  <a:pt x="7943428" y="949859"/>
                </a:cubicBezTo>
                <a:lnTo>
                  <a:pt x="7942157" y="951184"/>
                </a:lnTo>
                <a:lnTo>
                  <a:pt x="7942189" y="951287"/>
                </a:lnTo>
                <a:lnTo>
                  <a:pt x="7940862" y="952536"/>
                </a:lnTo>
                <a:lnTo>
                  <a:pt x="7939045" y="954431"/>
                </a:lnTo>
                <a:lnTo>
                  <a:pt x="7939106" y="954188"/>
                </a:lnTo>
                <a:lnTo>
                  <a:pt x="7938950" y="954335"/>
                </a:lnTo>
                <a:lnTo>
                  <a:pt x="7932473" y="953859"/>
                </a:lnTo>
                <a:lnTo>
                  <a:pt x="7932473" y="953859"/>
                </a:lnTo>
                <a:lnTo>
                  <a:pt x="7900183" y="947382"/>
                </a:lnTo>
                <a:lnTo>
                  <a:pt x="7900183" y="947382"/>
                </a:lnTo>
                <a:lnTo>
                  <a:pt x="7896087" y="946906"/>
                </a:lnTo>
                <a:lnTo>
                  <a:pt x="7896103" y="946679"/>
                </a:lnTo>
                <a:lnTo>
                  <a:pt x="7896087" y="946906"/>
                </a:lnTo>
                <a:cubicBezTo>
                  <a:pt x="7891230" y="947829"/>
                  <a:pt x="7886278" y="947229"/>
                  <a:pt x="7881800" y="945202"/>
                </a:cubicBezTo>
                <a:lnTo>
                  <a:pt x="7881796" y="945198"/>
                </a:lnTo>
                <a:lnTo>
                  <a:pt x="7875382" y="944686"/>
                </a:lnTo>
                <a:lnTo>
                  <a:pt x="7870470" y="940535"/>
                </a:lnTo>
                <a:lnTo>
                  <a:pt x="7870466" y="940535"/>
                </a:lnTo>
                <a:lnTo>
                  <a:pt x="7865703" y="942630"/>
                </a:lnTo>
                <a:lnTo>
                  <a:pt x="7865702" y="942628"/>
                </a:lnTo>
                <a:lnTo>
                  <a:pt x="7859035" y="942628"/>
                </a:lnTo>
                <a:lnTo>
                  <a:pt x="7858349" y="940368"/>
                </a:lnTo>
                <a:lnTo>
                  <a:pt x="7859034" y="943109"/>
                </a:lnTo>
                <a:cubicBezTo>
                  <a:pt x="7850748" y="943852"/>
                  <a:pt x="7842461" y="942842"/>
                  <a:pt x="7834556" y="940156"/>
                </a:cubicBezTo>
                <a:cubicBezTo>
                  <a:pt x="7833127" y="939489"/>
                  <a:pt x="7830936" y="940156"/>
                  <a:pt x="7829032" y="940632"/>
                </a:cubicBezTo>
                <a:lnTo>
                  <a:pt x="7828650" y="938316"/>
                </a:lnTo>
                <a:lnTo>
                  <a:pt x="7828650" y="940247"/>
                </a:lnTo>
                <a:lnTo>
                  <a:pt x="7821326" y="940247"/>
                </a:lnTo>
                <a:lnTo>
                  <a:pt x="7821316" y="940298"/>
                </a:lnTo>
                <a:cubicBezTo>
                  <a:pt x="7821126" y="940413"/>
                  <a:pt x="7820935" y="940527"/>
                  <a:pt x="7820745" y="940632"/>
                </a:cubicBezTo>
                <a:cubicBezTo>
                  <a:pt x="7815792" y="940632"/>
                  <a:pt x="7811220" y="940632"/>
                  <a:pt x="7806076" y="940632"/>
                </a:cubicBezTo>
                <a:cubicBezTo>
                  <a:pt x="7798647" y="941660"/>
                  <a:pt x="7791598" y="936822"/>
                  <a:pt x="7789979" y="929487"/>
                </a:cubicBezTo>
                <a:cubicBezTo>
                  <a:pt x="7788551" y="926249"/>
                  <a:pt x="7787122" y="923106"/>
                  <a:pt x="7785884" y="920058"/>
                </a:cubicBezTo>
                <a:lnTo>
                  <a:pt x="7785874" y="920054"/>
                </a:lnTo>
                <a:lnTo>
                  <a:pt x="7785883" y="920063"/>
                </a:lnTo>
                <a:lnTo>
                  <a:pt x="7783311" y="932160"/>
                </a:lnTo>
                <a:cubicBezTo>
                  <a:pt x="7783025" y="935732"/>
                  <a:pt x="7779978" y="938418"/>
                  <a:pt x="7776358" y="938170"/>
                </a:cubicBezTo>
                <a:cubicBezTo>
                  <a:pt x="7776358" y="938170"/>
                  <a:pt x="7776263" y="938161"/>
                  <a:pt x="7776263" y="938161"/>
                </a:cubicBezTo>
                <a:cubicBezTo>
                  <a:pt x="7772262" y="938161"/>
                  <a:pt x="7773596" y="934732"/>
                  <a:pt x="7772453" y="932636"/>
                </a:cubicBezTo>
                <a:cubicBezTo>
                  <a:pt x="7769405" y="927693"/>
                  <a:pt x="7766071" y="922978"/>
                  <a:pt x="7762357" y="918540"/>
                </a:cubicBezTo>
                <a:cubicBezTo>
                  <a:pt x="7758642" y="921873"/>
                  <a:pt x="7761023" y="924064"/>
                  <a:pt x="7762357" y="926350"/>
                </a:cubicBezTo>
                <a:cubicBezTo>
                  <a:pt x="7766071" y="934732"/>
                  <a:pt x="7766071" y="934637"/>
                  <a:pt x="7757879" y="937018"/>
                </a:cubicBezTo>
                <a:cubicBezTo>
                  <a:pt x="7753212" y="938447"/>
                  <a:pt x="7748354" y="941399"/>
                  <a:pt x="7744830" y="935208"/>
                </a:cubicBezTo>
                <a:cubicBezTo>
                  <a:pt x="7743878" y="933589"/>
                  <a:pt x="7742068" y="934256"/>
                  <a:pt x="7741115" y="935208"/>
                </a:cubicBezTo>
                <a:cubicBezTo>
                  <a:pt x="7739972" y="937514"/>
                  <a:pt x="7737115" y="938447"/>
                  <a:pt x="7734829" y="937294"/>
                </a:cubicBezTo>
                <a:cubicBezTo>
                  <a:pt x="7734257" y="937018"/>
                  <a:pt x="7733782" y="936628"/>
                  <a:pt x="7733400" y="936161"/>
                </a:cubicBezTo>
                <a:cubicBezTo>
                  <a:pt x="7733400" y="936161"/>
                  <a:pt x="7731685" y="935399"/>
                  <a:pt x="7731305" y="935685"/>
                </a:cubicBezTo>
                <a:cubicBezTo>
                  <a:pt x="7720922" y="943781"/>
                  <a:pt x="7708445" y="939590"/>
                  <a:pt x="7697110" y="940638"/>
                </a:cubicBezTo>
                <a:cubicBezTo>
                  <a:pt x="7666439" y="943400"/>
                  <a:pt x="7636055" y="948144"/>
                  <a:pt x="7605574" y="951955"/>
                </a:cubicBezTo>
                <a:cubicBezTo>
                  <a:pt x="7593668" y="953478"/>
                  <a:pt x="7582143" y="958812"/>
                  <a:pt x="7569760" y="956050"/>
                </a:cubicBezTo>
                <a:cubicBezTo>
                  <a:pt x="7561474" y="963956"/>
                  <a:pt x="7549187" y="959194"/>
                  <a:pt x="7539947" y="965575"/>
                </a:cubicBezTo>
                <a:cubicBezTo>
                  <a:pt x="7532803" y="969223"/>
                  <a:pt x="7524898" y="971090"/>
                  <a:pt x="7516897" y="971005"/>
                </a:cubicBezTo>
                <a:cubicBezTo>
                  <a:pt x="7513753" y="971176"/>
                  <a:pt x="7510801" y="969595"/>
                  <a:pt x="7509182" y="966909"/>
                </a:cubicBezTo>
                <a:cubicBezTo>
                  <a:pt x="7507563" y="965004"/>
                  <a:pt x="7508229" y="961480"/>
                  <a:pt x="7504800" y="960908"/>
                </a:cubicBezTo>
                <a:cubicBezTo>
                  <a:pt x="7505371" y="975672"/>
                  <a:pt x="7504800" y="976052"/>
                  <a:pt x="7493656" y="979958"/>
                </a:cubicBezTo>
                <a:cubicBezTo>
                  <a:pt x="7485655" y="982435"/>
                  <a:pt x="7484989" y="976052"/>
                  <a:pt x="7482226" y="971957"/>
                </a:cubicBezTo>
                <a:cubicBezTo>
                  <a:pt x="7482797" y="968528"/>
                  <a:pt x="7483464" y="965194"/>
                  <a:pt x="7484035" y="961860"/>
                </a:cubicBezTo>
                <a:cubicBezTo>
                  <a:pt x="7484798" y="956812"/>
                  <a:pt x="7485274" y="952335"/>
                  <a:pt x="7492608" y="952335"/>
                </a:cubicBezTo>
                <a:cubicBezTo>
                  <a:pt x="7496132" y="952335"/>
                  <a:pt x="7499370" y="947954"/>
                  <a:pt x="7503562" y="946811"/>
                </a:cubicBezTo>
                <a:cubicBezTo>
                  <a:pt x="7507753" y="945679"/>
                  <a:pt x="7514135" y="944733"/>
                  <a:pt x="7517183" y="951668"/>
                </a:cubicBezTo>
                <a:cubicBezTo>
                  <a:pt x="7520231" y="948716"/>
                  <a:pt x="7518516" y="944353"/>
                  <a:pt x="7521755" y="942161"/>
                </a:cubicBezTo>
                <a:cubicBezTo>
                  <a:pt x="7524421" y="940685"/>
                  <a:pt x="7527279" y="939656"/>
                  <a:pt x="7530233" y="939113"/>
                </a:cubicBezTo>
                <a:cubicBezTo>
                  <a:pt x="7542805" y="936256"/>
                  <a:pt x="7555378" y="933399"/>
                  <a:pt x="7568333" y="930827"/>
                </a:cubicBezTo>
                <a:cubicBezTo>
                  <a:pt x="7571571" y="930160"/>
                  <a:pt x="7575476" y="928445"/>
                  <a:pt x="7578333" y="930255"/>
                </a:cubicBezTo>
                <a:cubicBezTo>
                  <a:pt x="7581191" y="932065"/>
                  <a:pt x="7584811" y="932446"/>
                  <a:pt x="7587858" y="928636"/>
                </a:cubicBezTo>
                <a:cubicBezTo>
                  <a:pt x="7589096" y="927207"/>
                  <a:pt x="7590811" y="926283"/>
                  <a:pt x="7592716" y="926064"/>
                </a:cubicBezTo>
                <a:cubicBezTo>
                  <a:pt x="7605004" y="923874"/>
                  <a:pt x="7617385" y="921969"/>
                  <a:pt x="7629864" y="919968"/>
                </a:cubicBezTo>
                <a:cubicBezTo>
                  <a:pt x="7631102" y="924064"/>
                  <a:pt x="7626910" y="926064"/>
                  <a:pt x="7627196" y="929493"/>
                </a:cubicBezTo>
                <a:cubicBezTo>
                  <a:pt x="7627482" y="932923"/>
                  <a:pt x="7628435" y="936161"/>
                  <a:pt x="7632436" y="937114"/>
                </a:cubicBezTo>
                <a:cubicBezTo>
                  <a:pt x="7636435" y="938066"/>
                  <a:pt x="7638912" y="937114"/>
                  <a:pt x="7639198" y="932446"/>
                </a:cubicBezTo>
                <a:cubicBezTo>
                  <a:pt x="7639960" y="920254"/>
                  <a:pt x="7641103" y="918920"/>
                  <a:pt x="7652724" y="917206"/>
                </a:cubicBezTo>
                <a:cubicBezTo>
                  <a:pt x="7680441" y="913006"/>
                  <a:pt x="7708445" y="910929"/>
                  <a:pt x="7736448" y="911015"/>
                </a:cubicBezTo>
                <a:cubicBezTo>
                  <a:pt x="7747307" y="909967"/>
                  <a:pt x="7758261" y="909586"/>
                  <a:pt x="7769119" y="909872"/>
                </a:cubicBezTo>
                <a:close/>
                <a:moveTo>
                  <a:pt x="8142308" y="908620"/>
                </a:moveTo>
                <a:lnTo>
                  <a:pt x="8149358" y="911001"/>
                </a:lnTo>
                <a:cubicBezTo>
                  <a:pt x="8144309" y="914715"/>
                  <a:pt x="8144309" y="914715"/>
                  <a:pt x="8142308" y="908620"/>
                </a:cubicBezTo>
                <a:close/>
                <a:moveTo>
                  <a:pt x="5574979" y="878158"/>
                </a:moveTo>
                <a:lnTo>
                  <a:pt x="5575321" y="881864"/>
                </a:lnTo>
                <a:lnTo>
                  <a:pt x="5575321" y="878816"/>
                </a:lnTo>
                <a:close/>
                <a:moveTo>
                  <a:pt x="429263" y="869907"/>
                </a:moveTo>
                <a:lnTo>
                  <a:pt x="429263" y="874805"/>
                </a:lnTo>
                <a:lnTo>
                  <a:pt x="429653" y="871079"/>
                </a:lnTo>
                <a:close/>
                <a:moveTo>
                  <a:pt x="8216080" y="839801"/>
                </a:moveTo>
                <a:cubicBezTo>
                  <a:pt x="8217699" y="840551"/>
                  <a:pt x="8218557" y="842956"/>
                  <a:pt x="8219652" y="847481"/>
                </a:cubicBezTo>
                <a:cubicBezTo>
                  <a:pt x="8220319" y="850844"/>
                  <a:pt x="8221843" y="853968"/>
                  <a:pt x="8224129" y="856530"/>
                </a:cubicBezTo>
                <a:cubicBezTo>
                  <a:pt x="8226224" y="858530"/>
                  <a:pt x="8229272" y="860816"/>
                  <a:pt x="8226701" y="864150"/>
                </a:cubicBezTo>
                <a:cubicBezTo>
                  <a:pt x="8224224" y="867236"/>
                  <a:pt x="8220319" y="868741"/>
                  <a:pt x="8216413" y="868055"/>
                </a:cubicBezTo>
                <a:cubicBezTo>
                  <a:pt x="8212794" y="868055"/>
                  <a:pt x="8216413" y="862912"/>
                  <a:pt x="8212889" y="861007"/>
                </a:cubicBezTo>
                <a:cubicBezTo>
                  <a:pt x="8208889" y="864341"/>
                  <a:pt x="8201078" y="864721"/>
                  <a:pt x="8203364" y="874056"/>
                </a:cubicBezTo>
                <a:cubicBezTo>
                  <a:pt x="8204221" y="877009"/>
                  <a:pt x="8201173" y="878628"/>
                  <a:pt x="8198792" y="879962"/>
                </a:cubicBezTo>
                <a:lnTo>
                  <a:pt x="8176385" y="892328"/>
                </a:lnTo>
                <a:lnTo>
                  <a:pt x="8176695" y="892624"/>
                </a:lnTo>
                <a:lnTo>
                  <a:pt x="8156216" y="906340"/>
                </a:lnTo>
                <a:lnTo>
                  <a:pt x="8155820" y="903240"/>
                </a:lnTo>
                <a:lnTo>
                  <a:pt x="8155359" y="905869"/>
                </a:lnTo>
                <a:lnTo>
                  <a:pt x="8148500" y="910537"/>
                </a:lnTo>
                <a:lnTo>
                  <a:pt x="8142081" y="908368"/>
                </a:lnTo>
                <a:lnTo>
                  <a:pt x="8141589" y="907795"/>
                </a:lnTo>
                <a:lnTo>
                  <a:pt x="8141670" y="908229"/>
                </a:lnTo>
                <a:lnTo>
                  <a:pt x="8142081" y="908368"/>
                </a:lnTo>
                <a:lnTo>
                  <a:pt x="8142308" y="908632"/>
                </a:lnTo>
                <a:lnTo>
                  <a:pt x="8141680" y="908282"/>
                </a:lnTo>
                <a:lnTo>
                  <a:pt x="8141833" y="909109"/>
                </a:lnTo>
                <a:cubicBezTo>
                  <a:pt x="8141261" y="909681"/>
                  <a:pt x="8140404" y="910062"/>
                  <a:pt x="8140213" y="910633"/>
                </a:cubicBezTo>
                <a:cubicBezTo>
                  <a:pt x="8135355" y="927588"/>
                  <a:pt x="8121735" y="936065"/>
                  <a:pt x="8107828" y="944257"/>
                </a:cubicBezTo>
                <a:cubicBezTo>
                  <a:pt x="8106875" y="944828"/>
                  <a:pt x="8105066" y="945114"/>
                  <a:pt x="8104971" y="945775"/>
                </a:cubicBezTo>
                <a:cubicBezTo>
                  <a:pt x="8103733" y="956717"/>
                  <a:pt x="8092874" y="959766"/>
                  <a:pt x="8087350" y="967195"/>
                </a:cubicBezTo>
                <a:cubicBezTo>
                  <a:pt x="8084587" y="970814"/>
                  <a:pt x="8082777" y="973576"/>
                  <a:pt x="8088588" y="975577"/>
                </a:cubicBezTo>
                <a:cubicBezTo>
                  <a:pt x="8096207" y="978149"/>
                  <a:pt x="8102018" y="984530"/>
                  <a:pt x="8110115" y="985769"/>
                </a:cubicBezTo>
                <a:cubicBezTo>
                  <a:pt x="8115257" y="986531"/>
                  <a:pt x="8114115" y="994341"/>
                  <a:pt x="8119640" y="993769"/>
                </a:cubicBezTo>
                <a:cubicBezTo>
                  <a:pt x="8124212" y="993484"/>
                  <a:pt x="8128783" y="994541"/>
                  <a:pt x="8132783" y="996817"/>
                </a:cubicBezTo>
                <a:lnTo>
                  <a:pt x="8134602" y="997999"/>
                </a:lnTo>
                <a:lnTo>
                  <a:pt x="8135546" y="997579"/>
                </a:lnTo>
                <a:cubicBezTo>
                  <a:pt x="8137736" y="1000951"/>
                  <a:pt x="8141165" y="1003341"/>
                  <a:pt x="8145071" y="1004246"/>
                </a:cubicBezTo>
                <a:cubicBezTo>
                  <a:pt x="8150690" y="1005494"/>
                  <a:pt x="8156025" y="1007999"/>
                  <a:pt x="8160501" y="1011581"/>
                </a:cubicBezTo>
                <a:lnTo>
                  <a:pt x="8160501" y="1011583"/>
                </a:lnTo>
                <a:lnTo>
                  <a:pt x="8160502" y="1011581"/>
                </a:lnTo>
                <a:cubicBezTo>
                  <a:pt x="8167741" y="1017200"/>
                  <a:pt x="8178599" y="1018153"/>
                  <a:pt x="8182314" y="1028440"/>
                </a:cubicBezTo>
                <a:cubicBezTo>
                  <a:pt x="8183076" y="1029830"/>
                  <a:pt x="8184600" y="1030621"/>
                  <a:pt x="8186124" y="1030440"/>
                </a:cubicBezTo>
                <a:cubicBezTo>
                  <a:pt x="8192221" y="1031250"/>
                  <a:pt x="8197745" y="1034184"/>
                  <a:pt x="8201840" y="1038727"/>
                </a:cubicBezTo>
                <a:lnTo>
                  <a:pt x="8202777" y="1040025"/>
                </a:lnTo>
                <a:lnTo>
                  <a:pt x="8217175" y="1050824"/>
                </a:lnTo>
                <a:lnTo>
                  <a:pt x="8217396" y="1051012"/>
                </a:lnTo>
                <a:lnTo>
                  <a:pt x="8217176" y="1050443"/>
                </a:lnTo>
                <a:cubicBezTo>
                  <a:pt x="8225652" y="1056234"/>
                  <a:pt x="8233463" y="1062911"/>
                  <a:pt x="8240511" y="1070350"/>
                </a:cubicBezTo>
                <a:lnTo>
                  <a:pt x="8240010" y="1070304"/>
                </a:lnTo>
                <a:lnTo>
                  <a:pt x="8240511" y="1070731"/>
                </a:lnTo>
                <a:lnTo>
                  <a:pt x="8260631" y="1091225"/>
                </a:lnTo>
                <a:lnTo>
                  <a:pt x="8261276" y="1091210"/>
                </a:lnTo>
                <a:cubicBezTo>
                  <a:pt x="8268229" y="1096477"/>
                  <a:pt x="8274230" y="1102925"/>
                  <a:pt x="8278993" y="1110260"/>
                </a:cubicBezTo>
                <a:lnTo>
                  <a:pt x="8311309" y="1155123"/>
                </a:lnTo>
                <a:lnTo>
                  <a:pt x="8311376" y="1155123"/>
                </a:lnTo>
                <a:cubicBezTo>
                  <a:pt x="8319092" y="1163886"/>
                  <a:pt x="8325570" y="1173735"/>
                  <a:pt x="8330426" y="1184365"/>
                </a:cubicBezTo>
                <a:lnTo>
                  <a:pt x="8330121" y="1185012"/>
                </a:lnTo>
                <a:lnTo>
                  <a:pt x="8330237" y="1184841"/>
                </a:lnTo>
                <a:lnTo>
                  <a:pt x="8332105" y="1187219"/>
                </a:lnTo>
                <a:lnTo>
                  <a:pt x="8332141" y="1187127"/>
                </a:lnTo>
                <a:cubicBezTo>
                  <a:pt x="8340523" y="1200548"/>
                  <a:pt x="8347763" y="1214664"/>
                  <a:pt x="8353763" y="1229323"/>
                </a:cubicBezTo>
                <a:cubicBezTo>
                  <a:pt x="8355859" y="1234552"/>
                  <a:pt x="8358145" y="1239676"/>
                  <a:pt x="8360812" y="1244658"/>
                </a:cubicBezTo>
                <a:cubicBezTo>
                  <a:pt x="8367574" y="1258536"/>
                  <a:pt x="8373195" y="1272938"/>
                  <a:pt x="8377576" y="1287711"/>
                </a:cubicBezTo>
                <a:lnTo>
                  <a:pt x="8377141" y="1287646"/>
                </a:lnTo>
                <a:lnTo>
                  <a:pt x="8377481" y="1288091"/>
                </a:lnTo>
                <a:cubicBezTo>
                  <a:pt x="8377767" y="1288282"/>
                  <a:pt x="8378052" y="1288948"/>
                  <a:pt x="8378243" y="1289615"/>
                </a:cubicBezTo>
                <a:lnTo>
                  <a:pt x="8378242" y="1289616"/>
                </a:lnTo>
                <a:lnTo>
                  <a:pt x="8377099" y="1304665"/>
                </a:lnTo>
                <a:cubicBezTo>
                  <a:pt x="8379100" y="1309618"/>
                  <a:pt x="8385101" y="1310285"/>
                  <a:pt x="8386053" y="1315905"/>
                </a:cubicBezTo>
                <a:cubicBezTo>
                  <a:pt x="8387577" y="1324858"/>
                  <a:pt x="8389578" y="1333716"/>
                  <a:pt x="8391196" y="1342670"/>
                </a:cubicBezTo>
                <a:cubicBezTo>
                  <a:pt x="8391577" y="1345699"/>
                  <a:pt x="8390625" y="1348728"/>
                  <a:pt x="8388625" y="1351052"/>
                </a:cubicBezTo>
                <a:cubicBezTo>
                  <a:pt x="8384243" y="1357719"/>
                  <a:pt x="8384148" y="1360005"/>
                  <a:pt x="8389958" y="1364387"/>
                </a:cubicBezTo>
                <a:cubicBezTo>
                  <a:pt x="8394054" y="1367730"/>
                  <a:pt x="8396435" y="1372797"/>
                  <a:pt x="8396245" y="1378103"/>
                </a:cubicBezTo>
                <a:cubicBezTo>
                  <a:pt x="8397960" y="1390504"/>
                  <a:pt x="8398626" y="1403030"/>
                  <a:pt x="8398150" y="1415536"/>
                </a:cubicBezTo>
                <a:lnTo>
                  <a:pt x="8397927" y="1415450"/>
                </a:lnTo>
                <a:lnTo>
                  <a:pt x="8397960" y="1415536"/>
                </a:lnTo>
                <a:cubicBezTo>
                  <a:pt x="8397960" y="1416965"/>
                  <a:pt x="8397960" y="1418299"/>
                  <a:pt x="8397960" y="1419727"/>
                </a:cubicBezTo>
                <a:lnTo>
                  <a:pt x="8397735" y="1419585"/>
                </a:lnTo>
                <a:lnTo>
                  <a:pt x="8397769" y="1419632"/>
                </a:lnTo>
                <a:cubicBezTo>
                  <a:pt x="8399008" y="1431062"/>
                  <a:pt x="8395293" y="1442111"/>
                  <a:pt x="8395674" y="1453446"/>
                </a:cubicBezTo>
                <a:cubicBezTo>
                  <a:pt x="8395674" y="1459542"/>
                  <a:pt x="8392150" y="1458589"/>
                  <a:pt x="8387768" y="1457161"/>
                </a:cubicBezTo>
                <a:cubicBezTo>
                  <a:pt x="8395293" y="1470781"/>
                  <a:pt x="8390149" y="1483926"/>
                  <a:pt x="8387768" y="1496975"/>
                </a:cubicBezTo>
                <a:cubicBezTo>
                  <a:pt x="8386245" y="1501623"/>
                  <a:pt x="8385196" y="1506405"/>
                  <a:pt x="8384530" y="1511262"/>
                </a:cubicBezTo>
                <a:lnTo>
                  <a:pt x="8384528" y="1511262"/>
                </a:lnTo>
                <a:lnTo>
                  <a:pt x="8384529" y="1511262"/>
                </a:lnTo>
                <a:cubicBezTo>
                  <a:pt x="8384053" y="1521701"/>
                  <a:pt x="8377958" y="1531055"/>
                  <a:pt x="8368527" y="1535646"/>
                </a:cubicBezTo>
                <a:cubicBezTo>
                  <a:pt x="8366908" y="1536598"/>
                  <a:pt x="8365479" y="1537903"/>
                  <a:pt x="8364336" y="1539456"/>
                </a:cubicBezTo>
                <a:cubicBezTo>
                  <a:pt x="8362527" y="1541552"/>
                  <a:pt x="8360812" y="1544314"/>
                  <a:pt x="8363193" y="1546504"/>
                </a:cubicBezTo>
                <a:cubicBezTo>
                  <a:pt x="8365575" y="1548695"/>
                  <a:pt x="8367099" y="1545361"/>
                  <a:pt x="8369003" y="1544504"/>
                </a:cubicBezTo>
                <a:cubicBezTo>
                  <a:pt x="8370908" y="1543647"/>
                  <a:pt x="8370432" y="1544504"/>
                  <a:pt x="8372814" y="1543647"/>
                </a:cubicBezTo>
                <a:cubicBezTo>
                  <a:pt x="8370242" y="1553201"/>
                  <a:pt x="8365193" y="1561906"/>
                  <a:pt x="8358145" y="1568888"/>
                </a:cubicBezTo>
                <a:cubicBezTo>
                  <a:pt x="8354716" y="1570755"/>
                  <a:pt x="8352907" y="1574603"/>
                  <a:pt x="8353668" y="1578413"/>
                </a:cubicBezTo>
                <a:cubicBezTo>
                  <a:pt x="8353859" y="1581871"/>
                  <a:pt x="8352811" y="1585290"/>
                  <a:pt x="8350526" y="1587938"/>
                </a:cubicBezTo>
                <a:cubicBezTo>
                  <a:pt x="8334809" y="1611284"/>
                  <a:pt x="8315473" y="1632048"/>
                  <a:pt x="8293376" y="1649470"/>
                </a:cubicBezTo>
                <a:cubicBezTo>
                  <a:pt x="8291184" y="1650936"/>
                  <a:pt x="8288898" y="1652242"/>
                  <a:pt x="8286517" y="1653375"/>
                </a:cubicBezTo>
                <a:lnTo>
                  <a:pt x="8286387" y="1653236"/>
                </a:lnTo>
                <a:lnTo>
                  <a:pt x="8256514" y="1672616"/>
                </a:lnTo>
                <a:cubicBezTo>
                  <a:pt x="8248989" y="1675855"/>
                  <a:pt x="8241655" y="1679550"/>
                  <a:pt x="8234511" y="1683665"/>
                </a:cubicBezTo>
                <a:cubicBezTo>
                  <a:pt x="8224034" y="1689009"/>
                  <a:pt x="8213080" y="1693190"/>
                  <a:pt x="8201745" y="1696143"/>
                </a:cubicBezTo>
                <a:lnTo>
                  <a:pt x="8201620" y="1695982"/>
                </a:lnTo>
                <a:lnTo>
                  <a:pt x="8181361" y="1700715"/>
                </a:lnTo>
                <a:lnTo>
                  <a:pt x="8181361" y="1700714"/>
                </a:lnTo>
                <a:lnTo>
                  <a:pt x="8149167" y="1705382"/>
                </a:lnTo>
                <a:lnTo>
                  <a:pt x="8148699" y="1703300"/>
                </a:lnTo>
                <a:lnTo>
                  <a:pt x="8148881" y="1705382"/>
                </a:lnTo>
                <a:cubicBezTo>
                  <a:pt x="8146024" y="1705620"/>
                  <a:pt x="8143071" y="1706549"/>
                  <a:pt x="8140070" y="1706966"/>
                </a:cubicBezTo>
                <a:lnTo>
                  <a:pt x="8131016" y="1705484"/>
                </a:lnTo>
                <a:lnTo>
                  <a:pt x="8130974" y="1705573"/>
                </a:lnTo>
                <a:cubicBezTo>
                  <a:pt x="8123830" y="1708382"/>
                  <a:pt x="8115925" y="1708382"/>
                  <a:pt x="8108781" y="1705573"/>
                </a:cubicBezTo>
                <a:cubicBezTo>
                  <a:pt x="8104114" y="1702906"/>
                  <a:pt x="8099256" y="1708525"/>
                  <a:pt x="8094398" y="1705477"/>
                </a:cubicBezTo>
                <a:lnTo>
                  <a:pt x="8085571" y="1705477"/>
                </a:lnTo>
                <a:lnTo>
                  <a:pt x="8085635" y="1705762"/>
                </a:lnTo>
                <a:cubicBezTo>
                  <a:pt x="8082302" y="1706334"/>
                  <a:pt x="8078873" y="1705581"/>
                  <a:pt x="8076110" y="1703667"/>
                </a:cubicBezTo>
                <a:lnTo>
                  <a:pt x="8076110" y="1703427"/>
                </a:lnTo>
                <a:lnTo>
                  <a:pt x="8075919" y="1703382"/>
                </a:lnTo>
                <a:cubicBezTo>
                  <a:pt x="8073538" y="1704334"/>
                  <a:pt x="8070777" y="1705763"/>
                  <a:pt x="8068395" y="1704620"/>
                </a:cubicBezTo>
                <a:cubicBezTo>
                  <a:pt x="8057060" y="1698715"/>
                  <a:pt x="8044201" y="1702143"/>
                  <a:pt x="8032486" y="1698619"/>
                </a:cubicBezTo>
                <a:lnTo>
                  <a:pt x="8032459" y="1698552"/>
                </a:lnTo>
                <a:lnTo>
                  <a:pt x="7996099" y="1687379"/>
                </a:lnTo>
                <a:lnTo>
                  <a:pt x="7996342" y="1686808"/>
                </a:lnTo>
                <a:lnTo>
                  <a:pt x="7996100" y="1686808"/>
                </a:lnTo>
                <a:lnTo>
                  <a:pt x="7982288" y="1680231"/>
                </a:lnTo>
                <a:lnTo>
                  <a:pt x="7981812" y="1680331"/>
                </a:lnTo>
                <a:cubicBezTo>
                  <a:pt x="7966859" y="1674864"/>
                  <a:pt x="7952762" y="1667301"/>
                  <a:pt x="7939902" y="1657852"/>
                </a:cubicBezTo>
                <a:cubicBezTo>
                  <a:pt x="7934283" y="1654423"/>
                  <a:pt x="7934092" y="1648327"/>
                  <a:pt x="7933997" y="1642898"/>
                </a:cubicBezTo>
                <a:cubicBezTo>
                  <a:pt x="7923233" y="1645755"/>
                  <a:pt x="7923233" y="1645755"/>
                  <a:pt x="7917328" y="1637659"/>
                </a:cubicBezTo>
                <a:cubicBezTo>
                  <a:pt x="7915995" y="1635849"/>
                  <a:pt x="7914852" y="1633944"/>
                  <a:pt x="7913519" y="1632039"/>
                </a:cubicBezTo>
                <a:lnTo>
                  <a:pt x="7913563" y="1631961"/>
                </a:lnTo>
                <a:lnTo>
                  <a:pt x="7913831" y="1632327"/>
                </a:lnTo>
                <a:lnTo>
                  <a:pt x="7913904" y="1632331"/>
                </a:lnTo>
                <a:lnTo>
                  <a:pt x="7913899" y="1632420"/>
                </a:lnTo>
                <a:lnTo>
                  <a:pt x="7913941" y="1632334"/>
                </a:lnTo>
                <a:lnTo>
                  <a:pt x="7913904" y="1632331"/>
                </a:lnTo>
                <a:lnTo>
                  <a:pt x="7913968" y="1631246"/>
                </a:lnTo>
                <a:lnTo>
                  <a:pt x="7913563" y="1631961"/>
                </a:lnTo>
                <a:lnTo>
                  <a:pt x="7903231" y="1617847"/>
                </a:lnTo>
                <a:cubicBezTo>
                  <a:pt x="7903231" y="1616418"/>
                  <a:pt x="7903708" y="1614513"/>
                  <a:pt x="7901802" y="1614037"/>
                </a:cubicBezTo>
                <a:cubicBezTo>
                  <a:pt x="7892277" y="1611846"/>
                  <a:pt x="7889896" y="1603559"/>
                  <a:pt x="7885801" y="1596701"/>
                </a:cubicBezTo>
                <a:cubicBezTo>
                  <a:pt x="7876371" y="1581957"/>
                  <a:pt x="7870370" y="1565355"/>
                  <a:pt x="7867989" y="1548029"/>
                </a:cubicBezTo>
                <a:cubicBezTo>
                  <a:pt x="7867703" y="1545762"/>
                  <a:pt x="7866941" y="1543571"/>
                  <a:pt x="7865894" y="1541552"/>
                </a:cubicBezTo>
                <a:cubicBezTo>
                  <a:pt x="7859416" y="1529465"/>
                  <a:pt x="7856178" y="1515920"/>
                  <a:pt x="7856369" y="1502214"/>
                </a:cubicBezTo>
                <a:lnTo>
                  <a:pt x="7856703" y="1500670"/>
                </a:lnTo>
                <a:lnTo>
                  <a:pt x="7856653" y="1500023"/>
                </a:lnTo>
                <a:lnTo>
                  <a:pt x="7857118" y="1496917"/>
                </a:lnTo>
                <a:lnTo>
                  <a:pt x="7856178" y="1500309"/>
                </a:lnTo>
                <a:cubicBezTo>
                  <a:pt x="7853702" y="1492765"/>
                  <a:pt x="7852559" y="1484821"/>
                  <a:pt x="7852940" y="1476877"/>
                </a:cubicBezTo>
                <a:cubicBezTo>
                  <a:pt x="7848653" y="1447321"/>
                  <a:pt x="7847987" y="1417346"/>
                  <a:pt x="7851034" y="1387628"/>
                </a:cubicBezTo>
                <a:cubicBezTo>
                  <a:pt x="7852463" y="1375626"/>
                  <a:pt x="7853225" y="1363625"/>
                  <a:pt x="7854558" y="1349528"/>
                </a:cubicBezTo>
                <a:cubicBezTo>
                  <a:pt x="7858655" y="1354862"/>
                  <a:pt x="7856083" y="1359053"/>
                  <a:pt x="7856749" y="1362387"/>
                </a:cubicBezTo>
                <a:cubicBezTo>
                  <a:pt x="7857702" y="1367435"/>
                  <a:pt x="7859702" y="1368673"/>
                  <a:pt x="7862940" y="1363720"/>
                </a:cubicBezTo>
                <a:lnTo>
                  <a:pt x="7864250" y="1363274"/>
                </a:lnTo>
                <a:lnTo>
                  <a:pt x="7863797" y="1363053"/>
                </a:lnTo>
                <a:lnTo>
                  <a:pt x="7863417" y="1355910"/>
                </a:lnTo>
                <a:lnTo>
                  <a:pt x="7863417" y="1355910"/>
                </a:lnTo>
                <a:cubicBezTo>
                  <a:pt x="7864656" y="1351814"/>
                  <a:pt x="7865417" y="1347814"/>
                  <a:pt x="7861321" y="1344670"/>
                </a:cubicBezTo>
                <a:cubicBezTo>
                  <a:pt x="7857417" y="1341432"/>
                  <a:pt x="7855702" y="1336250"/>
                  <a:pt x="7856940" y="1331336"/>
                </a:cubicBezTo>
                <a:cubicBezTo>
                  <a:pt x="7857131" y="1322287"/>
                  <a:pt x="7859798" y="1313457"/>
                  <a:pt x="7864656" y="1305809"/>
                </a:cubicBezTo>
                <a:cubicBezTo>
                  <a:pt x="7865989" y="1304018"/>
                  <a:pt x="7866370" y="1301732"/>
                  <a:pt x="7865703" y="1299617"/>
                </a:cubicBezTo>
                <a:cubicBezTo>
                  <a:pt x="7864465" y="1287425"/>
                  <a:pt x="7865703" y="1285235"/>
                  <a:pt x="7877324" y="1282377"/>
                </a:cubicBezTo>
                <a:lnTo>
                  <a:pt x="7875038" y="1276186"/>
                </a:lnTo>
                <a:lnTo>
                  <a:pt x="7875625" y="1275741"/>
                </a:lnTo>
                <a:lnTo>
                  <a:pt x="7875228" y="1275519"/>
                </a:lnTo>
                <a:cubicBezTo>
                  <a:pt x="7872370" y="1268185"/>
                  <a:pt x="7877609" y="1260945"/>
                  <a:pt x="7877133" y="1253230"/>
                </a:cubicBezTo>
                <a:cubicBezTo>
                  <a:pt x="7881895" y="1233352"/>
                  <a:pt x="7889611" y="1214311"/>
                  <a:pt x="7899993" y="1196747"/>
                </a:cubicBezTo>
                <a:cubicBezTo>
                  <a:pt x="7901422" y="1193289"/>
                  <a:pt x="7902469" y="1189679"/>
                  <a:pt x="7903040" y="1185984"/>
                </a:cubicBezTo>
                <a:cubicBezTo>
                  <a:pt x="7907613" y="1173516"/>
                  <a:pt x="7913423" y="1161524"/>
                  <a:pt x="7920281" y="1150170"/>
                </a:cubicBezTo>
                <a:cubicBezTo>
                  <a:pt x="7925805" y="1141121"/>
                  <a:pt x="7928186" y="1130262"/>
                  <a:pt x="7936568" y="1122928"/>
                </a:cubicBezTo>
                <a:lnTo>
                  <a:pt x="7936825" y="1122809"/>
                </a:lnTo>
                <a:lnTo>
                  <a:pt x="7947999" y="1102545"/>
                </a:lnTo>
                <a:lnTo>
                  <a:pt x="7948411" y="1102719"/>
                </a:lnTo>
                <a:lnTo>
                  <a:pt x="7962191" y="1080161"/>
                </a:lnTo>
                <a:lnTo>
                  <a:pt x="7962383" y="1079890"/>
                </a:lnTo>
                <a:lnTo>
                  <a:pt x="7961905" y="1080161"/>
                </a:lnTo>
                <a:lnTo>
                  <a:pt x="7968668" y="1070636"/>
                </a:lnTo>
                <a:lnTo>
                  <a:pt x="7968572" y="1071174"/>
                </a:lnTo>
                <a:lnTo>
                  <a:pt x="7968590" y="1071148"/>
                </a:lnTo>
                <a:lnTo>
                  <a:pt x="7968954" y="1069953"/>
                </a:lnTo>
                <a:lnTo>
                  <a:pt x="7968954" y="1068636"/>
                </a:lnTo>
                <a:lnTo>
                  <a:pt x="7969297" y="1068933"/>
                </a:lnTo>
                <a:lnTo>
                  <a:pt x="7991241" y="1037108"/>
                </a:lnTo>
                <a:cubicBezTo>
                  <a:pt x="7994576" y="1044061"/>
                  <a:pt x="7988385" y="1048062"/>
                  <a:pt x="7990289" y="1052729"/>
                </a:cubicBezTo>
                <a:cubicBezTo>
                  <a:pt x="7992195" y="1057397"/>
                  <a:pt x="7989146" y="1062254"/>
                  <a:pt x="7989528" y="1068445"/>
                </a:cubicBezTo>
                <a:cubicBezTo>
                  <a:pt x="7995147" y="1064521"/>
                  <a:pt x="7998196" y="1057901"/>
                  <a:pt x="7997528" y="1051110"/>
                </a:cubicBezTo>
                <a:cubicBezTo>
                  <a:pt x="7997528" y="1047681"/>
                  <a:pt x="7996671" y="1044347"/>
                  <a:pt x="7996481" y="1040918"/>
                </a:cubicBezTo>
                <a:cubicBezTo>
                  <a:pt x="7996195" y="1038642"/>
                  <a:pt x="7996195" y="1036337"/>
                  <a:pt x="7996481" y="1034060"/>
                </a:cubicBezTo>
                <a:cubicBezTo>
                  <a:pt x="7997719" y="1024535"/>
                  <a:pt x="8001624" y="1022249"/>
                  <a:pt x="8010102" y="1027297"/>
                </a:cubicBezTo>
                <a:cubicBezTo>
                  <a:pt x="8012577" y="1024916"/>
                  <a:pt x="8010673" y="1022344"/>
                  <a:pt x="8010102" y="1019868"/>
                </a:cubicBezTo>
                <a:cubicBezTo>
                  <a:pt x="8009530" y="1017392"/>
                  <a:pt x="8010102" y="1013200"/>
                  <a:pt x="8012292" y="1011391"/>
                </a:cubicBezTo>
                <a:cubicBezTo>
                  <a:pt x="8019055" y="1006342"/>
                  <a:pt x="8021817" y="997865"/>
                  <a:pt x="8029341" y="993484"/>
                </a:cubicBezTo>
                <a:cubicBezTo>
                  <a:pt x="8032485" y="991769"/>
                  <a:pt x="8033724" y="987969"/>
                  <a:pt x="8032295" y="984721"/>
                </a:cubicBezTo>
                <a:lnTo>
                  <a:pt x="8032612" y="984271"/>
                </a:lnTo>
                <a:lnTo>
                  <a:pt x="8030720" y="982227"/>
                </a:lnTo>
                <a:lnTo>
                  <a:pt x="8030676" y="982244"/>
                </a:lnTo>
                <a:cubicBezTo>
                  <a:pt x="8018960" y="977815"/>
                  <a:pt x="8007054" y="974005"/>
                  <a:pt x="7994957" y="970814"/>
                </a:cubicBezTo>
                <a:cubicBezTo>
                  <a:pt x="7982480" y="968052"/>
                  <a:pt x="7971526" y="960622"/>
                  <a:pt x="7958381" y="960051"/>
                </a:cubicBezTo>
                <a:cubicBezTo>
                  <a:pt x="7954000" y="960051"/>
                  <a:pt x="7951428" y="955764"/>
                  <a:pt x="7950571" y="951288"/>
                </a:cubicBezTo>
                <a:cubicBezTo>
                  <a:pt x="7949238" y="944731"/>
                  <a:pt x="7948095" y="938063"/>
                  <a:pt x="7946475" y="929681"/>
                </a:cubicBezTo>
                <a:lnTo>
                  <a:pt x="8014651" y="947707"/>
                </a:lnTo>
                <a:lnTo>
                  <a:pt x="8014483" y="947288"/>
                </a:lnTo>
                <a:lnTo>
                  <a:pt x="8032961" y="954050"/>
                </a:lnTo>
                <a:lnTo>
                  <a:pt x="8032955" y="954191"/>
                </a:lnTo>
                <a:lnTo>
                  <a:pt x="8039153" y="956526"/>
                </a:lnTo>
                <a:lnTo>
                  <a:pt x="8038390" y="957289"/>
                </a:lnTo>
                <a:lnTo>
                  <a:pt x="8039915" y="957289"/>
                </a:lnTo>
                <a:lnTo>
                  <a:pt x="8048678" y="958908"/>
                </a:lnTo>
                <a:lnTo>
                  <a:pt x="8048678" y="958909"/>
                </a:lnTo>
                <a:lnTo>
                  <a:pt x="8053377" y="961258"/>
                </a:lnTo>
                <a:lnTo>
                  <a:pt x="8057917" y="956813"/>
                </a:lnTo>
                <a:lnTo>
                  <a:pt x="8057961" y="957032"/>
                </a:lnTo>
                <a:lnTo>
                  <a:pt x="8058012" y="956813"/>
                </a:lnTo>
                <a:cubicBezTo>
                  <a:pt x="8061251" y="955479"/>
                  <a:pt x="8061918" y="957860"/>
                  <a:pt x="8062394" y="960146"/>
                </a:cubicBezTo>
                <a:cubicBezTo>
                  <a:pt x="8062775" y="962804"/>
                  <a:pt x="8064204" y="965185"/>
                  <a:pt x="8066394" y="966719"/>
                </a:cubicBezTo>
                <a:cubicBezTo>
                  <a:pt x="8069157" y="968242"/>
                  <a:pt x="8072300" y="969481"/>
                  <a:pt x="8074586" y="966719"/>
                </a:cubicBezTo>
                <a:cubicBezTo>
                  <a:pt x="8076871" y="963957"/>
                  <a:pt x="8075158" y="961670"/>
                  <a:pt x="8072776" y="959766"/>
                </a:cubicBezTo>
                <a:cubicBezTo>
                  <a:pt x="8070395" y="957860"/>
                  <a:pt x="8069634" y="957670"/>
                  <a:pt x="8068300" y="956431"/>
                </a:cubicBezTo>
                <a:cubicBezTo>
                  <a:pt x="8065442" y="954517"/>
                  <a:pt x="8064585" y="950621"/>
                  <a:pt x="8066490" y="947726"/>
                </a:cubicBezTo>
                <a:cubicBezTo>
                  <a:pt x="8066680" y="947430"/>
                  <a:pt x="8066966" y="947164"/>
                  <a:pt x="8067157" y="946906"/>
                </a:cubicBezTo>
                <a:cubicBezTo>
                  <a:pt x="8072776" y="939923"/>
                  <a:pt x="8079159" y="933531"/>
                  <a:pt x="8086207" y="927873"/>
                </a:cubicBezTo>
                <a:cubicBezTo>
                  <a:pt x="8090588" y="924540"/>
                  <a:pt x="8092969" y="925492"/>
                  <a:pt x="8095732" y="930826"/>
                </a:cubicBezTo>
                <a:cubicBezTo>
                  <a:pt x="8096684" y="932731"/>
                  <a:pt x="8096303" y="935779"/>
                  <a:pt x="8099446" y="935589"/>
                </a:cubicBezTo>
                <a:cubicBezTo>
                  <a:pt x="8101827" y="935217"/>
                  <a:pt x="8103733" y="933503"/>
                  <a:pt x="8104303" y="931208"/>
                </a:cubicBezTo>
                <a:cubicBezTo>
                  <a:pt x="8105542" y="928683"/>
                  <a:pt x="8104685" y="925654"/>
                  <a:pt x="8102399" y="924064"/>
                </a:cubicBezTo>
                <a:cubicBezTo>
                  <a:pt x="8100684" y="922730"/>
                  <a:pt x="8097732" y="923302"/>
                  <a:pt x="8096780" y="919682"/>
                </a:cubicBezTo>
                <a:cubicBezTo>
                  <a:pt x="8105257" y="908719"/>
                  <a:pt x="8115830" y="899603"/>
                  <a:pt x="8127926" y="892917"/>
                </a:cubicBezTo>
                <a:lnTo>
                  <a:pt x="8129359" y="893553"/>
                </a:lnTo>
                <a:lnTo>
                  <a:pt x="8128402" y="892439"/>
                </a:lnTo>
                <a:cubicBezTo>
                  <a:pt x="8143262" y="880086"/>
                  <a:pt x="8159168" y="869122"/>
                  <a:pt x="8176027" y="859673"/>
                </a:cubicBezTo>
                <a:cubicBezTo>
                  <a:pt x="8186600" y="853673"/>
                  <a:pt x="8197172" y="847672"/>
                  <a:pt x="8207936" y="842052"/>
                </a:cubicBezTo>
                <a:cubicBezTo>
                  <a:pt x="8212079" y="839956"/>
                  <a:pt x="8214460" y="839051"/>
                  <a:pt x="8216080" y="839801"/>
                </a:cubicBezTo>
                <a:close/>
                <a:moveTo>
                  <a:pt x="8709141" y="824238"/>
                </a:moveTo>
                <a:cubicBezTo>
                  <a:pt x="8711238" y="825762"/>
                  <a:pt x="8712476" y="828905"/>
                  <a:pt x="8715333" y="828905"/>
                </a:cubicBezTo>
                <a:cubicBezTo>
                  <a:pt x="8728859" y="828905"/>
                  <a:pt x="8738384" y="837192"/>
                  <a:pt x="8748195" y="844812"/>
                </a:cubicBezTo>
                <a:cubicBezTo>
                  <a:pt x="8750195" y="846479"/>
                  <a:pt x="8752767" y="847441"/>
                  <a:pt x="8755339" y="847574"/>
                </a:cubicBezTo>
                <a:lnTo>
                  <a:pt x="8770957" y="853765"/>
                </a:lnTo>
                <a:lnTo>
                  <a:pt x="8770958" y="853765"/>
                </a:lnTo>
                <a:cubicBezTo>
                  <a:pt x="8781436" y="857003"/>
                  <a:pt x="8790008" y="863290"/>
                  <a:pt x="8800391" y="867671"/>
                </a:cubicBezTo>
                <a:lnTo>
                  <a:pt x="8800391" y="868054"/>
                </a:lnTo>
                <a:cubicBezTo>
                  <a:pt x="8802486" y="869111"/>
                  <a:pt x="8803631" y="871273"/>
                  <a:pt x="8803535" y="873578"/>
                </a:cubicBezTo>
                <a:cubicBezTo>
                  <a:pt x="8803535" y="876245"/>
                  <a:pt x="8804868" y="877102"/>
                  <a:pt x="8807058" y="875388"/>
                </a:cubicBezTo>
                <a:cubicBezTo>
                  <a:pt x="8809249" y="873636"/>
                  <a:pt x="8812297" y="873636"/>
                  <a:pt x="8814488" y="875388"/>
                </a:cubicBezTo>
                <a:cubicBezTo>
                  <a:pt x="8819775" y="879436"/>
                  <a:pt x="8825800" y="882199"/>
                  <a:pt x="8831765" y="885056"/>
                </a:cubicBezTo>
                <a:lnTo>
                  <a:pt x="8848320" y="895075"/>
                </a:lnTo>
                <a:lnTo>
                  <a:pt x="8848493" y="894628"/>
                </a:lnTo>
                <a:lnTo>
                  <a:pt x="8860969" y="900153"/>
                </a:lnTo>
                <a:cubicBezTo>
                  <a:pt x="8864495" y="901772"/>
                  <a:pt x="8868208" y="903391"/>
                  <a:pt x="8864113" y="908344"/>
                </a:cubicBezTo>
                <a:cubicBezTo>
                  <a:pt x="8863162" y="909487"/>
                  <a:pt x="8864113" y="911201"/>
                  <a:pt x="8865448" y="912249"/>
                </a:cubicBezTo>
                <a:cubicBezTo>
                  <a:pt x="8866590" y="913449"/>
                  <a:pt x="8868590" y="913478"/>
                  <a:pt x="8869734" y="912306"/>
                </a:cubicBezTo>
                <a:cubicBezTo>
                  <a:pt x="8870020" y="912087"/>
                  <a:pt x="8870115" y="911849"/>
                  <a:pt x="8870306" y="911583"/>
                </a:cubicBezTo>
                <a:cubicBezTo>
                  <a:pt x="8873162" y="906915"/>
                  <a:pt x="8876496" y="908725"/>
                  <a:pt x="8879831" y="910630"/>
                </a:cubicBezTo>
                <a:cubicBezTo>
                  <a:pt x="8890974" y="916821"/>
                  <a:pt x="8901832" y="922631"/>
                  <a:pt x="8912692" y="928918"/>
                </a:cubicBezTo>
                <a:lnTo>
                  <a:pt x="8912615" y="929028"/>
                </a:lnTo>
                <a:lnTo>
                  <a:pt x="8912691" y="929014"/>
                </a:lnTo>
                <a:cubicBezTo>
                  <a:pt x="8919834" y="934062"/>
                  <a:pt x="8927693" y="937848"/>
                  <a:pt x="8935551" y="941635"/>
                </a:cubicBezTo>
                <a:lnTo>
                  <a:pt x="8958307" y="954182"/>
                </a:lnTo>
                <a:lnTo>
                  <a:pt x="8958317" y="954145"/>
                </a:lnTo>
                <a:lnTo>
                  <a:pt x="8969842" y="960812"/>
                </a:lnTo>
                <a:lnTo>
                  <a:pt x="8970016" y="960986"/>
                </a:lnTo>
                <a:lnTo>
                  <a:pt x="8970128" y="960718"/>
                </a:lnTo>
                <a:lnTo>
                  <a:pt x="8974508" y="965384"/>
                </a:lnTo>
                <a:lnTo>
                  <a:pt x="8975555" y="965384"/>
                </a:lnTo>
                <a:cubicBezTo>
                  <a:pt x="8992796" y="973576"/>
                  <a:pt x="9009274" y="983434"/>
                  <a:pt x="9024611" y="994817"/>
                </a:cubicBezTo>
                <a:lnTo>
                  <a:pt x="9024611" y="996646"/>
                </a:lnTo>
                <a:lnTo>
                  <a:pt x="9024851" y="995820"/>
                </a:lnTo>
                <a:lnTo>
                  <a:pt x="9024705" y="995198"/>
                </a:lnTo>
                <a:lnTo>
                  <a:pt x="9024976" y="995389"/>
                </a:lnTo>
                <a:lnTo>
                  <a:pt x="9025087" y="995007"/>
                </a:lnTo>
                <a:lnTo>
                  <a:pt x="9025890" y="996032"/>
                </a:lnTo>
                <a:lnTo>
                  <a:pt x="9037251" y="1004024"/>
                </a:lnTo>
                <a:lnTo>
                  <a:pt x="9038897" y="1004532"/>
                </a:lnTo>
                <a:cubicBezTo>
                  <a:pt x="9049183" y="1008523"/>
                  <a:pt x="9058517" y="1014514"/>
                  <a:pt x="9066424" y="1022153"/>
                </a:cubicBezTo>
                <a:lnTo>
                  <a:pt x="9066047" y="1022781"/>
                </a:lnTo>
                <a:lnTo>
                  <a:pt x="9071854" y="1026058"/>
                </a:lnTo>
                <a:cubicBezTo>
                  <a:pt x="9077854" y="1030059"/>
                  <a:pt x="9083474" y="1034440"/>
                  <a:pt x="9089569" y="1038060"/>
                </a:cubicBezTo>
                <a:cubicBezTo>
                  <a:pt x="9095667" y="1041680"/>
                  <a:pt x="9091951" y="1051205"/>
                  <a:pt x="9096904" y="1056253"/>
                </a:cubicBezTo>
                <a:cubicBezTo>
                  <a:pt x="9099666" y="1056825"/>
                  <a:pt x="9099571" y="1054443"/>
                  <a:pt x="9100143" y="1052919"/>
                </a:cubicBezTo>
                <a:cubicBezTo>
                  <a:pt x="9101380" y="1049299"/>
                  <a:pt x="9103761" y="1049014"/>
                  <a:pt x="9106143" y="1051300"/>
                </a:cubicBezTo>
                <a:cubicBezTo>
                  <a:pt x="9111382" y="1054910"/>
                  <a:pt x="9116240" y="1059091"/>
                  <a:pt x="9120621" y="1063778"/>
                </a:cubicBezTo>
                <a:lnTo>
                  <a:pt x="9120606" y="1063791"/>
                </a:lnTo>
                <a:lnTo>
                  <a:pt x="9125004" y="1066254"/>
                </a:lnTo>
                <a:lnTo>
                  <a:pt x="9124878" y="1066449"/>
                </a:lnTo>
                <a:lnTo>
                  <a:pt x="9124909" y="1066445"/>
                </a:lnTo>
                <a:cubicBezTo>
                  <a:pt x="9130337" y="1068988"/>
                  <a:pt x="9135194" y="1072779"/>
                  <a:pt x="9138910" y="1077494"/>
                </a:cubicBezTo>
                <a:lnTo>
                  <a:pt x="9138909" y="1077495"/>
                </a:lnTo>
                <a:lnTo>
                  <a:pt x="9138911" y="1077494"/>
                </a:lnTo>
                <a:cubicBezTo>
                  <a:pt x="9171390" y="1100068"/>
                  <a:pt x="9198919" y="1128548"/>
                  <a:pt x="9229303" y="1153694"/>
                </a:cubicBezTo>
                <a:cubicBezTo>
                  <a:pt x="9234256" y="1157847"/>
                  <a:pt x="9238828" y="1162400"/>
                  <a:pt x="9243018" y="1167315"/>
                </a:cubicBezTo>
                <a:cubicBezTo>
                  <a:pt x="9251399" y="1176840"/>
                  <a:pt x="9249208" y="1185507"/>
                  <a:pt x="9237207" y="1191699"/>
                </a:cubicBezTo>
                <a:lnTo>
                  <a:pt x="9236828" y="1191344"/>
                </a:lnTo>
                <a:lnTo>
                  <a:pt x="9236828" y="1191603"/>
                </a:lnTo>
                <a:cubicBezTo>
                  <a:pt x="9228254" y="1193413"/>
                  <a:pt x="9222919" y="1186841"/>
                  <a:pt x="9216538" y="1182650"/>
                </a:cubicBezTo>
                <a:cubicBezTo>
                  <a:pt x="9200156" y="1168172"/>
                  <a:pt x="9185582" y="1151693"/>
                  <a:pt x="9167962" y="1138358"/>
                </a:cubicBezTo>
                <a:cubicBezTo>
                  <a:pt x="9155293" y="1128833"/>
                  <a:pt x="9143864" y="1117784"/>
                  <a:pt x="9131862" y="1107307"/>
                </a:cubicBezTo>
                <a:lnTo>
                  <a:pt x="9131781" y="1107173"/>
                </a:lnTo>
                <a:lnTo>
                  <a:pt x="9102143" y="1084637"/>
                </a:lnTo>
                <a:cubicBezTo>
                  <a:pt x="9096808" y="1080541"/>
                  <a:pt x="9091190" y="1076351"/>
                  <a:pt x="9091571" y="1068445"/>
                </a:cubicBezTo>
                <a:cubicBezTo>
                  <a:pt x="9080140" y="1070159"/>
                  <a:pt x="9079475" y="1069588"/>
                  <a:pt x="9076617" y="1057015"/>
                </a:cubicBezTo>
                <a:cubicBezTo>
                  <a:pt x="9076617" y="1057015"/>
                  <a:pt x="9075663" y="1057015"/>
                  <a:pt x="9075568" y="1057015"/>
                </a:cubicBezTo>
                <a:cubicBezTo>
                  <a:pt x="9068424" y="1064444"/>
                  <a:pt x="9065378" y="1056443"/>
                  <a:pt x="9060994" y="1053300"/>
                </a:cubicBezTo>
                <a:lnTo>
                  <a:pt x="9060120" y="1051953"/>
                </a:lnTo>
                <a:lnTo>
                  <a:pt x="9019943" y="1025106"/>
                </a:lnTo>
                <a:lnTo>
                  <a:pt x="9019943" y="1024797"/>
                </a:lnTo>
                <a:lnTo>
                  <a:pt x="8965365" y="990816"/>
                </a:lnTo>
                <a:lnTo>
                  <a:pt x="8964872" y="990221"/>
                </a:lnTo>
                <a:lnTo>
                  <a:pt x="8965174" y="991007"/>
                </a:lnTo>
                <a:cubicBezTo>
                  <a:pt x="8961744" y="990121"/>
                  <a:pt x="8958695" y="988464"/>
                  <a:pt x="8956030" y="986149"/>
                </a:cubicBezTo>
                <a:lnTo>
                  <a:pt x="8956262" y="985997"/>
                </a:lnTo>
                <a:lnTo>
                  <a:pt x="8955840" y="985959"/>
                </a:lnTo>
                <a:lnTo>
                  <a:pt x="8953743" y="984149"/>
                </a:lnTo>
                <a:lnTo>
                  <a:pt x="8953743" y="984147"/>
                </a:lnTo>
                <a:lnTo>
                  <a:pt x="8953742" y="984149"/>
                </a:lnTo>
                <a:cubicBezTo>
                  <a:pt x="8941457" y="978224"/>
                  <a:pt x="8929455" y="971576"/>
                  <a:pt x="8917930" y="964242"/>
                </a:cubicBezTo>
                <a:cubicBezTo>
                  <a:pt x="8903166" y="956431"/>
                  <a:pt x="8889355" y="947668"/>
                  <a:pt x="8873828" y="940349"/>
                </a:cubicBezTo>
                <a:lnTo>
                  <a:pt x="8873622" y="940046"/>
                </a:lnTo>
                <a:lnTo>
                  <a:pt x="8873638" y="940348"/>
                </a:lnTo>
                <a:lnTo>
                  <a:pt x="8848493" y="926822"/>
                </a:lnTo>
                <a:lnTo>
                  <a:pt x="8848508" y="926730"/>
                </a:lnTo>
                <a:lnTo>
                  <a:pt x="8776293" y="888723"/>
                </a:lnTo>
                <a:cubicBezTo>
                  <a:pt x="8773625" y="887294"/>
                  <a:pt x="8771149" y="885484"/>
                  <a:pt x="8768672" y="883865"/>
                </a:cubicBezTo>
                <a:lnTo>
                  <a:pt x="8768560" y="883143"/>
                </a:lnTo>
                <a:lnTo>
                  <a:pt x="8750481" y="874149"/>
                </a:lnTo>
                <a:lnTo>
                  <a:pt x="8750481" y="874149"/>
                </a:lnTo>
                <a:lnTo>
                  <a:pt x="8750480" y="874148"/>
                </a:lnTo>
                <a:lnTo>
                  <a:pt x="8750480" y="874148"/>
                </a:lnTo>
                <a:lnTo>
                  <a:pt x="8750480" y="874148"/>
                </a:lnTo>
                <a:lnTo>
                  <a:pt x="8746385" y="870625"/>
                </a:lnTo>
                <a:cubicBezTo>
                  <a:pt x="8739145" y="871587"/>
                  <a:pt x="8732097" y="867729"/>
                  <a:pt x="8729050" y="861100"/>
                </a:cubicBezTo>
                <a:cubicBezTo>
                  <a:pt x="8729050" y="860433"/>
                  <a:pt x="8727716" y="859576"/>
                  <a:pt x="8727430" y="859671"/>
                </a:cubicBezTo>
                <a:cubicBezTo>
                  <a:pt x="8718857" y="864338"/>
                  <a:pt x="8714667" y="852813"/>
                  <a:pt x="8706951" y="854147"/>
                </a:cubicBezTo>
                <a:cubicBezTo>
                  <a:pt x="8702284" y="844498"/>
                  <a:pt x="8703141" y="833106"/>
                  <a:pt x="8709141" y="824238"/>
                </a:cubicBezTo>
                <a:close/>
                <a:moveTo>
                  <a:pt x="6175860" y="823127"/>
                </a:moveTo>
                <a:lnTo>
                  <a:pt x="6174430" y="826960"/>
                </a:lnTo>
                <a:lnTo>
                  <a:pt x="6175302" y="825955"/>
                </a:lnTo>
                <a:close/>
                <a:moveTo>
                  <a:pt x="428231" y="806607"/>
                </a:moveTo>
                <a:cubicBezTo>
                  <a:pt x="428419" y="806131"/>
                  <a:pt x="429088" y="805654"/>
                  <a:pt x="429754" y="806607"/>
                </a:cubicBezTo>
                <a:cubicBezTo>
                  <a:pt x="429849" y="806883"/>
                  <a:pt x="429849" y="807188"/>
                  <a:pt x="429754" y="807464"/>
                </a:cubicBezTo>
                <a:lnTo>
                  <a:pt x="428801" y="808321"/>
                </a:lnTo>
                <a:cubicBezTo>
                  <a:pt x="428801" y="807750"/>
                  <a:pt x="428040" y="807083"/>
                  <a:pt x="428231" y="806607"/>
                </a:cubicBezTo>
                <a:close/>
                <a:moveTo>
                  <a:pt x="8377291" y="779081"/>
                </a:moveTo>
                <a:cubicBezTo>
                  <a:pt x="8378243" y="778814"/>
                  <a:pt x="8379291" y="779385"/>
                  <a:pt x="8379481" y="780347"/>
                </a:cubicBezTo>
                <a:cubicBezTo>
                  <a:pt x="8379577" y="780490"/>
                  <a:pt x="8379577" y="780643"/>
                  <a:pt x="8379577" y="780795"/>
                </a:cubicBezTo>
                <a:cubicBezTo>
                  <a:pt x="8379481" y="781948"/>
                  <a:pt x="8378529" y="782862"/>
                  <a:pt x="8377386" y="782986"/>
                </a:cubicBezTo>
                <a:cubicBezTo>
                  <a:pt x="8376434" y="783252"/>
                  <a:pt x="8375386" y="782681"/>
                  <a:pt x="8375196" y="781719"/>
                </a:cubicBezTo>
                <a:cubicBezTo>
                  <a:pt x="8375100" y="781566"/>
                  <a:pt x="8375100" y="781424"/>
                  <a:pt x="8375100" y="781271"/>
                </a:cubicBezTo>
                <a:cubicBezTo>
                  <a:pt x="8375100" y="779938"/>
                  <a:pt x="8376052" y="779271"/>
                  <a:pt x="8377291" y="779081"/>
                </a:cubicBezTo>
                <a:close/>
                <a:moveTo>
                  <a:pt x="8484161" y="766710"/>
                </a:moveTo>
                <a:lnTo>
                  <a:pt x="8517689" y="768901"/>
                </a:lnTo>
                <a:lnTo>
                  <a:pt x="8518817" y="769721"/>
                </a:lnTo>
                <a:lnTo>
                  <a:pt x="8530016" y="770190"/>
                </a:lnTo>
                <a:lnTo>
                  <a:pt x="8531310" y="769377"/>
                </a:lnTo>
                <a:cubicBezTo>
                  <a:pt x="8538454" y="772758"/>
                  <a:pt x="8546359" y="774178"/>
                  <a:pt x="8554265" y="773473"/>
                </a:cubicBezTo>
                <a:lnTo>
                  <a:pt x="8554294" y="773848"/>
                </a:lnTo>
                <a:lnTo>
                  <a:pt x="8558074" y="773848"/>
                </a:lnTo>
                <a:lnTo>
                  <a:pt x="8558415" y="774214"/>
                </a:lnTo>
                <a:lnTo>
                  <a:pt x="8567326" y="776497"/>
                </a:lnTo>
                <a:lnTo>
                  <a:pt x="8573585" y="777848"/>
                </a:lnTo>
                <a:lnTo>
                  <a:pt x="8577124" y="777848"/>
                </a:lnTo>
                <a:lnTo>
                  <a:pt x="8581696" y="780039"/>
                </a:lnTo>
                <a:lnTo>
                  <a:pt x="8581252" y="780701"/>
                </a:lnTo>
                <a:lnTo>
                  <a:pt x="8587983" y="780701"/>
                </a:lnTo>
                <a:lnTo>
                  <a:pt x="8587983" y="780995"/>
                </a:lnTo>
                <a:lnTo>
                  <a:pt x="8587984" y="780995"/>
                </a:lnTo>
                <a:cubicBezTo>
                  <a:pt x="8592080" y="781586"/>
                  <a:pt x="8594937" y="785395"/>
                  <a:pt x="8594366" y="789510"/>
                </a:cubicBezTo>
                <a:cubicBezTo>
                  <a:pt x="8594366" y="789692"/>
                  <a:pt x="8594270" y="789862"/>
                  <a:pt x="8594270" y="790044"/>
                </a:cubicBezTo>
                <a:cubicBezTo>
                  <a:pt x="8594270" y="792806"/>
                  <a:pt x="8591984" y="795759"/>
                  <a:pt x="8595032" y="798807"/>
                </a:cubicBezTo>
                <a:cubicBezTo>
                  <a:pt x="8598366" y="796902"/>
                  <a:pt x="8598366" y="793377"/>
                  <a:pt x="8599319" y="790425"/>
                </a:cubicBezTo>
                <a:cubicBezTo>
                  <a:pt x="8601223" y="784233"/>
                  <a:pt x="8603319" y="783567"/>
                  <a:pt x="8608844" y="787186"/>
                </a:cubicBezTo>
                <a:cubicBezTo>
                  <a:pt x="8611605" y="788901"/>
                  <a:pt x="8613225" y="794235"/>
                  <a:pt x="8617892" y="790139"/>
                </a:cubicBezTo>
                <a:lnTo>
                  <a:pt x="8618037" y="790176"/>
                </a:lnTo>
                <a:lnTo>
                  <a:pt x="8617892" y="789939"/>
                </a:lnTo>
                <a:cubicBezTo>
                  <a:pt x="8620369" y="789834"/>
                  <a:pt x="8622845" y="790539"/>
                  <a:pt x="8624941" y="791940"/>
                </a:cubicBezTo>
                <a:lnTo>
                  <a:pt x="8624933" y="791946"/>
                </a:lnTo>
                <a:lnTo>
                  <a:pt x="8624941" y="791949"/>
                </a:lnTo>
                <a:lnTo>
                  <a:pt x="8631512" y="794329"/>
                </a:lnTo>
                <a:lnTo>
                  <a:pt x="8631513" y="794324"/>
                </a:lnTo>
                <a:lnTo>
                  <a:pt x="8632833" y="794503"/>
                </a:lnTo>
                <a:lnTo>
                  <a:pt x="8632845" y="794421"/>
                </a:lnTo>
                <a:lnTo>
                  <a:pt x="8633141" y="794545"/>
                </a:lnTo>
                <a:lnTo>
                  <a:pt x="8633609" y="794609"/>
                </a:lnTo>
                <a:lnTo>
                  <a:pt x="8633652" y="794758"/>
                </a:lnTo>
                <a:lnTo>
                  <a:pt x="8649039" y="801184"/>
                </a:lnTo>
                <a:lnTo>
                  <a:pt x="8651394" y="805805"/>
                </a:lnTo>
                <a:lnTo>
                  <a:pt x="8649800" y="801467"/>
                </a:lnTo>
                <a:cubicBezTo>
                  <a:pt x="8657611" y="800981"/>
                  <a:pt x="8664850" y="805544"/>
                  <a:pt x="8667803" y="812801"/>
                </a:cubicBezTo>
                <a:lnTo>
                  <a:pt x="8667857" y="812942"/>
                </a:lnTo>
                <a:lnTo>
                  <a:pt x="8667898" y="812803"/>
                </a:lnTo>
                <a:lnTo>
                  <a:pt x="8674799" y="810346"/>
                </a:lnTo>
                <a:lnTo>
                  <a:pt x="8674851" y="810044"/>
                </a:lnTo>
                <a:lnTo>
                  <a:pt x="8682471" y="812330"/>
                </a:lnTo>
                <a:cubicBezTo>
                  <a:pt x="8688948" y="813378"/>
                  <a:pt x="8694282" y="817921"/>
                  <a:pt x="8696378" y="824141"/>
                </a:cubicBezTo>
                <a:cubicBezTo>
                  <a:pt x="8697425" y="828142"/>
                  <a:pt x="8700283" y="829856"/>
                  <a:pt x="8703140" y="824712"/>
                </a:cubicBezTo>
                <a:cubicBezTo>
                  <a:pt x="8704664" y="822426"/>
                  <a:pt x="8707236" y="823284"/>
                  <a:pt x="8709141" y="824236"/>
                </a:cubicBezTo>
                <a:cubicBezTo>
                  <a:pt x="8710760" y="834076"/>
                  <a:pt x="8710094" y="844181"/>
                  <a:pt x="8706950" y="853669"/>
                </a:cubicBezTo>
                <a:lnTo>
                  <a:pt x="8684377" y="844184"/>
                </a:lnTo>
                <a:lnTo>
                  <a:pt x="8684377" y="844426"/>
                </a:lnTo>
                <a:lnTo>
                  <a:pt x="8664015" y="835471"/>
                </a:lnTo>
                <a:lnTo>
                  <a:pt x="8663707" y="835471"/>
                </a:lnTo>
                <a:lnTo>
                  <a:pt x="8663597" y="834822"/>
                </a:lnTo>
                <a:lnTo>
                  <a:pt x="8660659" y="827755"/>
                </a:lnTo>
                <a:lnTo>
                  <a:pt x="8654381" y="808640"/>
                </a:lnTo>
                <a:lnTo>
                  <a:pt x="8654277" y="808516"/>
                </a:lnTo>
                <a:lnTo>
                  <a:pt x="8651515" y="806134"/>
                </a:lnTo>
                <a:lnTo>
                  <a:pt x="8651515" y="812423"/>
                </a:lnTo>
                <a:cubicBezTo>
                  <a:pt x="8652849" y="814709"/>
                  <a:pt x="8653896" y="817100"/>
                  <a:pt x="8654849" y="819567"/>
                </a:cubicBezTo>
                <a:cubicBezTo>
                  <a:pt x="8656373" y="822548"/>
                  <a:pt x="8656373" y="826111"/>
                  <a:pt x="8654849" y="829092"/>
                </a:cubicBezTo>
                <a:cubicBezTo>
                  <a:pt x="8652181" y="832521"/>
                  <a:pt x="8648562" y="830045"/>
                  <a:pt x="8645324" y="829092"/>
                </a:cubicBezTo>
                <a:cubicBezTo>
                  <a:pt x="8642085" y="828140"/>
                  <a:pt x="8637037" y="825759"/>
                  <a:pt x="8632941" y="824139"/>
                </a:cubicBezTo>
                <a:lnTo>
                  <a:pt x="8632921" y="823928"/>
                </a:lnTo>
                <a:lnTo>
                  <a:pt x="8629039" y="821947"/>
                </a:lnTo>
                <a:lnTo>
                  <a:pt x="8629037" y="821952"/>
                </a:lnTo>
                <a:cubicBezTo>
                  <a:pt x="8624465" y="821095"/>
                  <a:pt x="8623321" y="817666"/>
                  <a:pt x="8622845" y="812427"/>
                </a:cubicBezTo>
                <a:cubicBezTo>
                  <a:pt x="8617416" y="817952"/>
                  <a:pt x="8611987" y="820429"/>
                  <a:pt x="8606463" y="813856"/>
                </a:cubicBezTo>
                <a:cubicBezTo>
                  <a:pt x="8604652" y="811665"/>
                  <a:pt x="8601510" y="812713"/>
                  <a:pt x="8599033" y="811951"/>
                </a:cubicBezTo>
                <a:cubicBezTo>
                  <a:pt x="8586459" y="808046"/>
                  <a:pt x="8573125" y="807760"/>
                  <a:pt x="8560456" y="803950"/>
                </a:cubicBezTo>
                <a:lnTo>
                  <a:pt x="8560524" y="803752"/>
                </a:lnTo>
                <a:lnTo>
                  <a:pt x="8556075" y="802994"/>
                </a:lnTo>
                <a:lnTo>
                  <a:pt x="8556035" y="802483"/>
                </a:lnTo>
                <a:lnTo>
                  <a:pt x="8549693" y="800810"/>
                </a:lnTo>
                <a:lnTo>
                  <a:pt x="8549018" y="800651"/>
                </a:lnTo>
                <a:lnTo>
                  <a:pt x="8549121" y="800799"/>
                </a:lnTo>
                <a:cubicBezTo>
                  <a:pt x="8545216" y="801275"/>
                  <a:pt x="8541215" y="800580"/>
                  <a:pt x="8537690" y="798798"/>
                </a:cubicBezTo>
                <a:lnTo>
                  <a:pt x="8537742" y="798479"/>
                </a:lnTo>
                <a:lnTo>
                  <a:pt x="8529691" y="792237"/>
                </a:lnTo>
                <a:cubicBezTo>
                  <a:pt x="8528452" y="789189"/>
                  <a:pt x="8528071" y="785569"/>
                  <a:pt x="8524737" y="783664"/>
                </a:cubicBezTo>
                <a:cubicBezTo>
                  <a:pt x="8524166" y="783664"/>
                  <a:pt x="8523119" y="784522"/>
                  <a:pt x="8523119" y="784902"/>
                </a:cubicBezTo>
                <a:cubicBezTo>
                  <a:pt x="8523119" y="797285"/>
                  <a:pt x="8523119" y="797380"/>
                  <a:pt x="8511308" y="796523"/>
                </a:cubicBezTo>
                <a:cubicBezTo>
                  <a:pt x="8494258" y="795285"/>
                  <a:pt x="8477112" y="796523"/>
                  <a:pt x="8460063" y="796523"/>
                </a:cubicBezTo>
                <a:cubicBezTo>
                  <a:pt x="8449395" y="797114"/>
                  <a:pt x="8439489" y="791046"/>
                  <a:pt x="8435202" y="781283"/>
                </a:cubicBezTo>
                <a:cubicBezTo>
                  <a:pt x="8431964" y="785284"/>
                  <a:pt x="8434536" y="788617"/>
                  <a:pt x="8435202" y="791856"/>
                </a:cubicBezTo>
                <a:cubicBezTo>
                  <a:pt x="8436346" y="797476"/>
                  <a:pt x="8435202" y="798618"/>
                  <a:pt x="8429392" y="796523"/>
                </a:cubicBezTo>
                <a:cubicBezTo>
                  <a:pt x="8428058" y="795952"/>
                  <a:pt x="8426535" y="793856"/>
                  <a:pt x="8425488" y="794999"/>
                </a:cubicBezTo>
                <a:cubicBezTo>
                  <a:pt x="8421297" y="799524"/>
                  <a:pt x="8416344" y="800833"/>
                  <a:pt x="8411248" y="801393"/>
                </a:cubicBezTo>
                <a:lnTo>
                  <a:pt x="8396150" y="803286"/>
                </a:lnTo>
                <a:lnTo>
                  <a:pt x="8396150" y="803286"/>
                </a:lnTo>
                <a:cubicBezTo>
                  <a:pt x="8392150" y="804219"/>
                  <a:pt x="8388054" y="804915"/>
                  <a:pt x="8383959" y="805381"/>
                </a:cubicBezTo>
                <a:cubicBezTo>
                  <a:pt x="8375957" y="805143"/>
                  <a:pt x="8368147" y="807267"/>
                  <a:pt x="8361384" y="811478"/>
                </a:cubicBezTo>
                <a:cubicBezTo>
                  <a:pt x="8354431" y="815326"/>
                  <a:pt x="8346716" y="817783"/>
                  <a:pt x="8338809" y="818717"/>
                </a:cubicBezTo>
                <a:cubicBezTo>
                  <a:pt x="8333476" y="820240"/>
                  <a:pt x="8331952" y="815287"/>
                  <a:pt x="8329284" y="811858"/>
                </a:cubicBezTo>
                <a:cubicBezTo>
                  <a:pt x="8327857" y="814878"/>
                  <a:pt x="8326237" y="817802"/>
                  <a:pt x="8324428" y="820621"/>
                </a:cubicBezTo>
                <a:cubicBezTo>
                  <a:pt x="8322903" y="823098"/>
                  <a:pt x="8319855" y="824717"/>
                  <a:pt x="8317569" y="823002"/>
                </a:cubicBezTo>
                <a:cubicBezTo>
                  <a:pt x="8312616" y="819383"/>
                  <a:pt x="8310902" y="820240"/>
                  <a:pt x="8310140" y="826241"/>
                </a:cubicBezTo>
                <a:cubicBezTo>
                  <a:pt x="8310140" y="828432"/>
                  <a:pt x="8306806" y="828051"/>
                  <a:pt x="8305567" y="826241"/>
                </a:cubicBezTo>
                <a:cubicBezTo>
                  <a:pt x="8303567" y="823241"/>
                  <a:pt x="8301852" y="820050"/>
                  <a:pt x="8300520" y="816716"/>
                </a:cubicBezTo>
                <a:cubicBezTo>
                  <a:pt x="8302996" y="831004"/>
                  <a:pt x="8294995" y="834814"/>
                  <a:pt x="8285851" y="837576"/>
                </a:cubicBezTo>
                <a:lnTo>
                  <a:pt x="8270611" y="842243"/>
                </a:lnTo>
                <a:cubicBezTo>
                  <a:pt x="8268230" y="835671"/>
                  <a:pt x="8275469" y="832718"/>
                  <a:pt x="8274421" y="827098"/>
                </a:cubicBezTo>
                <a:cubicBezTo>
                  <a:pt x="8269278" y="830813"/>
                  <a:pt x="8262800" y="833480"/>
                  <a:pt x="8262609" y="839957"/>
                </a:cubicBezTo>
                <a:cubicBezTo>
                  <a:pt x="8262420" y="846434"/>
                  <a:pt x="8257847" y="849482"/>
                  <a:pt x="8253084" y="851959"/>
                </a:cubicBezTo>
                <a:cubicBezTo>
                  <a:pt x="8248417" y="854768"/>
                  <a:pt x="8242321" y="853435"/>
                  <a:pt x="8239274" y="848911"/>
                </a:cubicBezTo>
                <a:cubicBezTo>
                  <a:pt x="8236321" y="852340"/>
                  <a:pt x="8242321" y="856626"/>
                  <a:pt x="8237654" y="858436"/>
                </a:cubicBezTo>
                <a:cubicBezTo>
                  <a:pt x="8232987" y="860245"/>
                  <a:pt x="8230987" y="855673"/>
                  <a:pt x="8228987" y="852816"/>
                </a:cubicBezTo>
                <a:cubicBezTo>
                  <a:pt x="8223462" y="846367"/>
                  <a:pt x="8224320" y="836690"/>
                  <a:pt x="8230701" y="831204"/>
                </a:cubicBezTo>
                <a:cubicBezTo>
                  <a:pt x="8232130" y="830051"/>
                  <a:pt x="8233654" y="829146"/>
                  <a:pt x="8235273" y="828527"/>
                </a:cubicBezTo>
                <a:cubicBezTo>
                  <a:pt x="8254704" y="818945"/>
                  <a:pt x="8274611" y="810449"/>
                  <a:pt x="8294995" y="803095"/>
                </a:cubicBezTo>
                <a:cubicBezTo>
                  <a:pt x="8305472" y="799190"/>
                  <a:pt x="8305663" y="799476"/>
                  <a:pt x="8311283" y="810620"/>
                </a:cubicBezTo>
                <a:cubicBezTo>
                  <a:pt x="8311283" y="803667"/>
                  <a:pt x="8309759" y="797380"/>
                  <a:pt x="8316998" y="795094"/>
                </a:cubicBezTo>
                <a:cubicBezTo>
                  <a:pt x="8321474" y="793666"/>
                  <a:pt x="8322522" y="794047"/>
                  <a:pt x="8329190" y="800904"/>
                </a:cubicBezTo>
                <a:cubicBezTo>
                  <a:pt x="8332999" y="798333"/>
                  <a:pt x="8327571" y="793475"/>
                  <a:pt x="8331761" y="791379"/>
                </a:cubicBezTo>
                <a:cubicBezTo>
                  <a:pt x="8334810" y="790084"/>
                  <a:pt x="8338048" y="789122"/>
                  <a:pt x="8341286" y="788522"/>
                </a:cubicBezTo>
                <a:cubicBezTo>
                  <a:pt x="8346716" y="786712"/>
                  <a:pt x="8352145" y="785093"/>
                  <a:pt x="8357670" y="783379"/>
                </a:cubicBezTo>
                <a:cubicBezTo>
                  <a:pt x="8363194" y="781664"/>
                  <a:pt x="8370909" y="780045"/>
                  <a:pt x="8374624" y="788808"/>
                </a:cubicBezTo>
                <a:cubicBezTo>
                  <a:pt x="8375196" y="790932"/>
                  <a:pt x="8377481" y="792161"/>
                  <a:pt x="8379577" y="791551"/>
                </a:cubicBezTo>
                <a:cubicBezTo>
                  <a:pt x="8380624" y="791265"/>
                  <a:pt x="8381482" y="790579"/>
                  <a:pt x="8381958" y="789665"/>
                </a:cubicBezTo>
                <a:lnTo>
                  <a:pt x="8394247" y="780213"/>
                </a:lnTo>
                <a:lnTo>
                  <a:pt x="8395959" y="775759"/>
                </a:lnTo>
                <a:cubicBezTo>
                  <a:pt x="8399103" y="775377"/>
                  <a:pt x="8401294" y="776520"/>
                  <a:pt x="8403866" y="775759"/>
                </a:cubicBezTo>
                <a:cubicBezTo>
                  <a:pt x="8406438" y="774997"/>
                  <a:pt x="8407865" y="773758"/>
                  <a:pt x="8410057" y="773187"/>
                </a:cubicBezTo>
                <a:cubicBezTo>
                  <a:pt x="8412248" y="772615"/>
                  <a:pt x="8414248" y="774234"/>
                  <a:pt x="8414724" y="776806"/>
                </a:cubicBezTo>
                <a:cubicBezTo>
                  <a:pt x="8415200" y="779378"/>
                  <a:pt x="8415486" y="781188"/>
                  <a:pt x="8416058" y="784426"/>
                </a:cubicBezTo>
                <a:cubicBezTo>
                  <a:pt x="8421105" y="774920"/>
                  <a:pt x="8431202" y="769167"/>
                  <a:pt x="8441966" y="769663"/>
                </a:cubicBezTo>
                <a:cubicBezTo>
                  <a:pt x="8455967" y="769663"/>
                  <a:pt x="8469969" y="765948"/>
                  <a:pt x="8484161" y="766710"/>
                </a:cubicBezTo>
                <a:close/>
                <a:moveTo>
                  <a:pt x="6468312" y="763073"/>
                </a:moveTo>
                <a:lnTo>
                  <a:pt x="6468289" y="763568"/>
                </a:lnTo>
                <a:lnTo>
                  <a:pt x="6468315" y="763205"/>
                </a:lnTo>
                <a:close/>
                <a:moveTo>
                  <a:pt x="6357606" y="712404"/>
                </a:moveTo>
                <a:lnTo>
                  <a:pt x="6357324" y="713179"/>
                </a:lnTo>
                <a:cubicBezTo>
                  <a:pt x="6354657" y="715322"/>
                  <a:pt x="6351132" y="716065"/>
                  <a:pt x="6347799" y="715179"/>
                </a:cubicBezTo>
                <a:cubicBezTo>
                  <a:pt x="6326082" y="712274"/>
                  <a:pt x="6304078" y="713703"/>
                  <a:pt x="6282933" y="719370"/>
                </a:cubicBezTo>
                <a:cubicBezTo>
                  <a:pt x="6280361" y="719561"/>
                  <a:pt x="6277789" y="718704"/>
                  <a:pt x="6275885" y="716989"/>
                </a:cubicBezTo>
                <a:lnTo>
                  <a:pt x="6275178" y="716358"/>
                </a:lnTo>
                <a:lnTo>
                  <a:pt x="6263423" y="721929"/>
                </a:lnTo>
                <a:lnTo>
                  <a:pt x="6262550" y="725181"/>
                </a:lnTo>
                <a:cubicBezTo>
                  <a:pt x="6261883" y="728591"/>
                  <a:pt x="6259597" y="731486"/>
                  <a:pt x="6256453" y="732992"/>
                </a:cubicBezTo>
                <a:cubicBezTo>
                  <a:pt x="6248929" y="738821"/>
                  <a:pt x="6242166" y="745536"/>
                  <a:pt x="6236260" y="752994"/>
                </a:cubicBezTo>
                <a:cubicBezTo>
                  <a:pt x="6234403" y="755137"/>
                  <a:pt x="6232474" y="757709"/>
                  <a:pt x="6230081" y="759114"/>
                </a:cubicBezTo>
                <a:lnTo>
                  <a:pt x="6222736" y="758391"/>
                </a:lnTo>
                <a:lnTo>
                  <a:pt x="6222736" y="758990"/>
                </a:lnTo>
                <a:cubicBezTo>
                  <a:pt x="6222736" y="761181"/>
                  <a:pt x="6223688" y="763277"/>
                  <a:pt x="6223593" y="765562"/>
                </a:cubicBezTo>
                <a:cubicBezTo>
                  <a:pt x="6222164" y="771496"/>
                  <a:pt x="6218735" y="776811"/>
                  <a:pt x="6214068" y="780707"/>
                </a:cubicBezTo>
                <a:cubicBezTo>
                  <a:pt x="6211877" y="783755"/>
                  <a:pt x="6209568" y="784851"/>
                  <a:pt x="6206900" y="784065"/>
                </a:cubicBezTo>
                <a:lnTo>
                  <a:pt x="6201967" y="779863"/>
                </a:lnTo>
                <a:lnTo>
                  <a:pt x="6205115" y="796428"/>
                </a:lnTo>
                <a:cubicBezTo>
                  <a:pt x="6205115" y="798724"/>
                  <a:pt x="6204734" y="800990"/>
                  <a:pt x="6203781" y="803095"/>
                </a:cubicBezTo>
                <a:cubicBezTo>
                  <a:pt x="6184731" y="838433"/>
                  <a:pt x="6177968" y="877010"/>
                  <a:pt x="6172253" y="916062"/>
                </a:cubicBezTo>
                <a:lnTo>
                  <a:pt x="6168936" y="918742"/>
                </a:lnTo>
                <a:lnTo>
                  <a:pt x="6172539" y="928349"/>
                </a:lnTo>
                <a:cubicBezTo>
                  <a:pt x="6172253" y="944989"/>
                  <a:pt x="6173110" y="961612"/>
                  <a:pt x="6175016" y="978148"/>
                </a:cubicBezTo>
                <a:cubicBezTo>
                  <a:pt x="6175968" y="982682"/>
                  <a:pt x="6175016" y="987397"/>
                  <a:pt x="6172348" y="991197"/>
                </a:cubicBezTo>
                <a:lnTo>
                  <a:pt x="6170701" y="994714"/>
                </a:lnTo>
                <a:lnTo>
                  <a:pt x="6168999" y="996386"/>
                </a:lnTo>
                <a:lnTo>
                  <a:pt x="6166837" y="1002698"/>
                </a:lnTo>
                <a:lnTo>
                  <a:pt x="6166729" y="1003199"/>
                </a:lnTo>
                <a:lnTo>
                  <a:pt x="6170701" y="994714"/>
                </a:lnTo>
                <a:lnTo>
                  <a:pt x="6172730" y="992721"/>
                </a:lnTo>
                <a:cubicBezTo>
                  <a:pt x="6179683" y="1002274"/>
                  <a:pt x="6182730" y="1014047"/>
                  <a:pt x="6181492" y="1025773"/>
                </a:cubicBezTo>
                <a:lnTo>
                  <a:pt x="6179475" y="1028226"/>
                </a:lnTo>
                <a:lnTo>
                  <a:pt x="6180635" y="1028631"/>
                </a:lnTo>
                <a:cubicBezTo>
                  <a:pt x="6184159" y="1040156"/>
                  <a:pt x="6190160" y="1051014"/>
                  <a:pt x="6188351" y="1063778"/>
                </a:cubicBezTo>
                <a:lnTo>
                  <a:pt x="6186453" y="1064586"/>
                </a:lnTo>
                <a:lnTo>
                  <a:pt x="6189112" y="1071017"/>
                </a:lnTo>
                <a:cubicBezTo>
                  <a:pt x="6191493" y="1077780"/>
                  <a:pt x="6192660" y="1081161"/>
                  <a:pt x="6191457" y="1082840"/>
                </a:cubicBezTo>
                <a:lnTo>
                  <a:pt x="6182961" y="1083990"/>
                </a:lnTo>
                <a:lnTo>
                  <a:pt x="6183111" y="1084543"/>
                </a:lnTo>
                <a:lnTo>
                  <a:pt x="6183111" y="1088715"/>
                </a:lnTo>
                <a:lnTo>
                  <a:pt x="6191743" y="1087162"/>
                </a:lnTo>
                <a:lnTo>
                  <a:pt x="6194017" y="1095101"/>
                </a:lnTo>
                <a:lnTo>
                  <a:pt x="6196732" y="1094353"/>
                </a:lnTo>
                <a:cubicBezTo>
                  <a:pt x="6200732" y="1094381"/>
                  <a:pt x="6204161" y="1097020"/>
                  <a:pt x="6205209" y="1100830"/>
                </a:cubicBezTo>
                <a:cubicBezTo>
                  <a:pt x="6214734" y="1127976"/>
                  <a:pt x="6226260" y="1154551"/>
                  <a:pt x="6236832" y="1181412"/>
                </a:cubicBezTo>
                <a:cubicBezTo>
                  <a:pt x="6237023" y="1182126"/>
                  <a:pt x="6237023" y="1182888"/>
                  <a:pt x="6236832" y="1183602"/>
                </a:cubicBezTo>
                <a:lnTo>
                  <a:pt x="6234275" y="1185879"/>
                </a:lnTo>
                <a:lnTo>
                  <a:pt x="6239596" y="1198556"/>
                </a:lnTo>
                <a:lnTo>
                  <a:pt x="6238847" y="1201802"/>
                </a:lnTo>
                <a:lnTo>
                  <a:pt x="6245976" y="1205224"/>
                </a:lnTo>
                <a:lnTo>
                  <a:pt x="6245860" y="1205506"/>
                </a:lnTo>
                <a:lnTo>
                  <a:pt x="6255681" y="1221789"/>
                </a:lnTo>
                <a:lnTo>
                  <a:pt x="6262097" y="1223893"/>
                </a:lnTo>
                <a:cubicBezTo>
                  <a:pt x="6263978" y="1225608"/>
                  <a:pt x="6265359" y="1227941"/>
                  <a:pt x="6266645" y="1230084"/>
                </a:cubicBezTo>
                <a:cubicBezTo>
                  <a:pt x="6297792" y="1274271"/>
                  <a:pt x="6333606" y="1314895"/>
                  <a:pt x="6373611" y="1351242"/>
                </a:cubicBezTo>
                <a:cubicBezTo>
                  <a:pt x="6394376" y="1371616"/>
                  <a:pt x="6416664" y="1390400"/>
                  <a:pt x="6440286" y="1407440"/>
                </a:cubicBezTo>
                <a:cubicBezTo>
                  <a:pt x="6450668" y="1414393"/>
                  <a:pt x="6452288" y="1414107"/>
                  <a:pt x="6461717" y="1405535"/>
                </a:cubicBezTo>
                <a:cubicBezTo>
                  <a:pt x="6479815" y="1388266"/>
                  <a:pt x="6496770" y="1369778"/>
                  <a:pt x="6512390" y="1350195"/>
                </a:cubicBezTo>
                <a:cubicBezTo>
                  <a:pt x="6519058" y="1342194"/>
                  <a:pt x="6522487" y="1332478"/>
                  <a:pt x="6528297" y="1324096"/>
                </a:cubicBezTo>
                <a:cubicBezTo>
                  <a:pt x="6530678" y="1320762"/>
                  <a:pt x="6532107" y="1316381"/>
                  <a:pt x="6537060" y="1316000"/>
                </a:cubicBezTo>
                <a:lnTo>
                  <a:pt x="6539882" y="1315009"/>
                </a:lnTo>
                <a:lnTo>
                  <a:pt x="6547443" y="1297998"/>
                </a:lnTo>
                <a:lnTo>
                  <a:pt x="6551136" y="1294469"/>
                </a:lnTo>
                <a:lnTo>
                  <a:pt x="6550490" y="1289520"/>
                </a:lnTo>
                <a:cubicBezTo>
                  <a:pt x="6548204" y="1284148"/>
                  <a:pt x="6549728" y="1277900"/>
                  <a:pt x="6554205" y="1274185"/>
                </a:cubicBezTo>
                <a:lnTo>
                  <a:pt x="6557254" y="1274520"/>
                </a:lnTo>
                <a:lnTo>
                  <a:pt x="6557254" y="1264851"/>
                </a:lnTo>
                <a:lnTo>
                  <a:pt x="6562323" y="1261077"/>
                </a:lnTo>
                <a:lnTo>
                  <a:pt x="6572733" y="1221515"/>
                </a:lnTo>
                <a:lnTo>
                  <a:pt x="6570683" y="1213416"/>
                </a:lnTo>
                <a:lnTo>
                  <a:pt x="6575979" y="1204479"/>
                </a:lnTo>
                <a:lnTo>
                  <a:pt x="6572684" y="1202367"/>
                </a:lnTo>
                <a:cubicBezTo>
                  <a:pt x="6571351" y="1192289"/>
                  <a:pt x="6571827" y="1182059"/>
                  <a:pt x="6574209" y="1172172"/>
                </a:cubicBezTo>
                <a:cubicBezTo>
                  <a:pt x="6575066" y="1163505"/>
                  <a:pt x="6575827" y="1154932"/>
                  <a:pt x="6576399" y="1146264"/>
                </a:cubicBezTo>
                <a:lnTo>
                  <a:pt x="6581637" y="1138609"/>
                </a:lnTo>
                <a:lnTo>
                  <a:pt x="6581637" y="1126712"/>
                </a:lnTo>
                <a:lnTo>
                  <a:pt x="6577447" y="1116832"/>
                </a:lnTo>
                <a:cubicBezTo>
                  <a:pt x="6576590" y="1111993"/>
                  <a:pt x="6576209" y="1107078"/>
                  <a:pt x="6576399" y="1102164"/>
                </a:cubicBezTo>
                <a:cubicBezTo>
                  <a:pt x="6576399" y="1099963"/>
                  <a:pt x="6576779" y="1097782"/>
                  <a:pt x="6577447" y="1095687"/>
                </a:cubicBezTo>
                <a:lnTo>
                  <a:pt x="6581616" y="1092020"/>
                </a:lnTo>
                <a:lnTo>
                  <a:pt x="6581164" y="1077845"/>
                </a:lnTo>
                <a:lnTo>
                  <a:pt x="6580495" y="1078446"/>
                </a:lnTo>
                <a:cubicBezTo>
                  <a:pt x="6580209" y="1078437"/>
                  <a:pt x="6580019" y="1078399"/>
                  <a:pt x="6579733" y="1078351"/>
                </a:cubicBezTo>
                <a:cubicBezTo>
                  <a:pt x="6574303" y="1076255"/>
                  <a:pt x="6574398" y="1071398"/>
                  <a:pt x="6573923" y="1066921"/>
                </a:cubicBezTo>
                <a:cubicBezTo>
                  <a:pt x="6570303" y="1031888"/>
                  <a:pt x="6564207" y="997141"/>
                  <a:pt x="6555921" y="962908"/>
                </a:cubicBezTo>
                <a:lnTo>
                  <a:pt x="6557944" y="954364"/>
                </a:lnTo>
                <a:lnTo>
                  <a:pt x="6557254" y="954431"/>
                </a:lnTo>
                <a:cubicBezTo>
                  <a:pt x="6553539" y="953269"/>
                  <a:pt x="6550872" y="949945"/>
                  <a:pt x="6550586" y="946055"/>
                </a:cubicBezTo>
                <a:cubicBezTo>
                  <a:pt x="6546014" y="928825"/>
                  <a:pt x="6535823" y="913966"/>
                  <a:pt x="6530774" y="896916"/>
                </a:cubicBezTo>
                <a:lnTo>
                  <a:pt x="6531123" y="888683"/>
                </a:lnTo>
                <a:lnTo>
                  <a:pt x="6516295" y="868248"/>
                </a:lnTo>
                <a:cubicBezTo>
                  <a:pt x="6510199" y="854418"/>
                  <a:pt x="6502485" y="841311"/>
                  <a:pt x="6493435" y="829195"/>
                </a:cubicBezTo>
                <a:cubicBezTo>
                  <a:pt x="6479434" y="805250"/>
                  <a:pt x="6462384" y="783228"/>
                  <a:pt x="6442763" y="763663"/>
                </a:cubicBezTo>
                <a:cubicBezTo>
                  <a:pt x="6427237" y="747575"/>
                  <a:pt x="6408568" y="734803"/>
                  <a:pt x="6387899" y="726135"/>
                </a:cubicBezTo>
                <a:cubicBezTo>
                  <a:pt x="6383136" y="724420"/>
                  <a:pt x="6377231" y="723658"/>
                  <a:pt x="6375040" y="717753"/>
                </a:cubicBezTo>
                <a:lnTo>
                  <a:pt x="6374840" y="717166"/>
                </a:lnTo>
                <a:lnTo>
                  <a:pt x="6363872" y="718913"/>
                </a:lnTo>
                <a:close/>
                <a:moveTo>
                  <a:pt x="1745431" y="696116"/>
                </a:moveTo>
                <a:lnTo>
                  <a:pt x="1745527" y="696211"/>
                </a:lnTo>
                <a:lnTo>
                  <a:pt x="1745500" y="696470"/>
                </a:lnTo>
                <a:close/>
                <a:moveTo>
                  <a:pt x="6307603" y="680604"/>
                </a:moveTo>
                <a:cubicBezTo>
                  <a:pt x="6322748" y="679956"/>
                  <a:pt x="6337893" y="680690"/>
                  <a:pt x="6352942" y="682795"/>
                </a:cubicBezTo>
                <a:lnTo>
                  <a:pt x="6353034" y="682965"/>
                </a:lnTo>
                <a:lnTo>
                  <a:pt x="6352942" y="682503"/>
                </a:lnTo>
                <a:cubicBezTo>
                  <a:pt x="6359610" y="685075"/>
                  <a:pt x="6366945" y="683741"/>
                  <a:pt x="6373517" y="686789"/>
                </a:cubicBezTo>
                <a:lnTo>
                  <a:pt x="6373508" y="686825"/>
                </a:lnTo>
                <a:lnTo>
                  <a:pt x="6373611" y="686796"/>
                </a:lnTo>
                <a:cubicBezTo>
                  <a:pt x="6410759" y="696788"/>
                  <a:pt x="6444096" y="717533"/>
                  <a:pt x="6469527" y="746423"/>
                </a:cubicBezTo>
                <a:lnTo>
                  <a:pt x="6469492" y="746907"/>
                </a:lnTo>
                <a:lnTo>
                  <a:pt x="6476387" y="753271"/>
                </a:lnTo>
                <a:lnTo>
                  <a:pt x="6476384" y="753317"/>
                </a:lnTo>
                <a:lnTo>
                  <a:pt x="6476481" y="753281"/>
                </a:lnTo>
                <a:lnTo>
                  <a:pt x="6480767" y="758043"/>
                </a:lnTo>
                <a:lnTo>
                  <a:pt x="6481087" y="758929"/>
                </a:lnTo>
                <a:lnTo>
                  <a:pt x="6494738" y="775808"/>
                </a:lnTo>
                <a:lnTo>
                  <a:pt x="6494864" y="775760"/>
                </a:lnTo>
                <a:cubicBezTo>
                  <a:pt x="6500960" y="780408"/>
                  <a:pt x="6505437" y="786828"/>
                  <a:pt x="6507723" y="794143"/>
                </a:cubicBezTo>
                <a:cubicBezTo>
                  <a:pt x="6510485" y="799477"/>
                  <a:pt x="6510009" y="807288"/>
                  <a:pt x="6518677" y="807764"/>
                </a:cubicBezTo>
                <a:cubicBezTo>
                  <a:pt x="6524582" y="817289"/>
                  <a:pt x="6536298" y="824242"/>
                  <a:pt x="6532012" y="838244"/>
                </a:cubicBezTo>
                <a:cubicBezTo>
                  <a:pt x="6531155" y="840911"/>
                  <a:pt x="6533536" y="841292"/>
                  <a:pt x="6535345" y="841482"/>
                </a:cubicBezTo>
                <a:cubicBezTo>
                  <a:pt x="6538870" y="841978"/>
                  <a:pt x="6541728" y="844359"/>
                  <a:pt x="6542966" y="847674"/>
                </a:cubicBezTo>
                <a:cubicBezTo>
                  <a:pt x="6548299" y="856799"/>
                  <a:pt x="6552871" y="866362"/>
                  <a:pt x="6556586" y="876249"/>
                </a:cubicBezTo>
                <a:lnTo>
                  <a:pt x="6556586" y="876767"/>
                </a:lnTo>
                <a:lnTo>
                  <a:pt x="6560683" y="886915"/>
                </a:lnTo>
                <a:cubicBezTo>
                  <a:pt x="6560683" y="893678"/>
                  <a:pt x="6565827" y="898725"/>
                  <a:pt x="6567350" y="904441"/>
                </a:cubicBezTo>
                <a:cubicBezTo>
                  <a:pt x="6570589" y="916252"/>
                  <a:pt x="6581352" y="925015"/>
                  <a:pt x="6580399" y="938064"/>
                </a:cubicBezTo>
                <a:cubicBezTo>
                  <a:pt x="6580399" y="941207"/>
                  <a:pt x="6583448" y="942445"/>
                  <a:pt x="6583734" y="945112"/>
                </a:cubicBezTo>
                <a:cubicBezTo>
                  <a:pt x="6581352" y="948335"/>
                  <a:pt x="6584400" y="949859"/>
                  <a:pt x="6585924" y="951859"/>
                </a:cubicBezTo>
                <a:cubicBezTo>
                  <a:pt x="6588401" y="956907"/>
                  <a:pt x="6590019" y="962356"/>
                  <a:pt x="6590591" y="967956"/>
                </a:cubicBezTo>
                <a:lnTo>
                  <a:pt x="6590591" y="967956"/>
                </a:lnTo>
                <a:lnTo>
                  <a:pt x="6590592" y="967956"/>
                </a:lnTo>
                <a:cubicBezTo>
                  <a:pt x="6595068" y="983539"/>
                  <a:pt x="6598306" y="999465"/>
                  <a:pt x="6600117" y="1015581"/>
                </a:cubicBezTo>
                <a:lnTo>
                  <a:pt x="6599858" y="1015721"/>
                </a:lnTo>
                <a:lnTo>
                  <a:pt x="6599926" y="1015772"/>
                </a:lnTo>
                <a:cubicBezTo>
                  <a:pt x="6603545" y="1030030"/>
                  <a:pt x="6605736" y="1044613"/>
                  <a:pt x="6606497" y="1059301"/>
                </a:cubicBezTo>
                <a:lnTo>
                  <a:pt x="6606427" y="1059632"/>
                </a:lnTo>
                <a:lnTo>
                  <a:pt x="6606593" y="1059587"/>
                </a:lnTo>
                <a:cubicBezTo>
                  <a:pt x="6610689" y="1076065"/>
                  <a:pt x="6607165" y="1092924"/>
                  <a:pt x="6609260" y="1109498"/>
                </a:cubicBezTo>
                <a:cubicBezTo>
                  <a:pt x="6610975" y="1134101"/>
                  <a:pt x="6610117" y="1158809"/>
                  <a:pt x="6606593" y="1183221"/>
                </a:cubicBezTo>
                <a:cubicBezTo>
                  <a:pt x="6606022" y="1189127"/>
                  <a:pt x="6602688" y="1194842"/>
                  <a:pt x="6604307" y="1201033"/>
                </a:cubicBezTo>
                <a:lnTo>
                  <a:pt x="6604144" y="1201100"/>
                </a:lnTo>
                <a:lnTo>
                  <a:pt x="6599830" y="1223702"/>
                </a:lnTo>
                <a:cubicBezTo>
                  <a:pt x="6599830" y="1224436"/>
                  <a:pt x="6599830" y="1225160"/>
                  <a:pt x="6599830" y="1225893"/>
                </a:cubicBezTo>
                <a:lnTo>
                  <a:pt x="6597653" y="1226275"/>
                </a:lnTo>
                <a:lnTo>
                  <a:pt x="6600116" y="1226275"/>
                </a:lnTo>
                <a:cubicBezTo>
                  <a:pt x="6597068" y="1244086"/>
                  <a:pt x="6592400" y="1261565"/>
                  <a:pt x="6586019" y="1278471"/>
                </a:cubicBezTo>
                <a:cubicBezTo>
                  <a:pt x="6583066" y="1289778"/>
                  <a:pt x="6578590" y="1300665"/>
                  <a:pt x="6572875" y="1310857"/>
                </a:cubicBezTo>
                <a:lnTo>
                  <a:pt x="6572699" y="1310445"/>
                </a:lnTo>
                <a:lnTo>
                  <a:pt x="6572684" y="1310952"/>
                </a:lnTo>
                <a:cubicBezTo>
                  <a:pt x="6566778" y="1326106"/>
                  <a:pt x="6559253" y="1340593"/>
                  <a:pt x="6550300" y="1354195"/>
                </a:cubicBezTo>
                <a:cubicBezTo>
                  <a:pt x="6547252" y="1359529"/>
                  <a:pt x="6539537" y="1361529"/>
                  <a:pt x="6539346" y="1369245"/>
                </a:cubicBezTo>
                <a:cubicBezTo>
                  <a:pt x="6539346" y="1375055"/>
                  <a:pt x="6529821" y="1369245"/>
                  <a:pt x="6529821" y="1376579"/>
                </a:cubicBezTo>
                <a:cubicBezTo>
                  <a:pt x="6530297" y="1380770"/>
                  <a:pt x="6528774" y="1384932"/>
                  <a:pt x="6525820" y="1387914"/>
                </a:cubicBezTo>
                <a:cubicBezTo>
                  <a:pt x="6519058" y="1395629"/>
                  <a:pt x="6512580" y="1403535"/>
                  <a:pt x="6505341" y="1410774"/>
                </a:cubicBezTo>
                <a:cubicBezTo>
                  <a:pt x="6498198" y="1418603"/>
                  <a:pt x="6490483" y="1425928"/>
                  <a:pt x="6482292" y="1432681"/>
                </a:cubicBezTo>
                <a:cubicBezTo>
                  <a:pt x="6477148" y="1436586"/>
                  <a:pt x="6477338" y="1438396"/>
                  <a:pt x="6482292" y="1442206"/>
                </a:cubicBezTo>
                <a:cubicBezTo>
                  <a:pt x="6485339" y="1444397"/>
                  <a:pt x="6488768" y="1446111"/>
                  <a:pt x="6491817" y="1448016"/>
                </a:cubicBezTo>
                <a:lnTo>
                  <a:pt x="6494465" y="1451327"/>
                </a:lnTo>
                <a:lnTo>
                  <a:pt x="6492578" y="1446778"/>
                </a:lnTo>
                <a:cubicBezTo>
                  <a:pt x="6509152" y="1459351"/>
                  <a:pt x="6529821" y="1462780"/>
                  <a:pt x="6548395" y="1470876"/>
                </a:cubicBezTo>
                <a:cubicBezTo>
                  <a:pt x="6556681" y="1475067"/>
                  <a:pt x="6566206" y="1476972"/>
                  <a:pt x="6574684" y="1481544"/>
                </a:cubicBezTo>
                <a:cubicBezTo>
                  <a:pt x="6583066" y="1482935"/>
                  <a:pt x="6591353" y="1484773"/>
                  <a:pt x="6599544" y="1487069"/>
                </a:cubicBezTo>
                <a:lnTo>
                  <a:pt x="6622879" y="1490498"/>
                </a:lnTo>
                <a:lnTo>
                  <a:pt x="6622881" y="1490497"/>
                </a:lnTo>
                <a:lnTo>
                  <a:pt x="6652027" y="1493450"/>
                </a:lnTo>
                <a:lnTo>
                  <a:pt x="6652026" y="1493451"/>
                </a:lnTo>
                <a:lnTo>
                  <a:pt x="6652027" y="1493451"/>
                </a:lnTo>
                <a:lnTo>
                  <a:pt x="6711734" y="1493451"/>
                </a:lnTo>
                <a:lnTo>
                  <a:pt x="6711749" y="1493355"/>
                </a:lnTo>
                <a:cubicBezTo>
                  <a:pt x="6716893" y="1492088"/>
                  <a:pt x="6722226" y="1491288"/>
                  <a:pt x="6727561" y="1490974"/>
                </a:cubicBezTo>
                <a:lnTo>
                  <a:pt x="6727500" y="1491205"/>
                </a:lnTo>
                <a:lnTo>
                  <a:pt x="6727561" y="1491165"/>
                </a:lnTo>
                <a:cubicBezTo>
                  <a:pt x="6743657" y="1488831"/>
                  <a:pt x="6759469" y="1484478"/>
                  <a:pt x="6774518" y="1478210"/>
                </a:cubicBezTo>
                <a:cubicBezTo>
                  <a:pt x="6791187" y="1470943"/>
                  <a:pt x="6807380" y="1462475"/>
                  <a:pt x="6822811" y="1452874"/>
                </a:cubicBezTo>
                <a:cubicBezTo>
                  <a:pt x="6834812" y="1444273"/>
                  <a:pt x="6847194" y="1436329"/>
                  <a:pt x="6860053" y="1429062"/>
                </a:cubicBezTo>
                <a:lnTo>
                  <a:pt x="6860063" y="1429064"/>
                </a:lnTo>
                <a:lnTo>
                  <a:pt x="6860053" y="1428871"/>
                </a:lnTo>
                <a:cubicBezTo>
                  <a:pt x="6862911" y="1424909"/>
                  <a:pt x="6866435" y="1421404"/>
                  <a:pt x="6870340" y="1418489"/>
                </a:cubicBezTo>
                <a:lnTo>
                  <a:pt x="6902616" y="1390411"/>
                </a:lnTo>
                <a:lnTo>
                  <a:pt x="6902439" y="1390009"/>
                </a:lnTo>
                <a:cubicBezTo>
                  <a:pt x="6913869" y="1377036"/>
                  <a:pt x="6925966" y="1364663"/>
                  <a:pt x="6938634" y="1352957"/>
                </a:cubicBezTo>
                <a:cubicBezTo>
                  <a:pt x="6944350" y="1348194"/>
                  <a:pt x="6946540" y="1340098"/>
                  <a:pt x="6953207" y="1335812"/>
                </a:cubicBezTo>
                <a:lnTo>
                  <a:pt x="6954286" y="1336390"/>
                </a:lnTo>
                <a:lnTo>
                  <a:pt x="6954160" y="1336002"/>
                </a:lnTo>
                <a:lnTo>
                  <a:pt x="6956732" y="1332383"/>
                </a:lnTo>
                <a:cubicBezTo>
                  <a:pt x="6959590" y="1328573"/>
                  <a:pt x="6964923" y="1328382"/>
                  <a:pt x="6967972" y="1325620"/>
                </a:cubicBezTo>
                <a:cubicBezTo>
                  <a:pt x="6971019" y="1322858"/>
                  <a:pt x="6967209" y="1317238"/>
                  <a:pt x="6971971" y="1314952"/>
                </a:cubicBezTo>
                <a:lnTo>
                  <a:pt x="6972054" y="1314990"/>
                </a:lnTo>
                <a:lnTo>
                  <a:pt x="6971971" y="1314666"/>
                </a:lnTo>
                <a:lnTo>
                  <a:pt x="6983688" y="1301045"/>
                </a:lnTo>
                <a:lnTo>
                  <a:pt x="6983763" y="1301138"/>
                </a:lnTo>
                <a:lnTo>
                  <a:pt x="6987974" y="1296569"/>
                </a:lnTo>
                <a:lnTo>
                  <a:pt x="6988173" y="1296726"/>
                </a:lnTo>
                <a:lnTo>
                  <a:pt x="6988069" y="1296569"/>
                </a:lnTo>
                <a:cubicBezTo>
                  <a:pt x="6990546" y="1294188"/>
                  <a:pt x="6992070" y="1294855"/>
                  <a:pt x="6992641" y="1297998"/>
                </a:cubicBezTo>
                <a:lnTo>
                  <a:pt x="6992736" y="1303617"/>
                </a:lnTo>
                <a:lnTo>
                  <a:pt x="6993882" y="1309646"/>
                </a:lnTo>
                <a:lnTo>
                  <a:pt x="6994074" y="1309748"/>
                </a:lnTo>
                <a:lnTo>
                  <a:pt x="6992927" y="1303712"/>
                </a:lnTo>
                <a:cubicBezTo>
                  <a:pt x="6995404" y="1302045"/>
                  <a:pt x="6996642" y="1299016"/>
                  <a:pt x="6995974" y="1296092"/>
                </a:cubicBezTo>
                <a:cubicBezTo>
                  <a:pt x="6994832" y="1292463"/>
                  <a:pt x="6995404" y="1288501"/>
                  <a:pt x="6997499" y="1285329"/>
                </a:cubicBezTo>
                <a:lnTo>
                  <a:pt x="6997573" y="1285403"/>
                </a:lnTo>
                <a:lnTo>
                  <a:pt x="6997499" y="1285043"/>
                </a:lnTo>
                <a:cubicBezTo>
                  <a:pt x="7012834" y="1272185"/>
                  <a:pt x="7022359" y="1253801"/>
                  <a:pt x="7038552" y="1241609"/>
                </a:cubicBezTo>
                <a:lnTo>
                  <a:pt x="7039709" y="1241078"/>
                </a:lnTo>
                <a:lnTo>
                  <a:pt x="7054222" y="1226043"/>
                </a:lnTo>
                <a:lnTo>
                  <a:pt x="7054458" y="1225512"/>
                </a:lnTo>
                <a:cubicBezTo>
                  <a:pt x="7067793" y="1209224"/>
                  <a:pt x="7084939" y="1196937"/>
                  <a:pt x="7099606" y="1181983"/>
                </a:cubicBezTo>
                <a:cubicBezTo>
                  <a:pt x="7101131" y="1179735"/>
                  <a:pt x="7103893" y="1178611"/>
                  <a:pt x="7106559" y="1179125"/>
                </a:cubicBezTo>
                <a:lnTo>
                  <a:pt x="7111486" y="1175147"/>
                </a:lnTo>
                <a:lnTo>
                  <a:pt x="7116525" y="1167041"/>
                </a:lnTo>
                <a:cubicBezTo>
                  <a:pt x="7118752" y="1164910"/>
                  <a:pt x="7121705" y="1163743"/>
                  <a:pt x="7126086" y="1164458"/>
                </a:cubicBezTo>
                <a:cubicBezTo>
                  <a:pt x="7127896" y="1164458"/>
                  <a:pt x="7128658" y="1163505"/>
                  <a:pt x="7129229" y="1161981"/>
                </a:cubicBezTo>
                <a:cubicBezTo>
                  <a:pt x="7134087" y="1151799"/>
                  <a:pt x="7142374" y="1143665"/>
                  <a:pt x="7152662" y="1139026"/>
                </a:cubicBezTo>
                <a:lnTo>
                  <a:pt x="7152904" y="1139672"/>
                </a:lnTo>
                <a:lnTo>
                  <a:pt x="7152852" y="1139026"/>
                </a:lnTo>
                <a:cubicBezTo>
                  <a:pt x="7157519" y="1138206"/>
                  <a:pt x="7161614" y="1135387"/>
                  <a:pt x="7163996" y="1131310"/>
                </a:cubicBezTo>
                <a:cubicBezTo>
                  <a:pt x="7168187" y="1126624"/>
                  <a:pt x="7172854" y="1122347"/>
                  <a:pt x="7177902" y="1118547"/>
                </a:cubicBezTo>
                <a:lnTo>
                  <a:pt x="7179522" y="1117023"/>
                </a:lnTo>
                <a:cubicBezTo>
                  <a:pt x="7191238" y="1108165"/>
                  <a:pt x="7192380" y="1108546"/>
                  <a:pt x="7194952" y="1123976"/>
                </a:cubicBezTo>
                <a:cubicBezTo>
                  <a:pt x="7198953" y="1122929"/>
                  <a:pt x="7201049" y="1119785"/>
                  <a:pt x="7199810" y="1116833"/>
                </a:cubicBezTo>
                <a:cubicBezTo>
                  <a:pt x="7197334" y="1110603"/>
                  <a:pt x="7199810" y="1103517"/>
                  <a:pt x="7205620" y="1100164"/>
                </a:cubicBezTo>
                <a:cubicBezTo>
                  <a:pt x="7215717" y="1090572"/>
                  <a:pt x="7227052" y="1082314"/>
                  <a:pt x="7239244" y="1075589"/>
                </a:cubicBezTo>
                <a:lnTo>
                  <a:pt x="7243593" y="1073080"/>
                </a:lnTo>
                <a:lnTo>
                  <a:pt x="7243434" y="1072731"/>
                </a:lnTo>
                <a:lnTo>
                  <a:pt x="7253368" y="1066265"/>
                </a:lnTo>
                <a:lnTo>
                  <a:pt x="7253340" y="1066159"/>
                </a:lnTo>
                <a:cubicBezTo>
                  <a:pt x="7258579" y="1060444"/>
                  <a:pt x="7263817" y="1063587"/>
                  <a:pt x="7269723" y="1067492"/>
                </a:cubicBezTo>
                <a:cubicBezTo>
                  <a:pt x="7266961" y="1059968"/>
                  <a:pt x="7268295" y="1055872"/>
                  <a:pt x="7275248" y="1053586"/>
                </a:cubicBezTo>
                <a:cubicBezTo>
                  <a:pt x="7278105" y="1052728"/>
                  <a:pt x="7279152" y="1048252"/>
                  <a:pt x="7282867" y="1047681"/>
                </a:cubicBezTo>
                <a:lnTo>
                  <a:pt x="7283499" y="1048290"/>
                </a:lnTo>
                <a:lnTo>
                  <a:pt x="7283059" y="1047204"/>
                </a:lnTo>
                <a:cubicBezTo>
                  <a:pt x="7287726" y="1043585"/>
                  <a:pt x="7292584" y="1039394"/>
                  <a:pt x="7298871" y="1042442"/>
                </a:cubicBezTo>
                <a:lnTo>
                  <a:pt x="7298871" y="1043108"/>
                </a:lnTo>
                <a:lnTo>
                  <a:pt x="7298871" y="1044674"/>
                </a:lnTo>
                <a:lnTo>
                  <a:pt x="7299156" y="1044214"/>
                </a:lnTo>
                <a:lnTo>
                  <a:pt x="7299156" y="1042918"/>
                </a:lnTo>
                <a:cubicBezTo>
                  <a:pt x="7299727" y="1036060"/>
                  <a:pt x="7307538" y="1036917"/>
                  <a:pt x="7310490" y="1031869"/>
                </a:cubicBezTo>
                <a:lnTo>
                  <a:pt x="7310491" y="1031872"/>
                </a:lnTo>
                <a:lnTo>
                  <a:pt x="7310491" y="1031869"/>
                </a:lnTo>
                <a:lnTo>
                  <a:pt x="7342494" y="1013485"/>
                </a:lnTo>
                <a:lnTo>
                  <a:pt x="7342494" y="1013485"/>
                </a:lnTo>
                <a:lnTo>
                  <a:pt x="7365398" y="1002272"/>
                </a:lnTo>
                <a:lnTo>
                  <a:pt x="7365354" y="1002247"/>
                </a:lnTo>
                <a:lnTo>
                  <a:pt x="7379260" y="995389"/>
                </a:lnTo>
                <a:lnTo>
                  <a:pt x="7379261" y="995388"/>
                </a:lnTo>
                <a:cubicBezTo>
                  <a:pt x="7385738" y="990883"/>
                  <a:pt x="7393644" y="988892"/>
                  <a:pt x="7401550" y="989768"/>
                </a:cubicBezTo>
                <a:cubicBezTo>
                  <a:pt x="7404550" y="990388"/>
                  <a:pt x="7406193" y="989102"/>
                  <a:pt x="7407455" y="987280"/>
                </a:cubicBezTo>
                <a:lnTo>
                  <a:pt x="7410918" y="981824"/>
                </a:lnTo>
                <a:lnTo>
                  <a:pt x="7410693" y="981577"/>
                </a:lnTo>
                <a:cubicBezTo>
                  <a:pt x="7415646" y="978405"/>
                  <a:pt x="7421170" y="976176"/>
                  <a:pt x="7426885" y="975005"/>
                </a:cubicBezTo>
                <a:lnTo>
                  <a:pt x="7427310" y="975178"/>
                </a:lnTo>
                <a:lnTo>
                  <a:pt x="7433459" y="972630"/>
                </a:lnTo>
                <a:lnTo>
                  <a:pt x="7433553" y="972433"/>
                </a:lnTo>
                <a:cubicBezTo>
                  <a:pt x="7436982" y="970214"/>
                  <a:pt x="7440888" y="968661"/>
                  <a:pt x="7444888" y="967861"/>
                </a:cubicBezTo>
                <a:lnTo>
                  <a:pt x="7445325" y="968016"/>
                </a:lnTo>
                <a:lnTo>
                  <a:pt x="7445269" y="967861"/>
                </a:lnTo>
                <a:lnTo>
                  <a:pt x="7456201" y="963727"/>
                </a:lnTo>
                <a:lnTo>
                  <a:pt x="7456319" y="963575"/>
                </a:lnTo>
                <a:cubicBezTo>
                  <a:pt x="7462319" y="961194"/>
                  <a:pt x="7468129" y="958432"/>
                  <a:pt x="7474226" y="956431"/>
                </a:cubicBezTo>
                <a:cubicBezTo>
                  <a:pt x="7480321" y="954431"/>
                  <a:pt x="7481369" y="956431"/>
                  <a:pt x="7480797" y="961670"/>
                </a:cubicBezTo>
                <a:cubicBezTo>
                  <a:pt x="7479654" y="965299"/>
                  <a:pt x="7480036" y="969214"/>
                  <a:pt x="7481654" y="972624"/>
                </a:cubicBezTo>
                <a:lnTo>
                  <a:pt x="7481845" y="972433"/>
                </a:lnTo>
                <a:cubicBezTo>
                  <a:pt x="7481845" y="977005"/>
                  <a:pt x="7482512" y="981958"/>
                  <a:pt x="7477464" y="984435"/>
                </a:cubicBezTo>
                <a:cubicBezTo>
                  <a:pt x="7470606" y="987959"/>
                  <a:pt x="7466128" y="983006"/>
                  <a:pt x="7461176" y="979768"/>
                </a:cubicBezTo>
                <a:lnTo>
                  <a:pt x="7461176" y="979217"/>
                </a:lnTo>
                <a:lnTo>
                  <a:pt x="7460795" y="979767"/>
                </a:lnTo>
                <a:cubicBezTo>
                  <a:pt x="7459270" y="980434"/>
                  <a:pt x="7457937" y="981577"/>
                  <a:pt x="7459366" y="983101"/>
                </a:cubicBezTo>
                <a:cubicBezTo>
                  <a:pt x="7464700" y="988530"/>
                  <a:pt x="7461081" y="991197"/>
                  <a:pt x="7456223" y="992626"/>
                </a:cubicBezTo>
                <a:lnTo>
                  <a:pt x="7420219" y="1006628"/>
                </a:lnTo>
                <a:lnTo>
                  <a:pt x="7420219" y="1006628"/>
                </a:lnTo>
                <a:lnTo>
                  <a:pt x="7391644" y="1019963"/>
                </a:lnTo>
                <a:cubicBezTo>
                  <a:pt x="7389358" y="1021392"/>
                  <a:pt x="7386595" y="1021706"/>
                  <a:pt x="7384119" y="1020820"/>
                </a:cubicBezTo>
                <a:cubicBezTo>
                  <a:pt x="7382690" y="1020153"/>
                  <a:pt x="7381262" y="1020058"/>
                  <a:pt x="7380404" y="1021772"/>
                </a:cubicBezTo>
                <a:cubicBezTo>
                  <a:pt x="7375356" y="1031297"/>
                  <a:pt x="7364784" y="1032345"/>
                  <a:pt x="7356306" y="1036537"/>
                </a:cubicBezTo>
                <a:lnTo>
                  <a:pt x="7356305" y="1036536"/>
                </a:lnTo>
                <a:lnTo>
                  <a:pt x="7349317" y="1039644"/>
                </a:lnTo>
                <a:cubicBezTo>
                  <a:pt x="7346757" y="1040203"/>
                  <a:pt x="7344257" y="1040870"/>
                  <a:pt x="7342685" y="1043394"/>
                </a:cubicBezTo>
                <a:cubicBezTo>
                  <a:pt x="7337923" y="1049395"/>
                  <a:pt x="7329159" y="1048919"/>
                  <a:pt x="7324303" y="1054729"/>
                </a:cubicBezTo>
                <a:lnTo>
                  <a:pt x="7324301" y="1054728"/>
                </a:lnTo>
                <a:lnTo>
                  <a:pt x="7324302" y="1054729"/>
                </a:lnTo>
                <a:lnTo>
                  <a:pt x="7312680" y="1061397"/>
                </a:lnTo>
                <a:lnTo>
                  <a:pt x="7312112" y="1061118"/>
                </a:lnTo>
                <a:lnTo>
                  <a:pt x="7312681" y="1061873"/>
                </a:lnTo>
                <a:lnTo>
                  <a:pt x="7308299" y="1064540"/>
                </a:lnTo>
                <a:lnTo>
                  <a:pt x="7307058" y="1064724"/>
                </a:lnTo>
                <a:lnTo>
                  <a:pt x="7292851" y="1072285"/>
                </a:lnTo>
                <a:lnTo>
                  <a:pt x="7292012" y="1073207"/>
                </a:lnTo>
                <a:lnTo>
                  <a:pt x="7289631" y="1075017"/>
                </a:lnTo>
                <a:lnTo>
                  <a:pt x="7290382" y="1071464"/>
                </a:lnTo>
                <a:lnTo>
                  <a:pt x="7289346" y="1074064"/>
                </a:lnTo>
                <a:cubicBezTo>
                  <a:pt x="7287060" y="1076617"/>
                  <a:pt x="7284106" y="1078570"/>
                  <a:pt x="7280868" y="1079779"/>
                </a:cubicBezTo>
                <a:lnTo>
                  <a:pt x="7281037" y="1078510"/>
                </a:lnTo>
                <a:lnTo>
                  <a:pt x="7280677" y="1079780"/>
                </a:lnTo>
                <a:lnTo>
                  <a:pt x="7280564" y="1079866"/>
                </a:lnTo>
                <a:lnTo>
                  <a:pt x="7280581" y="1079875"/>
                </a:lnTo>
                <a:cubicBezTo>
                  <a:pt x="7277914" y="1084542"/>
                  <a:pt x="7272676" y="1085304"/>
                  <a:pt x="7268961" y="1088733"/>
                </a:cubicBezTo>
                <a:lnTo>
                  <a:pt x="7266961" y="1089209"/>
                </a:lnTo>
                <a:lnTo>
                  <a:pt x="7266525" y="1088936"/>
                </a:lnTo>
                <a:lnTo>
                  <a:pt x="7266676" y="1089209"/>
                </a:lnTo>
                <a:cubicBezTo>
                  <a:pt x="7264676" y="1090733"/>
                  <a:pt x="7262723" y="1092472"/>
                  <a:pt x="7260532" y="1093507"/>
                </a:cubicBezTo>
                <a:lnTo>
                  <a:pt x="7253718" y="1093583"/>
                </a:lnTo>
                <a:lnTo>
                  <a:pt x="7253722" y="1093592"/>
                </a:lnTo>
                <a:cubicBezTo>
                  <a:pt x="7250673" y="1096106"/>
                  <a:pt x="7248292" y="1099392"/>
                  <a:pt x="7246864" y="1103117"/>
                </a:cubicBezTo>
                <a:cubicBezTo>
                  <a:pt x="7243911" y="1103688"/>
                  <a:pt x="7241148" y="1104450"/>
                  <a:pt x="7240196" y="1107784"/>
                </a:cubicBezTo>
                <a:cubicBezTo>
                  <a:pt x="7234100" y="1112261"/>
                  <a:pt x="7227814" y="1116547"/>
                  <a:pt x="7222003" y="1121404"/>
                </a:cubicBezTo>
                <a:cubicBezTo>
                  <a:pt x="7217717" y="1124929"/>
                  <a:pt x="7215431" y="1119119"/>
                  <a:pt x="7211240" y="1119785"/>
                </a:cubicBezTo>
                <a:cubicBezTo>
                  <a:pt x="7210574" y="1127405"/>
                  <a:pt x="7206097" y="1134187"/>
                  <a:pt x="7199429" y="1137883"/>
                </a:cubicBezTo>
                <a:cubicBezTo>
                  <a:pt x="7192380" y="1142931"/>
                  <a:pt x="7185332" y="1148170"/>
                  <a:pt x="7178284" y="1153313"/>
                </a:cubicBezTo>
                <a:lnTo>
                  <a:pt x="7177993" y="1152935"/>
                </a:lnTo>
                <a:lnTo>
                  <a:pt x="7173807" y="1155409"/>
                </a:lnTo>
                <a:cubicBezTo>
                  <a:pt x="7168567" y="1154456"/>
                  <a:pt x="7166949" y="1157504"/>
                  <a:pt x="7166472" y="1161886"/>
                </a:cubicBezTo>
                <a:lnTo>
                  <a:pt x="7157519" y="1168934"/>
                </a:lnTo>
                <a:lnTo>
                  <a:pt x="7157339" y="1168757"/>
                </a:lnTo>
                <a:lnTo>
                  <a:pt x="7157329" y="1168934"/>
                </a:lnTo>
                <a:cubicBezTo>
                  <a:pt x="7151614" y="1174754"/>
                  <a:pt x="7145518" y="1180041"/>
                  <a:pt x="7138850" y="1184746"/>
                </a:cubicBezTo>
                <a:lnTo>
                  <a:pt x="7138843" y="1184750"/>
                </a:lnTo>
                <a:lnTo>
                  <a:pt x="7094082" y="1222845"/>
                </a:lnTo>
                <a:cubicBezTo>
                  <a:pt x="7092082" y="1224607"/>
                  <a:pt x="7090367" y="1226588"/>
                  <a:pt x="7088843" y="1228751"/>
                </a:cubicBezTo>
                <a:cubicBezTo>
                  <a:pt x="7082176" y="1237504"/>
                  <a:pt x="7073985" y="1245019"/>
                  <a:pt x="7064746" y="1250944"/>
                </a:cubicBezTo>
                <a:cubicBezTo>
                  <a:pt x="7063317" y="1251468"/>
                  <a:pt x="7062078" y="1252392"/>
                  <a:pt x="7061126" y="1253611"/>
                </a:cubicBezTo>
                <a:cubicBezTo>
                  <a:pt x="7052458" y="1270851"/>
                  <a:pt x="7036360" y="1282186"/>
                  <a:pt x="7024645" y="1296664"/>
                </a:cubicBezTo>
                <a:cubicBezTo>
                  <a:pt x="7012929" y="1311142"/>
                  <a:pt x="6996070" y="1326191"/>
                  <a:pt x="6983783" y="1342384"/>
                </a:cubicBezTo>
                <a:lnTo>
                  <a:pt x="6983764" y="1342363"/>
                </a:lnTo>
                <a:lnTo>
                  <a:pt x="6983784" y="1342670"/>
                </a:lnTo>
                <a:cubicBezTo>
                  <a:pt x="6981592" y="1346518"/>
                  <a:pt x="6978544" y="1349794"/>
                  <a:pt x="6974829" y="1352195"/>
                </a:cubicBezTo>
                <a:lnTo>
                  <a:pt x="6973889" y="1351913"/>
                </a:lnTo>
                <a:lnTo>
                  <a:pt x="6973972" y="1352004"/>
                </a:lnTo>
                <a:cubicBezTo>
                  <a:pt x="6962637" y="1368673"/>
                  <a:pt x="6948635" y="1383294"/>
                  <a:pt x="6932443" y="1395248"/>
                </a:cubicBezTo>
                <a:cubicBezTo>
                  <a:pt x="6925109" y="1399915"/>
                  <a:pt x="6921489" y="1408392"/>
                  <a:pt x="6915584" y="1414298"/>
                </a:cubicBezTo>
                <a:cubicBezTo>
                  <a:pt x="6909869" y="1421927"/>
                  <a:pt x="6902344" y="1427957"/>
                  <a:pt x="6893676" y="1431824"/>
                </a:cubicBezTo>
                <a:cubicBezTo>
                  <a:pt x="6889295" y="1433252"/>
                  <a:pt x="6887485" y="1437063"/>
                  <a:pt x="6884914" y="1440396"/>
                </a:cubicBezTo>
                <a:cubicBezTo>
                  <a:pt x="6880913" y="1445730"/>
                  <a:pt x="6876341" y="1449921"/>
                  <a:pt x="6868625" y="1446873"/>
                </a:cubicBezTo>
                <a:cubicBezTo>
                  <a:pt x="6864910" y="1445254"/>
                  <a:pt x="6862720" y="1446873"/>
                  <a:pt x="6862149" y="1450874"/>
                </a:cubicBezTo>
                <a:cubicBezTo>
                  <a:pt x="6859958" y="1462685"/>
                  <a:pt x="6848146" y="1465923"/>
                  <a:pt x="6841575" y="1473924"/>
                </a:cubicBezTo>
                <a:cubicBezTo>
                  <a:pt x="6839575" y="1476401"/>
                  <a:pt x="6835955" y="1476210"/>
                  <a:pt x="6834335" y="1472115"/>
                </a:cubicBezTo>
                <a:cubicBezTo>
                  <a:pt x="6833193" y="1468171"/>
                  <a:pt x="6830621" y="1464780"/>
                  <a:pt x="6827192" y="1462590"/>
                </a:cubicBezTo>
                <a:cubicBezTo>
                  <a:pt x="6826144" y="1462904"/>
                  <a:pt x="6825572" y="1464018"/>
                  <a:pt x="6825858" y="1465076"/>
                </a:cubicBezTo>
                <a:cubicBezTo>
                  <a:pt x="6825858" y="1465171"/>
                  <a:pt x="6825953" y="1465266"/>
                  <a:pt x="6825953" y="1465352"/>
                </a:cubicBezTo>
                <a:cubicBezTo>
                  <a:pt x="6828811" y="1474105"/>
                  <a:pt x="6825001" y="1483640"/>
                  <a:pt x="6816905" y="1488021"/>
                </a:cubicBezTo>
                <a:cubicBezTo>
                  <a:pt x="6807380" y="1492879"/>
                  <a:pt x="6796902" y="1496880"/>
                  <a:pt x="6786901" y="1501166"/>
                </a:cubicBezTo>
                <a:cubicBezTo>
                  <a:pt x="6784711" y="1502128"/>
                  <a:pt x="6782043" y="1501166"/>
                  <a:pt x="6780996" y="1498975"/>
                </a:cubicBezTo>
                <a:cubicBezTo>
                  <a:pt x="6779757" y="1496661"/>
                  <a:pt x="6778614" y="1494270"/>
                  <a:pt x="6777662" y="1491831"/>
                </a:cubicBezTo>
                <a:cubicBezTo>
                  <a:pt x="6773661" y="1493832"/>
                  <a:pt x="6775090" y="1497356"/>
                  <a:pt x="6774233" y="1500023"/>
                </a:cubicBezTo>
                <a:cubicBezTo>
                  <a:pt x="6772614" y="1504500"/>
                  <a:pt x="6771375" y="1509072"/>
                  <a:pt x="6764708" y="1507452"/>
                </a:cubicBezTo>
                <a:cubicBezTo>
                  <a:pt x="6762421" y="1506881"/>
                  <a:pt x="6761374" y="1508405"/>
                  <a:pt x="6760040" y="1509834"/>
                </a:cubicBezTo>
                <a:cubicBezTo>
                  <a:pt x="6758708" y="1511262"/>
                  <a:pt x="6757088" y="1512596"/>
                  <a:pt x="6756516" y="1512310"/>
                </a:cubicBezTo>
                <a:cubicBezTo>
                  <a:pt x="6746039" y="1506690"/>
                  <a:pt x="6740133" y="1519168"/>
                  <a:pt x="6730322" y="1518406"/>
                </a:cubicBezTo>
                <a:cubicBezTo>
                  <a:pt x="6720512" y="1517644"/>
                  <a:pt x="6711272" y="1521264"/>
                  <a:pt x="6701747" y="1521359"/>
                </a:cubicBezTo>
                <a:cubicBezTo>
                  <a:pt x="6688984" y="1521359"/>
                  <a:pt x="6676125" y="1524978"/>
                  <a:pt x="6663647" y="1521359"/>
                </a:cubicBezTo>
                <a:cubicBezTo>
                  <a:pt x="6658885" y="1519835"/>
                  <a:pt x="6654122" y="1522407"/>
                  <a:pt x="6649075" y="1521930"/>
                </a:cubicBezTo>
                <a:cubicBezTo>
                  <a:pt x="6638216" y="1520883"/>
                  <a:pt x="6626976" y="1520121"/>
                  <a:pt x="6616403" y="1518216"/>
                </a:cubicBezTo>
                <a:cubicBezTo>
                  <a:pt x="6593829" y="1515815"/>
                  <a:pt x="6571732" y="1510596"/>
                  <a:pt x="6550490" y="1502690"/>
                </a:cubicBezTo>
                <a:lnTo>
                  <a:pt x="6550563" y="1501423"/>
                </a:lnTo>
                <a:lnTo>
                  <a:pt x="6543953" y="1498559"/>
                </a:lnTo>
                <a:cubicBezTo>
                  <a:pt x="6541846" y="1496737"/>
                  <a:pt x="6540012" y="1494642"/>
                  <a:pt x="6537822" y="1493546"/>
                </a:cubicBezTo>
                <a:cubicBezTo>
                  <a:pt x="6533441" y="1491355"/>
                  <a:pt x="6528297" y="1495165"/>
                  <a:pt x="6522582" y="1492593"/>
                </a:cubicBezTo>
                <a:lnTo>
                  <a:pt x="6477861" y="1469832"/>
                </a:lnTo>
                <a:lnTo>
                  <a:pt x="6468575" y="1466400"/>
                </a:lnTo>
                <a:cubicBezTo>
                  <a:pt x="6463908" y="1461961"/>
                  <a:pt x="6460574" y="1456275"/>
                  <a:pt x="6459050" y="1450017"/>
                </a:cubicBezTo>
                <a:cubicBezTo>
                  <a:pt x="6458955" y="1448493"/>
                  <a:pt x="6457621" y="1447369"/>
                  <a:pt x="6456098" y="1447512"/>
                </a:cubicBezTo>
                <a:cubicBezTo>
                  <a:pt x="6456002" y="1447512"/>
                  <a:pt x="6455907" y="1447521"/>
                  <a:pt x="6455812" y="1447540"/>
                </a:cubicBezTo>
                <a:cubicBezTo>
                  <a:pt x="6454478" y="1447788"/>
                  <a:pt x="6453717" y="1449036"/>
                  <a:pt x="6453907" y="1450322"/>
                </a:cubicBezTo>
                <a:cubicBezTo>
                  <a:pt x="6454001" y="1450588"/>
                  <a:pt x="6454097" y="1450836"/>
                  <a:pt x="6454192" y="1451064"/>
                </a:cubicBezTo>
                <a:cubicBezTo>
                  <a:pt x="6457336" y="1457351"/>
                  <a:pt x="6453431" y="1458399"/>
                  <a:pt x="6448573" y="1460589"/>
                </a:cubicBezTo>
                <a:cubicBezTo>
                  <a:pt x="6441620" y="1463352"/>
                  <a:pt x="6437238" y="1470114"/>
                  <a:pt x="6429523" y="1472781"/>
                </a:cubicBezTo>
                <a:cubicBezTo>
                  <a:pt x="6426951" y="1473639"/>
                  <a:pt x="6426094" y="1476591"/>
                  <a:pt x="6422188" y="1473448"/>
                </a:cubicBezTo>
                <a:cubicBezTo>
                  <a:pt x="6419807" y="1471543"/>
                  <a:pt x="6414569" y="1475067"/>
                  <a:pt x="6413902" y="1479830"/>
                </a:cubicBezTo>
                <a:cubicBezTo>
                  <a:pt x="6413235" y="1484592"/>
                  <a:pt x="6411234" y="1486688"/>
                  <a:pt x="6406472" y="1486402"/>
                </a:cubicBezTo>
                <a:cubicBezTo>
                  <a:pt x="6404567" y="1486488"/>
                  <a:pt x="6402758" y="1487669"/>
                  <a:pt x="6401995" y="1489450"/>
                </a:cubicBezTo>
                <a:cubicBezTo>
                  <a:pt x="6395899" y="1497222"/>
                  <a:pt x="6387517" y="1502919"/>
                  <a:pt x="6378087" y="1505738"/>
                </a:cubicBezTo>
                <a:cubicBezTo>
                  <a:pt x="6369991" y="1509453"/>
                  <a:pt x="6362943" y="1515263"/>
                  <a:pt x="6354370" y="1518501"/>
                </a:cubicBezTo>
                <a:cubicBezTo>
                  <a:pt x="6350465" y="1520054"/>
                  <a:pt x="6346751" y="1521797"/>
                  <a:pt x="6343036" y="1523740"/>
                </a:cubicBezTo>
                <a:lnTo>
                  <a:pt x="6342532" y="1523235"/>
                </a:lnTo>
                <a:lnTo>
                  <a:pt x="6327891" y="1529741"/>
                </a:lnTo>
                <a:lnTo>
                  <a:pt x="6327693" y="1529457"/>
                </a:lnTo>
                <a:lnTo>
                  <a:pt x="6318391" y="1534003"/>
                </a:lnTo>
                <a:cubicBezTo>
                  <a:pt x="6315153" y="1535098"/>
                  <a:pt x="6311700" y="1535122"/>
                  <a:pt x="6307603" y="1532217"/>
                </a:cubicBezTo>
                <a:cubicBezTo>
                  <a:pt x="6305222" y="1530883"/>
                  <a:pt x="6304937" y="1536980"/>
                  <a:pt x="6302746" y="1538885"/>
                </a:cubicBezTo>
                <a:cubicBezTo>
                  <a:pt x="6288459" y="1544638"/>
                  <a:pt x="6273790" y="1549543"/>
                  <a:pt x="6258930" y="1553553"/>
                </a:cubicBezTo>
                <a:cubicBezTo>
                  <a:pt x="6254835" y="1554925"/>
                  <a:pt x="6250359" y="1553411"/>
                  <a:pt x="6247978" y="1549839"/>
                </a:cubicBezTo>
                <a:cubicBezTo>
                  <a:pt x="6244738" y="1546410"/>
                  <a:pt x="6241977" y="1546886"/>
                  <a:pt x="6240928" y="1551744"/>
                </a:cubicBezTo>
                <a:cubicBezTo>
                  <a:pt x="6240452" y="1556478"/>
                  <a:pt x="6236738" y="1560221"/>
                  <a:pt x="6231975" y="1560697"/>
                </a:cubicBezTo>
                <a:cubicBezTo>
                  <a:pt x="6223974" y="1561364"/>
                  <a:pt x="6216831" y="1564984"/>
                  <a:pt x="6209019" y="1566126"/>
                </a:cubicBezTo>
                <a:lnTo>
                  <a:pt x="6197590" y="1568603"/>
                </a:lnTo>
                <a:lnTo>
                  <a:pt x="6197274" y="1568230"/>
                </a:lnTo>
                <a:lnTo>
                  <a:pt x="6197266" y="1568224"/>
                </a:lnTo>
                <a:lnTo>
                  <a:pt x="6181491" y="1572985"/>
                </a:lnTo>
                <a:lnTo>
                  <a:pt x="6181491" y="1572984"/>
                </a:lnTo>
                <a:lnTo>
                  <a:pt x="6165586" y="1575461"/>
                </a:lnTo>
                <a:cubicBezTo>
                  <a:pt x="6158347" y="1578509"/>
                  <a:pt x="6150060" y="1576318"/>
                  <a:pt x="6142821" y="1580318"/>
                </a:cubicBezTo>
                <a:cubicBezTo>
                  <a:pt x="6140059" y="1581842"/>
                  <a:pt x="6135964" y="1575175"/>
                  <a:pt x="6131963" y="1580318"/>
                </a:cubicBezTo>
                <a:cubicBezTo>
                  <a:pt x="6131391" y="1581080"/>
                  <a:pt x="6129295" y="1578413"/>
                  <a:pt x="6128438" y="1576699"/>
                </a:cubicBezTo>
                <a:cubicBezTo>
                  <a:pt x="6126439" y="1572698"/>
                  <a:pt x="6126343" y="1567936"/>
                  <a:pt x="6122533" y="1563840"/>
                </a:cubicBezTo>
                <a:cubicBezTo>
                  <a:pt x="6120247" y="1567269"/>
                  <a:pt x="6122533" y="1570508"/>
                  <a:pt x="6122533" y="1573365"/>
                </a:cubicBezTo>
                <a:cubicBezTo>
                  <a:pt x="6123295" y="1582033"/>
                  <a:pt x="6122533" y="1583938"/>
                  <a:pt x="6113008" y="1585557"/>
                </a:cubicBezTo>
                <a:lnTo>
                  <a:pt x="6089769" y="1588474"/>
                </a:lnTo>
                <a:lnTo>
                  <a:pt x="6089861" y="1588701"/>
                </a:lnTo>
                <a:lnTo>
                  <a:pt x="6081004" y="1588701"/>
                </a:lnTo>
                <a:cubicBezTo>
                  <a:pt x="6075955" y="1593083"/>
                  <a:pt x="6070145" y="1587939"/>
                  <a:pt x="6064621" y="1589939"/>
                </a:cubicBezTo>
                <a:cubicBezTo>
                  <a:pt x="6062049" y="1590892"/>
                  <a:pt x="6065858" y="1585748"/>
                  <a:pt x="6062049" y="1584891"/>
                </a:cubicBezTo>
                <a:lnTo>
                  <a:pt x="6055008" y="1590191"/>
                </a:lnTo>
                <a:lnTo>
                  <a:pt x="6054047" y="1591368"/>
                </a:lnTo>
                <a:cubicBezTo>
                  <a:pt x="6046714" y="1593797"/>
                  <a:pt x="6038998" y="1594644"/>
                  <a:pt x="6031378" y="1593844"/>
                </a:cubicBezTo>
                <a:lnTo>
                  <a:pt x="6029877" y="1593844"/>
                </a:lnTo>
                <a:lnTo>
                  <a:pt x="6017043" y="1595320"/>
                </a:lnTo>
                <a:cubicBezTo>
                  <a:pt x="6012614" y="1594054"/>
                  <a:pt x="6008661" y="1591096"/>
                  <a:pt x="6006233" y="1586748"/>
                </a:cubicBezTo>
                <a:cubicBezTo>
                  <a:pt x="6005947" y="1586176"/>
                  <a:pt x="6005661" y="1585585"/>
                  <a:pt x="6005375" y="1584985"/>
                </a:cubicBezTo>
                <a:cubicBezTo>
                  <a:pt x="6002041" y="1588414"/>
                  <a:pt x="6005852" y="1595082"/>
                  <a:pt x="5998994" y="1595653"/>
                </a:cubicBezTo>
                <a:cubicBezTo>
                  <a:pt x="5993945" y="1596120"/>
                  <a:pt x="5989183" y="1593368"/>
                  <a:pt x="5987088" y="1588795"/>
                </a:cubicBezTo>
                <a:cubicBezTo>
                  <a:pt x="5987088" y="1588224"/>
                  <a:pt x="5985849" y="1588033"/>
                  <a:pt x="5985087" y="1587557"/>
                </a:cubicBezTo>
                <a:cubicBezTo>
                  <a:pt x="5981372" y="1588891"/>
                  <a:pt x="5982420" y="1594701"/>
                  <a:pt x="5977847" y="1595272"/>
                </a:cubicBezTo>
                <a:cubicBezTo>
                  <a:pt x="5969181" y="1596320"/>
                  <a:pt x="5960512" y="1596320"/>
                  <a:pt x="5951844" y="1595272"/>
                </a:cubicBezTo>
                <a:cubicBezTo>
                  <a:pt x="5948511" y="1595272"/>
                  <a:pt x="5946796" y="1592224"/>
                  <a:pt x="5945368" y="1588129"/>
                </a:cubicBezTo>
                <a:cubicBezTo>
                  <a:pt x="5940415" y="1598416"/>
                  <a:pt x="5932890" y="1596320"/>
                  <a:pt x="5925365" y="1593653"/>
                </a:cubicBezTo>
                <a:lnTo>
                  <a:pt x="5925296" y="1593544"/>
                </a:lnTo>
                <a:lnTo>
                  <a:pt x="5904505" y="1592891"/>
                </a:lnTo>
                <a:cubicBezTo>
                  <a:pt x="5899934" y="1592891"/>
                  <a:pt x="5897362" y="1592320"/>
                  <a:pt x="5897076" y="1587176"/>
                </a:cubicBezTo>
                <a:cubicBezTo>
                  <a:pt x="5897076" y="1584319"/>
                  <a:pt x="5895171" y="1584414"/>
                  <a:pt x="5893742" y="1587176"/>
                </a:cubicBezTo>
                <a:lnTo>
                  <a:pt x="5893551" y="1587269"/>
                </a:lnTo>
                <a:lnTo>
                  <a:pt x="5893551" y="1591082"/>
                </a:lnTo>
                <a:lnTo>
                  <a:pt x="5885677" y="1591082"/>
                </a:lnTo>
                <a:lnTo>
                  <a:pt x="5885481" y="1591177"/>
                </a:lnTo>
                <a:lnTo>
                  <a:pt x="5893932" y="1591177"/>
                </a:lnTo>
                <a:lnTo>
                  <a:pt x="5885301" y="1591264"/>
                </a:lnTo>
                <a:lnTo>
                  <a:pt x="5884694" y="1591558"/>
                </a:lnTo>
                <a:lnTo>
                  <a:pt x="5877264" y="1591558"/>
                </a:lnTo>
                <a:lnTo>
                  <a:pt x="5877058" y="1590682"/>
                </a:lnTo>
                <a:lnTo>
                  <a:pt x="5877073" y="1590987"/>
                </a:lnTo>
                <a:lnTo>
                  <a:pt x="5870786" y="1590987"/>
                </a:lnTo>
                <a:lnTo>
                  <a:pt x="5870399" y="1588557"/>
                </a:lnTo>
                <a:lnTo>
                  <a:pt x="5870595" y="1590796"/>
                </a:lnTo>
                <a:cubicBezTo>
                  <a:pt x="5864976" y="1589272"/>
                  <a:pt x="5867166" y="1582891"/>
                  <a:pt x="5864119" y="1579938"/>
                </a:cubicBezTo>
                <a:cubicBezTo>
                  <a:pt x="5863071" y="1579347"/>
                  <a:pt x="5861738" y="1579728"/>
                  <a:pt x="5861166" y="1580786"/>
                </a:cubicBezTo>
                <a:cubicBezTo>
                  <a:pt x="5860881" y="1581195"/>
                  <a:pt x="5860785" y="1581662"/>
                  <a:pt x="5860881" y="1582129"/>
                </a:cubicBezTo>
                <a:cubicBezTo>
                  <a:pt x="5860881" y="1587653"/>
                  <a:pt x="5856975" y="1588892"/>
                  <a:pt x="5852308" y="1588701"/>
                </a:cubicBezTo>
                <a:cubicBezTo>
                  <a:pt x="5845926" y="1588853"/>
                  <a:pt x="5839545" y="1588434"/>
                  <a:pt x="5833258" y="1587463"/>
                </a:cubicBezTo>
                <a:lnTo>
                  <a:pt x="5793075" y="1582475"/>
                </a:lnTo>
                <a:lnTo>
                  <a:pt x="5792586" y="1582510"/>
                </a:lnTo>
                <a:cubicBezTo>
                  <a:pt x="5779442" y="1580985"/>
                  <a:pt x="5766202" y="1579557"/>
                  <a:pt x="5753153" y="1577080"/>
                </a:cubicBezTo>
                <a:cubicBezTo>
                  <a:pt x="5738579" y="1574413"/>
                  <a:pt x="5723816" y="1572985"/>
                  <a:pt x="5709147" y="1570889"/>
                </a:cubicBezTo>
                <a:cubicBezTo>
                  <a:pt x="5705052" y="1570318"/>
                  <a:pt x="5700956" y="1569175"/>
                  <a:pt x="5696955" y="1568222"/>
                </a:cubicBezTo>
                <a:lnTo>
                  <a:pt x="5693572" y="1567374"/>
                </a:lnTo>
                <a:lnTo>
                  <a:pt x="5690969" y="1566854"/>
                </a:lnTo>
                <a:lnTo>
                  <a:pt x="5687430" y="1566317"/>
                </a:lnTo>
                <a:lnTo>
                  <a:pt x="5681240" y="1566317"/>
                </a:lnTo>
                <a:lnTo>
                  <a:pt x="5681240" y="1566508"/>
                </a:lnTo>
                <a:lnTo>
                  <a:pt x="5680730" y="1566317"/>
                </a:lnTo>
                <a:lnTo>
                  <a:pt x="5680668" y="1566317"/>
                </a:lnTo>
                <a:lnTo>
                  <a:pt x="5680668" y="1566294"/>
                </a:lnTo>
                <a:lnTo>
                  <a:pt x="5675073" y="1564198"/>
                </a:lnTo>
                <a:cubicBezTo>
                  <a:pt x="5673667" y="1562960"/>
                  <a:pt x="5673239" y="1561031"/>
                  <a:pt x="5674763" y="1557745"/>
                </a:cubicBezTo>
                <a:cubicBezTo>
                  <a:pt x="5677810" y="1551172"/>
                  <a:pt x="5672667" y="1549934"/>
                  <a:pt x="5669143" y="1547553"/>
                </a:cubicBezTo>
                <a:cubicBezTo>
                  <a:pt x="5666095" y="1550220"/>
                  <a:pt x="5669143" y="1552125"/>
                  <a:pt x="5669143" y="1554221"/>
                </a:cubicBezTo>
                <a:cubicBezTo>
                  <a:pt x="5668571" y="1560983"/>
                  <a:pt x="5665619" y="1563746"/>
                  <a:pt x="5658856" y="1562412"/>
                </a:cubicBezTo>
                <a:cubicBezTo>
                  <a:pt x="5652570" y="1561593"/>
                  <a:pt x="5646283" y="1559993"/>
                  <a:pt x="5640378" y="1557650"/>
                </a:cubicBezTo>
                <a:lnTo>
                  <a:pt x="5639604" y="1552645"/>
                </a:lnTo>
                <a:lnTo>
                  <a:pt x="5639805" y="1557173"/>
                </a:lnTo>
                <a:cubicBezTo>
                  <a:pt x="5629328" y="1555077"/>
                  <a:pt x="5628757" y="1554506"/>
                  <a:pt x="5628471" y="1544409"/>
                </a:cubicBezTo>
                <a:cubicBezTo>
                  <a:pt x="5628185" y="1540352"/>
                  <a:pt x="5628185" y="1536275"/>
                  <a:pt x="5628471" y="1532217"/>
                </a:cubicBezTo>
                <a:cubicBezTo>
                  <a:pt x="5629328" y="1528026"/>
                  <a:pt x="5632281" y="1527931"/>
                  <a:pt x="5635519" y="1529455"/>
                </a:cubicBezTo>
                <a:lnTo>
                  <a:pt x="5636825" y="1534680"/>
                </a:lnTo>
                <a:lnTo>
                  <a:pt x="5636091" y="1529932"/>
                </a:lnTo>
                <a:lnTo>
                  <a:pt x="5640664" y="1529932"/>
                </a:lnTo>
                <a:lnTo>
                  <a:pt x="5640999" y="1530330"/>
                </a:lnTo>
                <a:lnTo>
                  <a:pt x="5646664" y="1532218"/>
                </a:lnTo>
                <a:lnTo>
                  <a:pt x="5646686" y="1532247"/>
                </a:lnTo>
                <a:lnTo>
                  <a:pt x="5647235" y="1532122"/>
                </a:lnTo>
                <a:cubicBezTo>
                  <a:pt x="5660189" y="1532885"/>
                  <a:pt x="5672952" y="1535123"/>
                  <a:pt x="5685335" y="1538790"/>
                </a:cubicBezTo>
                <a:cubicBezTo>
                  <a:pt x="5688193" y="1539428"/>
                  <a:pt x="5690670" y="1541047"/>
                  <a:pt x="5692384" y="1543362"/>
                </a:cubicBezTo>
                <a:lnTo>
                  <a:pt x="5692383" y="1543362"/>
                </a:lnTo>
                <a:lnTo>
                  <a:pt x="5703908" y="1559364"/>
                </a:lnTo>
                <a:lnTo>
                  <a:pt x="5703908" y="1559363"/>
                </a:lnTo>
                <a:cubicBezTo>
                  <a:pt x="5705909" y="1555553"/>
                  <a:pt x="5702956" y="1553172"/>
                  <a:pt x="5701337" y="1549838"/>
                </a:cubicBezTo>
                <a:cubicBezTo>
                  <a:pt x="5699622" y="1547781"/>
                  <a:pt x="5699622" y="1544752"/>
                  <a:pt x="5701337" y="1542694"/>
                </a:cubicBezTo>
                <a:cubicBezTo>
                  <a:pt x="5703623" y="1540885"/>
                  <a:pt x="5706100" y="1541742"/>
                  <a:pt x="5708481" y="1543266"/>
                </a:cubicBezTo>
                <a:lnTo>
                  <a:pt x="5708480" y="1543267"/>
                </a:lnTo>
                <a:lnTo>
                  <a:pt x="5708481" y="1543267"/>
                </a:lnTo>
                <a:cubicBezTo>
                  <a:pt x="5717243" y="1543628"/>
                  <a:pt x="5725911" y="1544714"/>
                  <a:pt x="5734484" y="1546505"/>
                </a:cubicBezTo>
                <a:cubicBezTo>
                  <a:pt x="5739913" y="1547172"/>
                  <a:pt x="5744009" y="1549362"/>
                  <a:pt x="5743437" y="1556030"/>
                </a:cubicBezTo>
                <a:cubicBezTo>
                  <a:pt x="5743152" y="1559488"/>
                  <a:pt x="5745152" y="1562745"/>
                  <a:pt x="5748295" y="1564126"/>
                </a:cubicBezTo>
                <a:cubicBezTo>
                  <a:pt x="5749058" y="1563364"/>
                  <a:pt x="5750010" y="1562983"/>
                  <a:pt x="5750010" y="1562412"/>
                </a:cubicBezTo>
                <a:cubicBezTo>
                  <a:pt x="5750581" y="1550982"/>
                  <a:pt x="5751439" y="1549743"/>
                  <a:pt x="5762392" y="1550696"/>
                </a:cubicBezTo>
                <a:cubicBezTo>
                  <a:pt x="5773346" y="1551649"/>
                  <a:pt x="5784204" y="1553649"/>
                  <a:pt x="5795158" y="1555173"/>
                </a:cubicBezTo>
                <a:lnTo>
                  <a:pt x="5795165" y="1555198"/>
                </a:lnTo>
                <a:lnTo>
                  <a:pt x="5808617" y="1556856"/>
                </a:lnTo>
                <a:lnTo>
                  <a:pt x="5809255" y="1556506"/>
                </a:lnTo>
                <a:lnTo>
                  <a:pt x="5810708" y="1557042"/>
                </a:lnTo>
                <a:lnTo>
                  <a:pt x="5810875" y="1556887"/>
                </a:lnTo>
                <a:cubicBezTo>
                  <a:pt x="5821256" y="1554887"/>
                  <a:pt x="5824685" y="1561459"/>
                  <a:pt x="5826114" y="1569651"/>
                </a:cubicBezTo>
                <a:cubicBezTo>
                  <a:pt x="5829352" y="1570222"/>
                  <a:pt x="5830020" y="1568222"/>
                  <a:pt x="5831067" y="1566793"/>
                </a:cubicBezTo>
                <a:cubicBezTo>
                  <a:pt x="5837068" y="1558316"/>
                  <a:pt x="5836878" y="1559078"/>
                  <a:pt x="5846498" y="1561650"/>
                </a:cubicBezTo>
                <a:cubicBezTo>
                  <a:pt x="5853642" y="1562907"/>
                  <a:pt x="5860976" y="1563545"/>
                  <a:pt x="5868214" y="1563555"/>
                </a:cubicBezTo>
                <a:lnTo>
                  <a:pt x="5868556" y="1567466"/>
                </a:lnTo>
                <a:lnTo>
                  <a:pt x="5868405" y="1563745"/>
                </a:lnTo>
                <a:lnTo>
                  <a:pt x="5884026" y="1564221"/>
                </a:lnTo>
                <a:lnTo>
                  <a:pt x="5884026" y="1564844"/>
                </a:lnTo>
                <a:lnTo>
                  <a:pt x="5884217" y="1564793"/>
                </a:lnTo>
                <a:cubicBezTo>
                  <a:pt x="5886312" y="1567012"/>
                  <a:pt x="5887741" y="1569689"/>
                  <a:pt x="5888598" y="1572603"/>
                </a:cubicBezTo>
                <a:cubicBezTo>
                  <a:pt x="5889741" y="1575747"/>
                  <a:pt x="5891742" y="1575175"/>
                  <a:pt x="5893837" y="1573651"/>
                </a:cubicBezTo>
                <a:lnTo>
                  <a:pt x="5893842" y="1573642"/>
                </a:lnTo>
                <a:lnTo>
                  <a:pt x="5893646" y="1573080"/>
                </a:lnTo>
                <a:lnTo>
                  <a:pt x="5894980" y="1571270"/>
                </a:lnTo>
                <a:lnTo>
                  <a:pt x="5895195" y="1571142"/>
                </a:lnTo>
                <a:lnTo>
                  <a:pt x="5898219" y="1565555"/>
                </a:lnTo>
                <a:cubicBezTo>
                  <a:pt x="5902601" y="1564793"/>
                  <a:pt x="5904029" y="1568222"/>
                  <a:pt x="5905362" y="1571460"/>
                </a:cubicBezTo>
                <a:cubicBezTo>
                  <a:pt x="5906220" y="1574804"/>
                  <a:pt x="5909173" y="1577242"/>
                  <a:pt x="5912601" y="1577556"/>
                </a:cubicBezTo>
                <a:cubicBezTo>
                  <a:pt x="5914126" y="1566793"/>
                  <a:pt x="5914126" y="1566602"/>
                  <a:pt x="5925175" y="1566793"/>
                </a:cubicBezTo>
                <a:cubicBezTo>
                  <a:pt x="5932985" y="1565555"/>
                  <a:pt x="5940890" y="1566107"/>
                  <a:pt x="5948415" y="1568412"/>
                </a:cubicBezTo>
                <a:lnTo>
                  <a:pt x="5948245" y="1568537"/>
                </a:lnTo>
                <a:lnTo>
                  <a:pt x="5953750" y="1576794"/>
                </a:lnTo>
                <a:cubicBezTo>
                  <a:pt x="5955178" y="1573365"/>
                  <a:pt x="5954321" y="1566507"/>
                  <a:pt x="5961369" y="1569841"/>
                </a:cubicBezTo>
                <a:cubicBezTo>
                  <a:pt x="5962417" y="1570260"/>
                  <a:pt x="5963465" y="1570260"/>
                  <a:pt x="5964513" y="1569841"/>
                </a:cubicBezTo>
                <a:cubicBezTo>
                  <a:pt x="5971657" y="1565269"/>
                  <a:pt x="5974038" y="1569079"/>
                  <a:pt x="5974991" y="1575556"/>
                </a:cubicBezTo>
                <a:cubicBezTo>
                  <a:pt x="5975371" y="1577918"/>
                  <a:pt x="5977467" y="1579632"/>
                  <a:pt x="5979848" y="1579556"/>
                </a:cubicBezTo>
                <a:cubicBezTo>
                  <a:pt x="5981944" y="1569174"/>
                  <a:pt x="5981944" y="1569174"/>
                  <a:pt x="5992898" y="1568888"/>
                </a:cubicBezTo>
                <a:lnTo>
                  <a:pt x="5998612" y="1568888"/>
                </a:lnTo>
                <a:lnTo>
                  <a:pt x="6000030" y="1569646"/>
                </a:lnTo>
                <a:lnTo>
                  <a:pt x="5999469" y="1568793"/>
                </a:lnTo>
                <a:cubicBezTo>
                  <a:pt x="6004804" y="1569270"/>
                  <a:pt x="6009566" y="1574985"/>
                  <a:pt x="6015662" y="1569270"/>
                </a:cubicBezTo>
                <a:cubicBezTo>
                  <a:pt x="6019853" y="1565269"/>
                  <a:pt x="6024329" y="1577937"/>
                  <a:pt x="6029950" y="1569841"/>
                </a:cubicBezTo>
                <a:cubicBezTo>
                  <a:pt x="6033474" y="1564793"/>
                  <a:pt x="6039475" y="1566793"/>
                  <a:pt x="6044713" y="1566317"/>
                </a:cubicBezTo>
                <a:cubicBezTo>
                  <a:pt x="6050523" y="1564964"/>
                  <a:pt x="6056619" y="1564802"/>
                  <a:pt x="6062525" y="1565841"/>
                </a:cubicBezTo>
                <a:lnTo>
                  <a:pt x="6069111" y="1563707"/>
                </a:lnTo>
                <a:lnTo>
                  <a:pt x="6068907" y="1563459"/>
                </a:lnTo>
                <a:cubicBezTo>
                  <a:pt x="6077575" y="1560773"/>
                  <a:pt x="6086624" y="1559402"/>
                  <a:pt x="6095672" y="1559363"/>
                </a:cubicBezTo>
                <a:cubicBezTo>
                  <a:pt x="6103483" y="1559363"/>
                  <a:pt x="6104149" y="1560792"/>
                  <a:pt x="6101388" y="1568888"/>
                </a:cubicBezTo>
                <a:cubicBezTo>
                  <a:pt x="6100530" y="1571365"/>
                  <a:pt x="6100340" y="1573460"/>
                  <a:pt x="6102721" y="1574699"/>
                </a:cubicBezTo>
                <a:cubicBezTo>
                  <a:pt x="6105103" y="1575937"/>
                  <a:pt x="6107578" y="1574127"/>
                  <a:pt x="6108912" y="1571746"/>
                </a:cubicBezTo>
                <a:cubicBezTo>
                  <a:pt x="6109579" y="1570784"/>
                  <a:pt x="6109865" y="1569660"/>
                  <a:pt x="6109865" y="1568507"/>
                </a:cubicBezTo>
                <a:cubicBezTo>
                  <a:pt x="6109293" y="1558125"/>
                  <a:pt x="6116342" y="1555839"/>
                  <a:pt x="6124438" y="1555077"/>
                </a:cubicBezTo>
                <a:cubicBezTo>
                  <a:pt x="6131106" y="1553715"/>
                  <a:pt x="6137868" y="1552915"/>
                  <a:pt x="6144630" y="1552696"/>
                </a:cubicBezTo>
                <a:lnTo>
                  <a:pt x="6145479" y="1553312"/>
                </a:lnTo>
                <a:lnTo>
                  <a:pt x="6145011" y="1552601"/>
                </a:lnTo>
                <a:lnTo>
                  <a:pt x="6179206" y="1545552"/>
                </a:lnTo>
                <a:lnTo>
                  <a:pt x="6179233" y="1545642"/>
                </a:lnTo>
                <a:lnTo>
                  <a:pt x="6188255" y="1543476"/>
                </a:lnTo>
                <a:lnTo>
                  <a:pt x="6188255" y="1543266"/>
                </a:lnTo>
                <a:cubicBezTo>
                  <a:pt x="6194446" y="1541199"/>
                  <a:pt x="6200828" y="1539580"/>
                  <a:pt x="6207305" y="1538408"/>
                </a:cubicBezTo>
                <a:lnTo>
                  <a:pt x="6213262" y="1543175"/>
                </a:lnTo>
                <a:lnTo>
                  <a:pt x="6213852" y="1542720"/>
                </a:lnTo>
                <a:lnTo>
                  <a:pt x="6217235" y="1537540"/>
                </a:lnTo>
                <a:lnTo>
                  <a:pt x="6217497" y="1536409"/>
                </a:lnTo>
                <a:cubicBezTo>
                  <a:pt x="6238262" y="1530979"/>
                  <a:pt x="6258835" y="1524693"/>
                  <a:pt x="6279219" y="1518120"/>
                </a:cubicBezTo>
                <a:lnTo>
                  <a:pt x="6280288" y="1517909"/>
                </a:lnTo>
                <a:lnTo>
                  <a:pt x="6286934" y="1515548"/>
                </a:lnTo>
                <a:cubicBezTo>
                  <a:pt x="6291029" y="1514405"/>
                  <a:pt x="6293126" y="1516405"/>
                  <a:pt x="6293506" y="1520501"/>
                </a:cubicBezTo>
                <a:lnTo>
                  <a:pt x="6292835" y="1520385"/>
                </a:lnTo>
                <a:lnTo>
                  <a:pt x="6293031" y="1520502"/>
                </a:lnTo>
                <a:lnTo>
                  <a:pt x="6294089" y="1522504"/>
                </a:lnTo>
                <a:lnTo>
                  <a:pt x="6293506" y="1520501"/>
                </a:lnTo>
                <a:cubicBezTo>
                  <a:pt x="6296459" y="1515167"/>
                  <a:pt x="6297793" y="1507547"/>
                  <a:pt x="6307127" y="1510976"/>
                </a:cubicBezTo>
                <a:cubicBezTo>
                  <a:pt x="6309318" y="1511833"/>
                  <a:pt x="6310270" y="1509548"/>
                  <a:pt x="6311033" y="1507833"/>
                </a:cubicBezTo>
                <a:cubicBezTo>
                  <a:pt x="6312081" y="1505756"/>
                  <a:pt x="6314176" y="1504414"/>
                  <a:pt x="6316557" y="1504309"/>
                </a:cubicBezTo>
                <a:lnTo>
                  <a:pt x="6317140" y="1504551"/>
                </a:lnTo>
                <a:lnTo>
                  <a:pt x="6316938" y="1504310"/>
                </a:lnTo>
                <a:lnTo>
                  <a:pt x="6334939" y="1497166"/>
                </a:lnTo>
                <a:lnTo>
                  <a:pt x="6335020" y="1497298"/>
                </a:lnTo>
                <a:lnTo>
                  <a:pt x="6387612" y="1468971"/>
                </a:lnTo>
                <a:cubicBezTo>
                  <a:pt x="6391899" y="1466590"/>
                  <a:pt x="6395708" y="1463447"/>
                  <a:pt x="6399805" y="1460685"/>
                </a:cubicBezTo>
                <a:cubicBezTo>
                  <a:pt x="6403234" y="1457560"/>
                  <a:pt x="6407615" y="1455770"/>
                  <a:pt x="6412188" y="1455636"/>
                </a:cubicBezTo>
                <a:cubicBezTo>
                  <a:pt x="6415712" y="1456055"/>
                  <a:pt x="6419141" y="1454027"/>
                  <a:pt x="6420474" y="1450683"/>
                </a:cubicBezTo>
                <a:cubicBezTo>
                  <a:pt x="6426475" y="1437729"/>
                  <a:pt x="6429999" y="1441158"/>
                  <a:pt x="6416760" y="1431633"/>
                </a:cubicBezTo>
                <a:cubicBezTo>
                  <a:pt x="6407235" y="1424966"/>
                  <a:pt x="6396757" y="1420108"/>
                  <a:pt x="6392184" y="1408583"/>
                </a:cubicBezTo>
                <a:cubicBezTo>
                  <a:pt x="6391327" y="1406297"/>
                  <a:pt x="6388851" y="1405725"/>
                  <a:pt x="6386565" y="1405440"/>
                </a:cubicBezTo>
                <a:cubicBezTo>
                  <a:pt x="6381993" y="1404563"/>
                  <a:pt x="6378087" y="1401744"/>
                  <a:pt x="6375802" y="1397724"/>
                </a:cubicBezTo>
                <a:lnTo>
                  <a:pt x="6375448" y="1396520"/>
                </a:lnTo>
                <a:lnTo>
                  <a:pt x="6371135" y="1392295"/>
                </a:lnTo>
                <a:lnTo>
                  <a:pt x="6351568" y="1374821"/>
                </a:lnTo>
                <a:lnTo>
                  <a:pt x="6351163" y="1374840"/>
                </a:lnTo>
                <a:lnTo>
                  <a:pt x="6350655" y="1374864"/>
                </a:lnTo>
                <a:cubicBezTo>
                  <a:pt x="6341130" y="1365339"/>
                  <a:pt x="6329510" y="1358862"/>
                  <a:pt x="6324177" y="1346289"/>
                </a:cubicBezTo>
                <a:cubicBezTo>
                  <a:pt x="6323891" y="1345585"/>
                  <a:pt x="6323414" y="1344984"/>
                  <a:pt x="6322748" y="1344575"/>
                </a:cubicBezTo>
                <a:cubicBezTo>
                  <a:pt x="6304841" y="1335050"/>
                  <a:pt x="6295030" y="1318476"/>
                  <a:pt x="6282551" y="1303998"/>
                </a:cubicBezTo>
                <a:cubicBezTo>
                  <a:pt x="6276170" y="1296569"/>
                  <a:pt x="6270074" y="1288854"/>
                  <a:pt x="6263501" y="1281329"/>
                </a:cubicBezTo>
                <a:lnTo>
                  <a:pt x="6263704" y="1280410"/>
                </a:lnTo>
                <a:lnTo>
                  <a:pt x="6248413" y="1259039"/>
                </a:lnTo>
                <a:lnTo>
                  <a:pt x="6247214" y="1258564"/>
                </a:lnTo>
                <a:lnTo>
                  <a:pt x="6243024" y="1253802"/>
                </a:lnTo>
                <a:lnTo>
                  <a:pt x="6242737" y="1252114"/>
                </a:lnTo>
                <a:lnTo>
                  <a:pt x="6226641" y="1227512"/>
                </a:lnTo>
                <a:cubicBezTo>
                  <a:pt x="6223116" y="1221416"/>
                  <a:pt x="6218069" y="1215797"/>
                  <a:pt x="6227689" y="1210272"/>
                </a:cubicBezTo>
                <a:cubicBezTo>
                  <a:pt x="6223307" y="1206272"/>
                  <a:pt x="6219307" y="1212939"/>
                  <a:pt x="6216640" y="1208653"/>
                </a:cubicBezTo>
                <a:cubicBezTo>
                  <a:pt x="6214734" y="1205662"/>
                  <a:pt x="6213307" y="1202462"/>
                  <a:pt x="6212164" y="1199128"/>
                </a:cubicBezTo>
                <a:cubicBezTo>
                  <a:pt x="6211021" y="1195604"/>
                  <a:pt x="6209210" y="1192356"/>
                  <a:pt x="6206734" y="1189603"/>
                </a:cubicBezTo>
                <a:cubicBezTo>
                  <a:pt x="6204925" y="1187631"/>
                  <a:pt x="6204829" y="1184574"/>
                  <a:pt x="6206638" y="1182554"/>
                </a:cubicBezTo>
                <a:cubicBezTo>
                  <a:pt x="6201684" y="1173029"/>
                  <a:pt x="6192541" y="1164647"/>
                  <a:pt x="6193018" y="1152265"/>
                </a:cubicBezTo>
                <a:cubicBezTo>
                  <a:pt x="6193018" y="1151522"/>
                  <a:pt x="6192732" y="1150798"/>
                  <a:pt x="6192255" y="1150265"/>
                </a:cubicBezTo>
                <a:cubicBezTo>
                  <a:pt x="6187492" y="1148074"/>
                  <a:pt x="6185111" y="1144430"/>
                  <a:pt x="6183480" y="1140347"/>
                </a:cubicBezTo>
                <a:lnTo>
                  <a:pt x="6179450" y="1128505"/>
                </a:lnTo>
                <a:lnTo>
                  <a:pt x="6179015" y="1128739"/>
                </a:lnTo>
                <a:cubicBezTo>
                  <a:pt x="6177587" y="1126738"/>
                  <a:pt x="6176729" y="1124347"/>
                  <a:pt x="6176729" y="1121881"/>
                </a:cubicBezTo>
                <a:cubicBezTo>
                  <a:pt x="6177492" y="1119823"/>
                  <a:pt x="6178063" y="1117728"/>
                  <a:pt x="6178539" y="1115594"/>
                </a:cubicBezTo>
                <a:lnTo>
                  <a:pt x="6178271" y="1115171"/>
                </a:lnTo>
                <a:lnTo>
                  <a:pt x="6176920" y="1120928"/>
                </a:lnTo>
                <a:lnTo>
                  <a:pt x="6176920" y="1113038"/>
                </a:lnTo>
                <a:lnTo>
                  <a:pt x="6176729" y="1112736"/>
                </a:lnTo>
                <a:cubicBezTo>
                  <a:pt x="6175586" y="1110069"/>
                  <a:pt x="6179587" y="1104069"/>
                  <a:pt x="6171967" y="1105593"/>
                </a:cubicBezTo>
                <a:cubicBezTo>
                  <a:pt x="6171967" y="1105593"/>
                  <a:pt x="6170539" y="1104069"/>
                  <a:pt x="6170157" y="1103021"/>
                </a:cubicBezTo>
                <a:cubicBezTo>
                  <a:pt x="6167967" y="1096420"/>
                  <a:pt x="6165681" y="1090257"/>
                  <a:pt x="6163489" y="1084542"/>
                </a:cubicBezTo>
                <a:lnTo>
                  <a:pt x="6163865" y="1084067"/>
                </a:lnTo>
                <a:lnTo>
                  <a:pt x="6163775" y="1083971"/>
                </a:lnTo>
                <a:cubicBezTo>
                  <a:pt x="6160347" y="1072189"/>
                  <a:pt x="6157490" y="1060235"/>
                  <a:pt x="6155298" y="1048157"/>
                </a:cubicBezTo>
                <a:cubicBezTo>
                  <a:pt x="6154346" y="1044928"/>
                  <a:pt x="6153108" y="1041804"/>
                  <a:pt x="6151583" y="1038823"/>
                </a:cubicBezTo>
                <a:lnTo>
                  <a:pt x="6151583" y="1036954"/>
                </a:lnTo>
                <a:lnTo>
                  <a:pt x="6141392" y="977195"/>
                </a:lnTo>
                <a:cubicBezTo>
                  <a:pt x="6141392" y="971194"/>
                  <a:pt x="6147774" y="968242"/>
                  <a:pt x="6146441" y="962622"/>
                </a:cubicBezTo>
                <a:cubicBezTo>
                  <a:pt x="6145107" y="957002"/>
                  <a:pt x="6139487" y="955478"/>
                  <a:pt x="6139392" y="949954"/>
                </a:cubicBezTo>
                <a:cubicBezTo>
                  <a:pt x="6139106" y="948039"/>
                  <a:pt x="6139677" y="946103"/>
                  <a:pt x="6140915" y="944637"/>
                </a:cubicBezTo>
                <a:lnTo>
                  <a:pt x="6138249" y="931302"/>
                </a:lnTo>
                <a:lnTo>
                  <a:pt x="6138249" y="931301"/>
                </a:lnTo>
                <a:lnTo>
                  <a:pt x="6138249" y="919967"/>
                </a:lnTo>
                <a:cubicBezTo>
                  <a:pt x="6140821" y="916443"/>
                  <a:pt x="6138249" y="912061"/>
                  <a:pt x="6140249" y="908442"/>
                </a:cubicBezTo>
                <a:lnTo>
                  <a:pt x="6153965" y="842223"/>
                </a:lnTo>
                <a:lnTo>
                  <a:pt x="6153203" y="841859"/>
                </a:lnTo>
                <a:cubicBezTo>
                  <a:pt x="6153203" y="839096"/>
                  <a:pt x="6154346" y="837286"/>
                  <a:pt x="6157966" y="836715"/>
                </a:cubicBezTo>
                <a:cubicBezTo>
                  <a:pt x="6163585" y="835762"/>
                  <a:pt x="6164919" y="832810"/>
                  <a:pt x="6162347" y="828523"/>
                </a:cubicBezTo>
                <a:cubicBezTo>
                  <a:pt x="6161204" y="826428"/>
                  <a:pt x="6157299" y="825571"/>
                  <a:pt x="6159681" y="822237"/>
                </a:cubicBezTo>
                <a:cubicBezTo>
                  <a:pt x="6162062" y="818903"/>
                  <a:pt x="6164443" y="820903"/>
                  <a:pt x="6166920" y="821666"/>
                </a:cubicBezTo>
                <a:cubicBezTo>
                  <a:pt x="6167967" y="822170"/>
                  <a:pt x="6169301" y="821751"/>
                  <a:pt x="6169872" y="820713"/>
                </a:cubicBezTo>
                <a:cubicBezTo>
                  <a:pt x="6170063" y="819141"/>
                  <a:pt x="6169110" y="817646"/>
                  <a:pt x="6167586" y="817189"/>
                </a:cubicBezTo>
                <a:cubicBezTo>
                  <a:pt x="6162062" y="814427"/>
                  <a:pt x="6162538" y="810331"/>
                  <a:pt x="6164634" y="805663"/>
                </a:cubicBezTo>
                <a:cubicBezTo>
                  <a:pt x="6169301" y="795281"/>
                  <a:pt x="6174920" y="785394"/>
                  <a:pt x="6181492" y="776136"/>
                </a:cubicBezTo>
                <a:lnTo>
                  <a:pt x="6181486" y="776316"/>
                </a:lnTo>
                <a:lnTo>
                  <a:pt x="6181587" y="775663"/>
                </a:lnTo>
                <a:lnTo>
                  <a:pt x="6192759" y="755555"/>
                </a:lnTo>
                <a:lnTo>
                  <a:pt x="6192636" y="755555"/>
                </a:lnTo>
                <a:lnTo>
                  <a:pt x="6199780" y="744220"/>
                </a:lnTo>
                <a:lnTo>
                  <a:pt x="6199783" y="744223"/>
                </a:lnTo>
                <a:lnTo>
                  <a:pt x="6217783" y="723557"/>
                </a:lnTo>
                <a:lnTo>
                  <a:pt x="6217783" y="723560"/>
                </a:lnTo>
                <a:lnTo>
                  <a:pt x="6249120" y="700130"/>
                </a:lnTo>
                <a:cubicBezTo>
                  <a:pt x="6256644" y="696701"/>
                  <a:pt x="6263978" y="691939"/>
                  <a:pt x="6271884" y="688605"/>
                </a:cubicBezTo>
                <a:cubicBezTo>
                  <a:pt x="6277409" y="686319"/>
                  <a:pt x="6282362" y="684223"/>
                  <a:pt x="6287886" y="688605"/>
                </a:cubicBezTo>
                <a:cubicBezTo>
                  <a:pt x="6289506" y="690367"/>
                  <a:pt x="6292172" y="690501"/>
                  <a:pt x="6293982" y="688919"/>
                </a:cubicBezTo>
                <a:cubicBezTo>
                  <a:pt x="6294553" y="688348"/>
                  <a:pt x="6295030" y="687614"/>
                  <a:pt x="6295221" y="686795"/>
                </a:cubicBezTo>
                <a:cubicBezTo>
                  <a:pt x="6297697" y="681176"/>
                  <a:pt x="6302555" y="680699"/>
                  <a:pt x="6307603" y="680604"/>
                </a:cubicBezTo>
                <a:close/>
                <a:moveTo>
                  <a:pt x="5261116" y="518941"/>
                </a:moveTo>
                <a:lnTo>
                  <a:pt x="5257769" y="524708"/>
                </a:lnTo>
                <a:cubicBezTo>
                  <a:pt x="5253900" y="527670"/>
                  <a:pt x="5248899" y="529155"/>
                  <a:pt x="5243660" y="528466"/>
                </a:cubicBezTo>
                <a:cubicBezTo>
                  <a:pt x="5243184" y="528389"/>
                  <a:pt x="5242613" y="528303"/>
                  <a:pt x="5242136" y="528189"/>
                </a:cubicBezTo>
                <a:cubicBezTo>
                  <a:pt x="5231277" y="527045"/>
                  <a:pt x="5220705" y="532476"/>
                  <a:pt x="5209371" y="528189"/>
                </a:cubicBezTo>
                <a:cubicBezTo>
                  <a:pt x="5205370" y="526856"/>
                  <a:pt x="5199273" y="531523"/>
                  <a:pt x="5194226" y="533524"/>
                </a:cubicBezTo>
                <a:cubicBezTo>
                  <a:pt x="5162602" y="544468"/>
                  <a:pt x="5132980" y="560556"/>
                  <a:pt x="5106595" y="581164"/>
                </a:cubicBezTo>
                <a:lnTo>
                  <a:pt x="5097426" y="583330"/>
                </a:lnTo>
                <a:lnTo>
                  <a:pt x="5095732" y="585778"/>
                </a:lnTo>
                <a:lnTo>
                  <a:pt x="5096404" y="587161"/>
                </a:lnTo>
                <a:cubicBezTo>
                  <a:pt x="5095071" y="596400"/>
                  <a:pt x="5087832" y="603667"/>
                  <a:pt x="5078593" y="604972"/>
                </a:cubicBezTo>
                <a:lnTo>
                  <a:pt x="5076616" y="604167"/>
                </a:lnTo>
                <a:lnTo>
                  <a:pt x="5064115" y="620865"/>
                </a:lnTo>
                <a:lnTo>
                  <a:pt x="5064104" y="620817"/>
                </a:lnTo>
                <a:lnTo>
                  <a:pt x="5064115" y="620867"/>
                </a:lnTo>
                <a:lnTo>
                  <a:pt x="5060672" y="627212"/>
                </a:lnTo>
                <a:lnTo>
                  <a:pt x="5061638" y="628400"/>
                </a:lnTo>
                <a:cubicBezTo>
                  <a:pt x="5059067" y="642451"/>
                  <a:pt x="5052875" y="655585"/>
                  <a:pt x="5043636" y="666501"/>
                </a:cubicBezTo>
                <a:lnTo>
                  <a:pt x="5041146" y="666551"/>
                </a:lnTo>
                <a:lnTo>
                  <a:pt x="5034206" y="689081"/>
                </a:lnTo>
                <a:cubicBezTo>
                  <a:pt x="5034968" y="693158"/>
                  <a:pt x="5032396" y="697120"/>
                  <a:pt x="5028301" y="697930"/>
                </a:cubicBezTo>
                <a:cubicBezTo>
                  <a:pt x="5028015" y="697978"/>
                  <a:pt x="5027824" y="698006"/>
                  <a:pt x="5027539" y="698034"/>
                </a:cubicBezTo>
                <a:lnTo>
                  <a:pt x="5027060" y="697667"/>
                </a:lnTo>
                <a:lnTo>
                  <a:pt x="5019212" y="725608"/>
                </a:lnTo>
                <a:lnTo>
                  <a:pt x="5021252" y="730801"/>
                </a:lnTo>
                <a:cubicBezTo>
                  <a:pt x="5021634" y="737354"/>
                  <a:pt x="5020395" y="743897"/>
                  <a:pt x="5017633" y="749851"/>
                </a:cubicBezTo>
                <a:lnTo>
                  <a:pt x="5007915" y="774635"/>
                </a:lnTo>
                <a:lnTo>
                  <a:pt x="5005854" y="788854"/>
                </a:lnTo>
                <a:lnTo>
                  <a:pt x="5006584" y="789569"/>
                </a:lnTo>
                <a:cubicBezTo>
                  <a:pt x="5003346" y="795798"/>
                  <a:pt x="5003346" y="803246"/>
                  <a:pt x="5006584" y="809476"/>
                </a:cubicBezTo>
                <a:cubicBezTo>
                  <a:pt x="5006584" y="814238"/>
                  <a:pt x="5007536" y="819001"/>
                  <a:pt x="5003060" y="822620"/>
                </a:cubicBezTo>
                <a:cubicBezTo>
                  <a:pt x="5003060" y="824144"/>
                  <a:pt x="4998678" y="822049"/>
                  <a:pt x="5001440" y="825287"/>
                </a:cubicBezTo>
                <a:cubicBezTo>
                  <a:pt x="5003821" y="828287"/>
                  <a:pt x="5004393" y="832297"/>
                  <a:pt x="5003060" y="835860"/>
                </a:cubicBezTo>
                <a:cubicBezTo>
                  <a:pt x="5001631" y="844270"/>
                  <a:pt x="5001440" y="852833"/>
                  <a:pt x="5002489" y="861292"/>
                </a:cubicBezTo>
                <a:lnTo>
                  <a:pt x="5000692" y="870015"/>
                </a:lnTo>
                <a:lnTo>
                  <a:pt x="5003059" y="876911"/>
                </a:lnTo>
                <a:cubicBezTo>
                  <a:pt x="5003726" y="883302"/>
                  <a:pt x="5003249" y="889760"/>
                  <a:pt x="5001534" y="895961"/>
                </a:cubicBezTo>
                <a:cubicBezTo>
                  <a:pt x="5000773" y="897866"/>
                  <a:pt x="5000487" y="899924"/>
                  <a:pt x="5000677" y="901962"/>
                </a:cubicBezTo>
                <a:lnTo>
                  <a:pt x="4995488" y="921885"/>
                </a:lnTo>
                <a:lnTo>
                  <a:pt x="4998773" y="921396"/>
                </a:lnTo>
                <a:cubicBezTo>
                  <a:pt x="5001820" y="923787"/>
                  <a:pt x="5003440" y="927634"/>
                  <a:pt x="5002868" y="931492"/>
                </a:cubicBezTo>
                <a:cubicBezTo>
                  <a:pt x="5001916" y="955288"/>
                  <a:pt x="5010202" y="977386"/>
                  <a:pt x="5014870" y="1000246"/>
                </a:cubicBezTo>
                <a:cubicBezTo>
                  <a:pt x="5015917" y="1004228"/>
                  <a:pt x="5016489" y="1008323"/>
                  <a:pt x="5016489" y="1012438"/>
                </a:cubicBezTo>
                <a:lnTo>
                  <a:pt x="5016489" y="1027857"/>
                </a:lnTo>
                <a:lnTo>
                  <a:pt x="5018489" y="1033583"/>
                </a:lnTo>
                <a:cubicBezTo>
                  <a:pt x="5019632" y="1036650"/>
                  <a:pt x="5020395" y="1039850"/>
                  <a:pt x="5020680" y="1043108"/>
                </a:cubicBezTo>
                <a:cubicBezTo>
                  <a:pt x="5020584" y="1044965"/>
                  <a:pt x="5021347" y="1046756"/>
                  <a:pt x="5022870" y="1047871"/>
                </a:cubicBezTo>
                <a:lnTo>
                  <a:pt x="5028174" y="1061166"/>
                </a:lnTo>
                <a:lnTo>
                  <a:pt x="5032491" y="1063016"/>
                </a:lnTo>
                <a:cubicBezTo>
                  <a:pt x="5034492" y="1064140"/>
                  <a:pt x="5036015" y="1066026"/>
                  <a:pt x="5036682" y="1068255"/>
                </a:cubicBezTo>
                <a:cubicBezTo>
                  <a:pt x="5042778" y="1085876"/>
                  <a:pt x="5051636" y="1102259"/>
                  <a:pt x="5058684" y="1119404"/>
                </a:cubicBezTo>
                <a:cubicBezTo>
                  <a:pt x="5060399" y="1127081"/>
                  <a:pt x="5062590" y="1134654"/>
                  <a:pt x="5065162" y="1142074"/>
                </a:cubicBezTo>
                <a:lnTo>
                  <a:pt x="5062997" y="1150310"/>
                </a:lnTo>
                <a:lnTo>
                  <a:pt x="5064114" y="1152455"/>
                </a:lnTo>
                <a:lnTo>
                  <a:pt x="5064914" y="1154782"/>
                </a:lnTo>
                <a:lnTo>
                  <a:pt x="5069983" y="1154241"/>
                </a:lnTo>
                <a:cubicBezTo>
                  <a:pt x="5071639" y="1155003"/>
                  <a:pt x="5072734" y="1157074"/>
                  <a:pt x="5074878" y="1161218"/>
                </a:cubicBezTo>
                <a:lnTo>
                  <a:pt x="5087335" y="1183960"/>
                </a:lnTo>
                <a:lnTo>
                  <a:pt x="5088498" y="1184078"/>
                </a:lnTo>
                <a:cubicBezTo>
                  <a:pt x="5088784" y="1183973"/>
                  <a:pt x="5089165" y="1183840"/>
                  <a:pt x="5089545" y="1183697"/>
                </a:cubicBezTo>
                <a:cubicBezTo>
                  <a:pt x="5093355" y="1184240"/>
                  <a:pt x="5096499" y="1187069"/>
                  <a:pt x="5097452" y="1190841"/>
                </a:cubicBezTo>
                <a:cubicBezTo>
                  <a:pt x="5097975" y="1196699"/>
                  <a:pt x="5100357" y="1200485"/>
                  <a:pt x="5103726" y="1203105"/>
                </a:cubicBezTo>
                <a:lnTo>
                  <a:pt x="5115374" y="1208127"/>
                </a:lnTo>
                <a:lnTo>
                  <a:pt x="5117168" y="1203300"/>
                </a:lnTo>
                <a:cubicBezTo>
                  <a:pt x="5117740" y="1203023"/>
                  <a:pt x="5118311" y="1202843"/>
                  <a:pt x="5118979" y="1202747"/>
                </a:cubicBezTo>
                <a:cubicBezTo>
                  <a:pt x="5141076" y="1195985"/>
                  <a:pt x="5162221" y="1186555"/>
                  <a:pt x="5184701" y="1180840"/>
                </a:cubicBezTo>
                <a:cubicBezTo>
                  <a:pt x="5186225" y="1180592"/>
                  <a:pt x="5187749" y="1180821"/>
                  <a:pt x="5189083" y="1181506"/>
                </a:cubicBezTo>
                <a:lnTo>
                  <a:pt x="5190041" y="1181572"/>
                </a:lnTo>
                <a:lnTo>
                  <a:pt x="5190607" y="1178745"/>
                </a:lnTo>
                <a:cubicBezTo>
                  <a:pt x="5200512" y="1171667"/>
                  <a:pt x="5211943" y="1167038"/>
                  <a:pt x="5223944" y="1165219"/>
                </a:cubicBezTo>
                <a:lnTo>
                  <a:pt x="5225875" y="1166748"/>
                </a:lnTo>
                <a:lnTo>
                  <a:pt x="5237064" y="1158468"/>
                </a:lnTo>
                <a:lnTo>
                  <a:pt x="5246011" y="1159474"/>
                </a:lnTo>
                <a:lnTo>
                  <a:pt x="5246137" y="1158456"/>
                </a:lnTo>
                <a:cubicBezTo>
                  <a:pt x="5248518" y="1154451"/>
                  <a:pt x="5252162" y="1151591"/>
                  <a:pt x="5256293" y="1150150"/>
                </a:cubicBezTo>
                <a:lnTo>
                  <a:pt x="5268487" y="1150346"/>
                </a:lnTo>
                <a:lnTo>
                  <a:pt x="5271188" y="1145121"/>
                </a:lnTo>
                <a:cubicBezTo>
                  <a:pt x="5280713" y="1142740"/>
                  <a:pt x="5287095" y="1135120"/>
                  <a:pt x="5295952" y="1131691"/>
                </a:cubicBezTo>
                <a:cubicBezTo>
                  <a:pt x="5319003" y="1122109"/>
                  <a:pt x="5341292" y="1110774"/>
                  <a:pt x="5362627" y="1097782"/>
                </a:cubicBezTo>
                <a:cubicBezTo>
                  <a:pt x="5390727" y="1082028"/>
                  <a:pt x="5417301" y="1063692"/>
                  <a:pt x="5441970" y="1043013"/>
                </a:cubicBezTo>
                <a:cubicBezTo>
                  <a:pt x="5446543" y="1037851"/>
                  <a:pt x="5452924" y="1034651"/>
                  <a:pt x="5459783" y="1034060"/>
                </a:cubicBezTo>
                <a:lnTo>
                  <a:pt x="5460045" y="1034446"/>
                </a:lnTo>
                <a:lnTo>
                  <a:pt x="5465510" y="1021095"/>
                </a:lnTo>
                <a:lnTo>
                  <a:pt x="5475453" y="1016029"/>
                </a:lnTo>
                <a:lnTo>
                  <a:pt x="5475976" y="1013200"/>
                </a:lnTo>
                <a:cubicBezTo>
                  <a:pt x="5478928" y="1005533"/>
                  <a:pt x="5483596" y="998608"/>
                  <a:pt x="5489502" y="992912"/>
                </a:cubicBezTo>
                <a:cubicBezTo>
                  <a:pt x="5496169" y="984244"/>
                  <a:pt x="5501502" y="974719"/>
                  <a:pt x="5508552" y="966338"/>
                </a:cubicBezTo>
                <a:cubicBezTo>
                  <a:pt x="5509837" y="964766"/>
                  <a:pt x="5510932" y="962909"/>
                  <a:pt x="5512349" y="961647"/>
                </a:cubicBezTo>
                <a:lnTo>
                  <a:pt x="5518067" y="960529"/>
                </a:lnTo>
                <a:lnTo>
                  <a:pt x="5518237" y="960722"/>
                </a:lnTo>
                <a:lnTo>
                  <a:pt x="5518234" y="960707"/>
                </a:lnTo>
                <a:lnTo>
                  <a:pt x="5518077" y="960527"/>
                </a:lnTo>
                <a:lnTo>
                  <a:pt x="5518067" y="960529"/>
                </a:lnTo>
                <a:lnTo>
                  <a:pt x="5517982" y="960432"/>
                </a:lnTo>
                <a:cubicBezTo>
                  <a:pt x="5516171" y="958384"/>
                  <a:pt x="5515981" y="955364"/>
                  <a:pt x="5517505" y="953098"/>
                </a:cubicBezTo>
                <a:cubicBezTo>
                  <a:pt x="5529030" y="926978"/>
                  <a:pt x="5539031" y="900166"/>
                  <a:pt x="5547318" y="872820"/>
                </a:cubicBezTo>
                <a:cubicBezTo>
                  <a:pt x="5549509" y="866342"/>
                  <a:pt x="5548366" y="859199"/>
                  <a:pt x="5550081" y="852627"/>
                </a:cubicBezTo>
                <a:cubicBezTo>
                  <a:pt x="5551795" y="846055"/>
                  <a:pt x="5550842" y="839578"/>
                  <a:pt x="5556939" y="835387"/>
                </a:cubicBezTo>
                <a:lnTo>
                  <a:pt x="5557262" y="835448"/>
                </a:lnTo>
                <a:lnTo>
                  <a:pt x="5557679" y="809640"/>
                </a:lnTo>
                <a:lnTo>
                  <a:pt x="5554652" y="807761"/>
                </a:lnTo>
                <a:cubicBezTo>
                  <a:pt x="5553128" y="805199"/>
                  <a:pt x="5552842" y="802056"/>
                  <a:pt x="5553985" y="799284"/>
                </a:cubicBezTo>
                <a:lnTo>
                  <a:pt x="5557409" y="795860"/>
                </a:lnTo>
                <a:lnTo>
                  <a:pt x="5555707" y="782923"/>
                </a:lnTo>
                <a:lnTo>
                  <a:pt x="5552462" y="781092"/>
                </a:lnTo>
                <a:cubicBezTo>
                  <a:pt x="5545508" y="757145"/>
                  <a:pt x="5536554" y="733800"/>
                  <a:pt x="5525886" y="711273"/>
                </a:cubicBezTo>
                <a:cubicBezTo>
                  <a:pt x="5524743" y="708873"/>
                  <a:pt x="5524743" y="706054"/>
                  <a:pt x="5525886" y="703653"/>
                </a:cubicBezTo>
                <a:lnTo>
                  <a:pt x="5527316" y="703192"/>
                </a:lnTo>
                <a:lnTo>
                  <a:pt x="5526709" y="702442"/>
                </a:lnTo>
                <a:lnTo>
                  <a:pt x="5524171" y="703179"/>
                </a:lnTo>
                <a:cubicBezTo>
                  <a:pt x="5520076" y="702207"/>
                  <a:pt x="5517028" y="698645"/>
                  <a:pt x="5516838" y="694416"/>
                </a:cubicBezTo>
                <a:cubicBezTo>
                  <a:pt x="5516838" y="692321"/>
                  <a:pt x="5518361" y="689463"/>
                  <a:pt x="5514552" y="688606"/>
                </a:cubicBezTo>
                <a:cubicBezTo>
                  <a:pt x="5502740" y="677395"/>
                  <a:pt x="5492549" y="664574"/>
                  <a:pt x="5484262" y="650506"/>
                </a:cubicBezTo>
                <a:cubicBezTo>
                  <a:pt x="5465974" y="625455"/>
                  <a:pt x="5441114" y="607072"/>
                  <a:pt x="5421207" y="583831"/>
                </a:cubicBezTo>
                <a:cubicBezTo>
                  <a:pt x="5417396" y="579354"/>
                  <a:pt x="5409967" y="578592"/>
                  <a:pt x="5408444" y="571639"/>
                </a:cubicBezTo>
                <a:lnTo>
                  <a:pt x="5408434" y="571357"/>
                </a:lnTo>
                <a:lnTo>
                  <a:pt x="5404252" y="572539"/>
                </a:lnTo>
                <a:cubicBezTo>
                  <a:pt x="5403966" y="572406"/>
                  <a:pt x="5403776" y="572263"/>
                  <a:pt x="5403586" y="572111"/>
                </a:cubicBezTo>
                <a:cubicBezTo>
                  <a:pt x="5394061" y="563146"/>
                  <a:pt x="5381107" y="559146"/>
                  <a:pt x="5371010" y="550953"/>
                </a:cubicBezTo>
                <a:lnTo>
                  <a:pt x="5371618" y="548012"/>
                </a:lnTo>
                <a:lnTo>
                  <a:pt x="5361699" y="548357"/>
                </a:lnTo>
                <a:lnTo>
                  <a:pt x="5356367" y="541220"/>
                </a:lnTo>
                <a:lnTo>
                  <a:pt x="5353580" y="542191"/>
                </a:lnTo>
                <a:cubicBezTo>
                  <a:pt x="5341769" y="542040"/>
                  <a:pt x="5330148" y="539516"/>
                  <a:pt x="5319384" y="534761"/>
                </a:cubicBezTo>
                <a:cubicBezTo>
                  <a:pt x="5302811" y="530912"/>
                  <a:pt x="5285953" y="528455"/>
                  <a:pt x="5268902" y="527426"/>
                </a:cubicBezTo>
                <a:close/>
                <a:moveTo>
                  <a:pt x="5258139" y="495232"/>
                </a:moveTo>
                <a:cubicBezTo>
                  <a:pt x="5269473" y="494824"/>
                  <a:pt x="5280904" y="495165"/>
                  <a:pt x="5292238" y="496280"/>
                </a:cubicBezTo>
                <a:cubicBezTo>
                  <a:pt x="5301763" y="497519"/>
                  <a:pt x="5310717" y="499900"/>
                  <a:pt x="5311288" y="513521"/>
                </a:cubicBezTo>
                <a:cubicBezTo>
                  <a:pt x="5316241" y="500280"/>
                  <a:pt x="5316241" y="500090"/>
                  <a:pt x="5329481" y="503043"/>
                </a:cubicBezTo>
                <a:cubicBezTo>
                  <a:pt x="5340435" y="504596"/>
                  <a:pt x="5350913" y="508149"/>
                  <a:pt x="5360533" y="513521"/>
                </a:cubicBezTo>
                <a:lnTo>
                  <a:pt x="5360770" y="513753"/>
                </a:lnTo>
                <a:lnTo>
                  <a:pt x="5360533" y="513234"/>
                </a:lnTo>
                <a:cubicBezTo>
                  <a:pt x="5366629" y="513835"/>
                  <a:pt x="5372439" y="516217"/>
                  <a:pt x="5377202" y="520093"/>
                </a:cubicBezTo>
                <a:lnTo>
                  <a:pt x="5377317" y="520453"/>
                </a:lnTo>
                <a:lnTo>
                  <a:pt x="5377392" y="520093"/>
                </a:lnTo>
                <a:cubicBezTo>
                  <a:pt x="5389869" y="523940"/>
                  <a:pt x="5401489" y="530219"/>
                  <a:pt x="5411586" y="538571"/>
                </a:cubicBezTo>
                <a:lnTo>
                  <a:pt x="5430636" y="550763"/>
                </a:lnTo>
                <a:cubicBezTo>
                  <a:pt x="5432922" y="552173"/>
                  <a:pt x="5434542" y="554497"/>
                  <a:pt x="5435017" y="557145"/>
                </a:cubicBezTo>
                <a:cubicBezTo>
                  <a:pt x="5436351" y="564668"/>
                  <a:pt x="5444542" y="565052"/>
                  <a:pt x="5448353" y="570305"/>
                </a:cubicBezTo>
                <a:cubicBezTo>
                  <a:pt x="5457878" y="569258"/>
                  <a:pt x="5462259" y="576115"/>
                  <a:pt x="5466641" y="581830"/>
                </a:cubicBezTo>
                <a:cubicBezTo>
                  <a:pt x="5473404" y="590003"/>
                  <a:pt x="5480738" y="597766"/>
                  <a:pt x="5488453" y="605071"/>
                </a:cubicBezTo>
                <a:cubicBezTo>
                  <a:pt x="5497407" y="613472"/>
                  <a:pt x="5505121" y="623093"/>
                  <a:pt x="5511408" y="633646"/>
                </a:cubicBezTo>
                <a:cubicBezTo>
                  <a:pt x="5520172" y="649649"/>
                  <a:pt x="5535507" y="660411"/>
                  <a:pt x="5543317" y="677080"/>
                </a:cubicBezTo>
                <a:lnTo>
                  <a:pt x="5555254" y="698272"/>
                </a:lnTo>
                <a:lnTo>
                  <a:pt x="5555604" y="698224"/>
                </a:lnTo>
                <a:lnTo>
                  <a:pt x="5555509" y="698415"/>
                </a:lnTo>
                <a:cubicBezTo>
                  <a:pt x="5564558" y="713226"/>
                  <a:pt x="5571321" y="729266"/>
                  <a:pt x="5575797" y="746040"/>
                </a:cubicBezTo>
                <a:lnTo>
                  <a:pt x="5575797" y="746415"/>
                </a:lnTo>
                <a:lnTo>
                  <a:pt x="5575798" y="746415"/>
                </a:lnTo>
                <a:lnTo>
                  <a:pt x="5582655" y="778229"/>
                </a:lnTo>
                <a:lnTo>
                  <a:pt x="5579868" y="781074"/>
                </a:lnTo>
                <a:lnTo>
                  <a:pt x="5579873" y="781099"/>
                </a:lnTo>
                <a:lnTo>
                  <a:pt x="5582655" y="778318"/>
                </a:lnTo>
                <a:lnTo>
                  <a:pt x="5578393" y="787387"/>
                </a:lnTo>
                <a:lnTo>
                  <a:pt x="5578179" y="788269"/>
                </a:lnTo>
                <a:lnTo>
                  <a:pt x="5577131" y="792579"/>
                </a:lnTo>
                <a:lnTo>
                  <a:pt x="5578179" y="793657"/>
                </a:lnTo>
                <a:lnTo>
                  <a:pt x="5578465" y="793950"/>
                </a:lnTo>
                <a:cubicBezTo>
                  <a:pt x="5585322" y="796950"/>
                  <a:pt x="5589228" y="804209"/>
                  <a:pt x="5587990" y="811572"/>
                </a:cubicBezTo>
                <a:cubicBezTo>
                  <a:pt x="5588180" y="816458"/>
                  <a:pt x="5587418" y="821344"/>
                  <a:pt x="5585799" y="825954"/>
                </a:cubicBezTo>
                <a:lnTo>
                  <a:pt x="5584348" y="825691"/>
                </a:lnTo>
                <a:lnTo>
                  <a:pt x="5584846" y="826714"/>
                </a:lnTo>
                <a:lnTo>
                  <a:pt x="5575695" y="885919"/>
                </a:lnTo>
                <a:lnTo>
                  <a:pt x="5575893" y="888060"/>
                </a:lnTo>
                <a:cubicBezTo>
                  <a:pt x="5572464" y="893394"/>
                  <a:pt x="5568273" y="898442"/>
                  <a:pt x="5570464" y="905681"/>
                </a:cubicBezTo>
                <a:cubicBezTo>
                  <a:pt x="5570654" y="907596"/>
                  <a:pt x="5570083" y="909500"/>
                  <a:pt x="5568749" y="910919"/>
                </a:cubicBezTo>
                <a:cubicBezTo>
                  <a:pt x="5565796" y="914863"/>
                  <a:pt x="5564082" y="919682"/>
                  <a:pt x="5564082" y="924636"/>
                </a:cubicBezTo>
                <a:cubicBezTo>
                  <a:pt x="5563415" y="929779"/>
                  <a:pt x="5562749" y="935208"/>
                  <a:pt x="5556462" y="937495"/>
                </a:cubicBezTo>
                <a:cubicBezTo>
                  <a:pt x="5552367" y="939017"/>
                  <a:pt x="5553319" y="943208"/>
                  <a:pt x="5553128" y="946430"/>
                </a:cubicBezTo>
                <a:cubicBezTo>
                  <a:pt x="5552557" y="954526"/>
                  <a:pt x="5552462" y="962623"/>
                  <a:pt x="5542556" y="965480"/>
                </a:cubicBezTo>
                <a:cubicBezTo>
                  <a:pt x="5540174" y="966242"/>
                  <a:pt x="5539602" y="968909"/>
                  <a:pt x="5539413" y="971195"/>
                </a:cubicBezTo>
                <a:cubicBezTo>
                  <a:pt x="5538841" y="975957"/>
                  <a:pt x="5538459" y="980720"/>
                  <a:pt x="5531983" y="980720"/>
                </a:cubicBezTo>
                <a:cubicBezTo>
                  <a:pt x="5530649" y="980720"/>
                  <a:pt x="5529888" y="982054"/>
                  <a:pt x="5530840" y="983006"/>
                </a:cubicBezTo>
                <a:cubicBezTo>
                  <a:pt x="5535984" y="988626"/>
                  <a:pt x="5530840" y="992055"/>
                  <a:pt x="5528173" y="995865"/>
                </a:cubicBezTo>
                <a:cubicBezTo>
                  <a:pt x="5520458" y="1009429"/>
                  <a:pt x="5510838" y="1021783"/>
                  <a:pt x="5499598" y="1032536"/>
                </a:cubicBezTo>
                <a:cubicBezTo>
                  <a:pt x="5492931" y="1040470"/>
                  <a:pt x="5485501" y="1047719"/>
                  <a:pt x="5477405" y="1054158"/>
                </a:cubicBezTo>
                <a:lnTo>
                  <a:pt x="5474131" y="1043508"/>
                </a:lnTo>
                <a:lnTo>
                  <a:pt x="5472940" y="1045561"/>
                </a:lnTo>
                <a:cubicBezTo>
                  <a:pt x="5472976" y="1047633"/>
                  <a:pt x="5474500" y="1049871"/>
                  <a:pt x="5477405" y="1054252"/>
                </a:cubicBezTo>
                <a:lnTo>
                  <a:pt x="5475214" y="1056729"/>
                </a:lnTo>
                <a:lnTo>
                  <a:pt x="5475212" y="1056727"/>
                </a:lnTo>
                <a:lnTo>
                  <a:pt x="5475214" y="1056729"/>
                </a:lnTo>
                <a:cubicBezTo>
                  <a:pt x="5471213" y="1059587"/>
                  <a:pt x="5466259" y="1061206"/>
                  <a:pt x="5464546" y="1066254"/>
                </a:cubicBezTo>
                <a:lnTo>
                  <a:pt x="5464070" y="1066637"/>
                </a:lnTo>
                <a:lnTo>
                  <a:pt x="5464070" y="1066826"/>
                </a:lnTo>
                <a:lnTo>
                  <a:pt x="5459212" y="1070541"/>
                </a:lnTo>
                <a:lnTo>
                  <a:pt x="5459212" y="1070541"/>
                </a:lnTo>
                <a:lnTo>
                  <a:pt x="5459211" y="1070541"/>
                </a:lnTo>
                <a:cubicBezTo>
                  <a:pt x="5437018" y="1089695"/>
                  <a:pt x="5413015" y="1106573"/>
                  <a:pt x="5387488" y="1120928"/>
                </a:cubicBezTo>
                <a:cubicBezTo>
                  <a:pt x="5377963" y="1126738"/>
                  <a:pt x="5366914" y="1130929"/>
                  <a:pt x="5357294" y="1136454"/>
                </a:cubicBezTo>
                <a:cubicBezTo>
                  <a:pt x="5347388" y="1142702"/>
                  <a:pt x="5337195" y="1148426"/>
                  <a:pt x="5326718" y="1153599"/>
                </a:cubicBezTo>
                <a:cubicBezTo>
                  <a:pt x="5309097" y="1161409"/>
                  <a:pt x="5292524" y="1171696"/>
                  <a:pt x="5274140" y="1177887"/>
                </a:cubicBezTo>
                <a:lnTo>
                  <a:pt x="5273991" y="1177572"/>
                </a:lnTo>
                <a:lnTo>
                  <a:pt x="5254054" y="1186382"/>
                </a:lnTo>
                <a:lnTo>
                  <a:pt x="5254137" y="1186936"/>
                </a:lnTo>
                <a:cubicBezTo>
                  <a:pt x="5246994" y="1190555"/>
                  <a:pt x="5240136" y="1195318"/>
                  <a:pt x="5231563" y="1190270"/>
                </a:cubicBezTo>
                <a:cubicBezTo>
                  <a:pt x="5229754" y="1189222"/>
                  <a:pt x="5229277" y="1192365"/>
                  <a:pt x="5228802" y="1194079"/>
                </a:cubicBezTo>
                <a:lnTo>
                  <a:pt x="5228134" y="1194029"/>
                </a:lnTo>
                <a:lnTo>
                  <a:pt x="5226326" y="1198080"/>
                </a:lnTo>
                <a:lnTo>
                  <a:pt x="5225640" y="1198080"/>
                </a:lnTo>
                <a:lnTo>
                  <a:pt x="5226135" y="1198747"/>
                </a:lnTo>
                <a:lnTo>
                  <a:pt x="5222134" y="1200938"/>
                </a:lnTo>
                <a:cubicBezTo>
                  <a:pt x="5216229" y="1203890"/>
                  <a:pt x="5210704" y="1205224"/>
                  <a:pt x="5206227" y="1194270"/>
                </a:cubicBezTo>
                <a:cubicBezTo>
                  <a:pt x="5206227" y="1202833"/>
                  <a:pt x="5200321" y="1210243"/>
                  <a:pt x="5191939" y="1212082"/>
                </a:cubicBezTo>
                <a:cubicBezTo>
                  <a:pt x="5190416" y="1212558"/>
                  <a:pt x="5188226" y="1214654"/>
                  <a:pt x="5187367" y="1211606"/>
                </a:cubicBezTo>
                <a:cubicBezTo>
                  <a:pt x="5186034" y="1206938"/>
                  <a:pt x="5183272" y="1208557"/>
                  <a:pt x="5181748" y="1210653"/>
                </a:cubicBezTo>
                <a:cubicBezTo>
                  <a:pt x="5173175" y="1222369"/>
                  <a:pt x="5159174" y="1223607"/>
                  <a:pt x="5147077" y="1227893"/>
                </a:cubicBezTo>
                <a:cubicBezTo>
                  <a:pt x="5142124" y="1229703"/>
                  <a:pt x="5136981" y="1230941"/>
                  <a:pt x="5131933" y="1232656"/>
                </a:cubicBezTo>
                <a:lnTo>
                  <a:pt x="5131882" y="1232616"/>
                </a:lnTo>
                <a:lnTo>
                  <a:pt x="5126551" y="1234621"/>
                </a:lnTo>
                <a:cubicBezTo>
                  <a:pt x="5124574" y="1235156"/>
                  <a:pt x="5122979" y="1236180"/>
                  <a:pt x="5123360" y="1239609"/>
                </a:cubicBezTo>
                <a:lnTo>
                  <a:pt x="5122870" y="1239895"/>
                </a:lnTo>
                <a:lnTo>
                  <a:pt x="5123360" y="1239895"/>
                </a:lnTo>
                <a:cubicBezTo>
                  <a:pt x="5129361" y="1246372"/>
                  <a:pt x="5132694" y="1254812"/>
                  <a:pt x="5132885" y="1263613"/>
                </a:cubicBezTo>
                <a:cubicBezTo>
                  <a:pt x="5132885" y="1268470"/>
                  <a:pt x="5134505" y="1271900"/>
                  <a:pt x="5140696" y="1268185"/>
                </a:cubicBezTo>
                <a:cubicBezTo>
                  <a:pt x="5143839" y="1266280"/>
                  <a:pt x="5146220" y="1269995"/>
                  <a:pt x="5148029" y="1272090"/>
                </a:cubicBezTo>
                <a:lnTo>
                  <a:pt x="5166980" y="1294358"/>
                </a:lnTo>
                <a:lnTo>
                  <a:pt x="5167080" y="1294188"/>
                </a:lnTo>
                <a:lnTo>
                  <a:pt x="5192130" y="1321334"/>
                </a:lnTo>
                <a:lnTo>
                  <a:pt x="5194434" y="1323729"/>
                </a:lnTo>
                <a:lnTo>
                  <a:pt x="5194512" y="1323429"/>
                </a:lnTo>
                <a:lnTo>
                  <a:pt x="5249090" y="1369339"/>
                </a:lnTo>
                <a:lnTo>
                  <a:pt x="5249320" y="1369936"/>
                </a:lnTo>
                <a:lnTo>
                  <a:pt x="5276521" y="1387914"/>
                </a:lnTo>
                <a:lnTo>
                  <a:pt x="5276444" y="1388008"/>
                </a:lnTo>
                <a:lnTo>
                  <a:pt x="5306525" y="1406868"/>
                </a:lnTo>
                <a:cubicBezTo>
                  <a:pt x="5308145" y="1407868"/>
                  <a:pt x="5309383" y="1409421"/>
                  <a:pt x="5309954" y="1411249"/>
                </a:cubicBezTo>
                <a:cubicBezTo>
                  <a:pt x="5310717" y="1413059"/>
                  <a:pt x="5311765" y="1414869"/>
                  <a:pt x="5314050" y="1414297"/>
                </a:cubicBezTo>
                <a:cubicBezTo>
                  <a:pt x="5323575" y="1411821"/>
                  <a:pt x="5329386" y="1417917"/>
                  <a:pt x="5335196" y="1422775"/>
                </a:cubicBezTo>
                <a:cubicBezTo>
                  <a:pt x="5338625" y="1425451"/>
                  <a:pt x="5342625" y="1427452"/>
                  <a:pt x="5346816" y="1428680"/>
                </a:cubicBezTo>
                <a:lnTo>
                  <a:pt x="5347355" y="1429345"/>
                </a:lnTo>
                <a:lnTo>
                  <a:pt x="5347293" y="1428967"/>
                </a:lnTo>
                <a:cubicBezTo>
                  <a:pt x="5358152" y="1431958"/>
                  <a:pt x="5368248" y="1437511"/>
                  <a:pt x="5376534" y="1445159"/>
                </a:cubicBezTo>
                <a:cubicBezTo>
                  <a:pt x="5378440" y="1447064"/>
                  <a:pt x="5381107" y="1448007"/>
                  <a:pt x="5383774" y="1447731"/>
                </a:cubicBezTo>
                <a:cubicBezTo>
                  <a:pt x="5387965" y="1447960"/>
                  <a:pt x="5391965" y="1449493"/>
                  <a:pt x="5395204" y="1452113"/>
                </a:cubicBezTo>
                <a:lnTo>
                  <a:pt x="5395119" y="1452317"/>
                </a:lnTo>
                <a:lnTo>
                  <a:pt x="5395490" y="1452112"/>
                </a:lnTo>
                <a:cubicBezTo>
                  <a:pt x="5399585" y="1452741"/>
                  <a:pt x="5403586" y="1454227"/>
                  <a:pt x="5407110" y="1456493"/>
                </a:cubicBezTo>
                <a:lnTo>
                  <a:pt x="5407110" y="1456494"/>
                </a:lnTo>
                <a:lnTo>
                  <a:pt x="5420159" y="1463638"/>
                </a:lnTo>
                <a:lnTo>
                  <a:pt x="5420125" y="1463700"/>
                </a:lnTo>
                <a:lnTo>
                  <a:pt x="5420446" y="1463637"/>
                </a:lnTo>
                <a:cubicBezTo>
                  <a:pt x="5429208" y="1465761"/>
                  <a:pt x="5437685" y="1468724"/>
                  <a:pt x="5445877" y="1472496"/>
                </a:cubicBezTo>
                <a:lnTo>
                  <a:pt x="5445877" y="1473217"/>
                </a:lnTo>
                <a:lnTo>
                  <a:pt x="5447591" y="1472972"/>
                </a:lnTo>
                <a:lnTo>
                  <a:pt x="5448087" y="1473872"/>
                </a:lnTo>
                <a:lnTo>
                  <a:pt x="5448258" y="1472972"/>
                </a:lnTo>
                <a:cubicBezTo>
                  <a:pt x="5453688" y="1474372"/>
                  <a:pt x="5459021" y="1476525"/>
                  <a:pt x="5463879" y="1479354"/>
                </a:cubicBezTo>
                <a:lnTo>
                  <a:pt x="5512933" y="1496118"/>
                </a:lnTo>
                <a:cubicBezTo>
                  <a:pt x="5515885" y="1496832"/>
                  <a:pt x="5518552" y="1498166"/>
                  <a:pt x="5520934" y="1500023"/>
                </a:cubicBezTo>
                <a:lnTo>
                  <a:pt x="5521510" y="1500432"/>
                </a:lnTo>
                <a:lnTo>
                  <a:pt x="5533684" y="1503024"/>
                </a:lnTo>
                <a:lnTo>
                  <a:pt x="5545915" y="1507112"/>
                </a:lnTo>
                <a:lnTo>
                  <a:pt x="5546175" y="1506881"/>
                </a:lnTo>
                <a:cubicBezTo>
                  <a:pt x="5553985" y="1508233"/>
                  <a:pt x="5561701" y="1510510"/>
                  <a:pt x="5569035" y="1513644"/>
                </a:cubicBezTo>
                <a:lnTo>
                  <a:pt x="5568770" y="1513950"/>
                </a:lnTo>
                <a:lnTo>
                  <a:pt x="5569035" y="1513930"/>
                </a:lnTo>
                <a:cubicBezTo>
                  <a:pt x="5572750" y="1513768"/>
                  <a:pt x="5576559" y="1514187"/>
                  <a:pt x="5580178" y="1515168"/>
                </a:cubicBezTo>
                <a:cubicBezTo>
                  <a:pt x="5589703" y="1517835"/>
                  <a:pt x="5591418" y="1520311"/>
                  <a:pt x="5588846" y="1530218"/>
                </a:cubicBezTo>
                <a:cubicBezTo>
                  <a:pt x="5588465" y="1532808"/>
                  <a:pt x="5588465" y="1535437"/>
                  <a:pt x="5588846" y="1538028"/>
                </a:cubicBezTo>
                <a:cubicBezTo>
                  <a:pt x="5588846" y="1544600"/>
                  <a:pt x="5587704" y="1546124"/>
                  <a:pt x="5581989" y="1543934"/>
                </a:cubicBezTo>
                <a:cubicBezTo>
                  <a:pt x="5574750" y="1541267"/>
                  <a:pt x="5566368" y="1540695"/>
                  <a:pt x="5561224" y="1533456"/>
                </a:cubicBezTo>
                <a:cubicBezTo>
                  <a:pt x="5559510" y="1530732"/>
                  <a:pt x="5555986" y="1529903"/>
                  <a:pt x="5553223" y="1531608"/>
                </a:cubicBezTo>
                <a:cubicBezTo>
                  <a:pt x="5552652" y="1531970"/>
                  <a:pt x="5552080" y="1532437"/>
                  <a:pt x="5551699" y="1532980"/>
                </a:cubicBezTo>
                <a:cubicBezTo>
                  <a:pt x="5549508" y="1535170"/>
                  <a:pt x="5545984" y="1536504"/>
                  <a:pt x="5544746" y="1534218"/>
                </a:cubicBezTo>
                <a:cubicBezTo>
                  <a:pt x="5540746" y="1527360"/>
                  <a:pt x="5534554" y="1532218"/>
                  <a:pt x="5530077" y="1529836"/>
                </a:cubicBezTo>
                <a:lnTo>
                  <a:pt x="5530049" y="1529582"/>
                </a:lnTo>
                <a:lnTo>
                  <a:pt x="5529792" y="1529837"/>
                </a:lnTo>
                <a:cubicBezTo>
                  <a:pt x="5508837" y="1524207"/>
                  <a:pt x="5488264" y="1517273"/>
                  <a:pt x="5468165" y="1509072"/>
                </a:cubicBezTo>
                <a:lnTo>
                  <a:pt x="5468103" y="1508834"/>
                </a:lnTo>
                <a:lnTo>
                  <a:pt x="5398824" y="1482973"/>
                </a:lnTo>
                <a:cubicBezTo>
                  <a:pt x="5395299" y="1481573"/>
                  <a:pt x="5392346" y="1479106"/>
                  <a:pt x="5390251" y="1475924"/>
                </a:cubicBezTo>
                <a:cubicBezTo>
                  <a:pt x="5387965" y="1472381"/>
                  <a:pt x="5383964" y="1470295"/>
                  <a:pt x="5379678" y="1470400"/>
                </a:cubicBezTo>
                <a:lnTo>
                  <a:pt x="5379625" y="1470158"/>
                </a:lnTo>
                <a:lnTo>
                  <a:pt x="5379392" y="1470401"/>
                </a:lnTo>
                <a:cubicBezTo>
                  <a:pt x="5376534" y="1472591"/>
                  <a:pt x="5373678" y="1471353"/>
                  <a:pt x="5371010" y="1470401"/>
                </a:cubicBezTo>
                <a:lnTo>
                  <a:pt x="5352007" y="1460900"/>
                </a:lnTo>
                <a:lnTo>
                  <a:pt x="5351960" y="1461065"/>
                </a:lnTo>
                <a:cubicBezTo>
                  <a:pt x="5346531" y="1458398"/>
                  <a:pt x="5341101" y="1455636"/>
                  <a:pt x="5335577" y="1453064"/>
                </a:cubicBezTo>
                <a:cubicBezTo>
                  <a:pt x="5330052" y="1450493"/>
                  <a:pt x="5324052" y="1447159"/>
                  <a:pt x="5323957" y="1439348"/>
                </a:cubicBezTo>
                <a:cubicBezTo>
                  <a:pt x="5315003" y="1443473"/>
                  <a:pt x="5304335" y="1439720"/>
                  <a:pt x="5299954" y="1430871"/>
                </a:cubicBezTo>
                <a:cubicBezTo>
                  <a:pt x="5297763" y="1426489"/>
                  <a:pt x="5297191" y="1421918"/>
                  <a:pt x="5290429" y="1426870"/>
                </a:cubicBezTo>
                <a:cubicBezTo>
                  <a:pt x="5287952" y="1428871"/>
                  <a:pt x="5285571" y="1425918"/>
                  <a:pt x="5284237" y="1423632"/>
                </a:cubicBezTo>
                <a:cubicBezTo>
                  <a:pt x="5283190" y="1421184"/>
                  <a:pt x="5282808" y="1418450"/>
                  <a:pt x="5283380" y="1415821"/>
                </a:cubicBezTo>
                <a:cubicBezTo>
                  <a:pt x="5283380" y="1413631"/>
                  <a:pt x="5284237" y="1411059"/>
                  <a:pt x="5281665" y="1409821"/>
                </a:cubicBezTo>
                <a:cubicBezTo>
                  <a:pt x="5279093" y="1408582"/>
                  <a:pt x="5276617" y="1409821"/>
                  <a:pt x="5274807" y="1412202"/>
                </a:cubicBezTo>
                <a:cubicBezTo>
                  <a:pt x="5272997" y="1414583"/>
                  <a:pt x="5273188" y="1414869"/>
                  <a:pt x="5270997" y="1414297"/>
                </a:cubicBezTo>
                <a:cubicBezTo>
                  <a:pt x="5267759" y="1412202"/>
                  <a:pt x="5268807" y="1407344"/>
                  <a:pt x="5265758" y="1404772"/>
                </a:cubicBezTo>
                <a:cubicBezTo>
                  <a:pt x="5261186" y="1409821"/>
                  <a:pt x="5261186" y="1409821"/>
                  <a:pt x="5252804" y="1404201"/>
                </a:cubicBezTo>
                <a:lnTo>
                  <a:pt x="5252930" y="1404112"/>
                </a:lnTo>
                <a:lnTo>
                  <a:pt x="5243851" y="1397534"/>
                </a:lnTo>
                <a:lnTo>
                  <a:pt x="5243853" y="1397533"/>
                </a:lnTo>
                <a:lnTo>
                  <a:pt x="5243852" y="1397533"/>
                </a:lnTo>
                <a:cubicBezTo>
                  <a:pt x="5240042" y="1395247"/>
                  <a:pt x="5236041" y="1393057"/>
                  <a:pt x="5232421" y="1390485"/>
                </a:cubicBezTo>
                <a:cubicBezTo>
                  <a:pt x="5228803" y="1387913"/>
                  <a:pt x="5222896" y="1384008"/>
                  <a:pt x="5226421" y="1375912"/>
                </a:cubicBezTo>
                <a:cubicBezTo>
                  <a:pt x="5222707" y="1379646"/>
                  <a:pt x="5216706" y="1379655"/>
                  <a:pt x="5212991" y="1375950"/>
                </a:cubicBezTo>
                <a:cubicBezTo>
                  <a:pt x="5212610" y="1375588"/>
                  <a:pt x="5212228" y="1375188"/>
                  <a:pt x="5211943" y="1374769"/>
                </a:cubicBezTo>
                <a:lnTo>
                  <a:pt x="5187163" y="1352077"/>
                </a:lnTo>
                <a:lnTo>
                  <a:pt x="5187083" y="1352385"/>
                </a:lnTo>
                <a:lnTo>
                  <a:pt x="5178224" y="1344670"/>
                </a:lnTo>
                <a:cubicBezTo>
                  <a:pt x="5170699" y="1338317"/>
                  <a:pt x="5163555" y="1331516"/>
                  <a:pt x="5156888" y="1324287"/>
                </a:cubicBezTo>
                <a:lnTo>
                  <a:pt x="5153156" y="1308428"/>
                </a:lnTo>
                <a:lnTo>
                  <a:pt x="5153078" y="1308380"/>
                </a:lnTo>
                <a:cubicBezTo>
                  <a:pt x="5149458" y="1305809"/>
                  <a:pt x="5149554" y="1313143"/>
                  <a:pt x="5146029" y="1310857"/>
                </a:cubicBezTo>
                <a:cubicBezTo>
                  <a:pt x="5134505" y="1301808"/>
                  <a:pt x="5128504" y="1288187"/>
                  <a:pt x="5118502" y="1277900"/>
                </a:cubicBezTo>
                <a:cubicBezTo>
                  <a:pt x="5111740" y="1272176"/>
                  <a:pt x="5108406" y="1263337"/>
                  <a:pt x="5109740" y="1254564"/>
                </a:cubicBezTo>
                <a:lnTo>
                  <a:pt x="5105131" y="1251179"/>
                </a:lnTo>
                <a:lnTo>
                  <a:pt x="5104190" y="1254969"/>
                </a:lnTo>
                <a:lnTo>
                  <a:pt x="5100551" y="1253349"/>
                </a:lnTo>
                <a:lnTo>
                  <a:pt x="5100404" y="1253421"/>
                </a:lnTo>
                <a:lnTo>
                  <a:pt x="5100433" y="1253267"/>
                </a:lnTo>
                <a:lnTo>
                  <a:pt x="5093177" y="1246808"/>
                </a:lnTo>
                <a:cubicBezTo>
                  <a:pt x="5090093" y="1245693"/>
                  <a:pt x="5086593" y="1245720"/>
                  <a:pt x="5083355" y="1247134"/>
                </a:cubicBezTo>
                <a:cubicBezTo>
                  <a:pt x="5073830" y="1249801"/>
                  <a:pt x="5064305" y="1251325"/>
                  <a:pt x="5054780" y="1253420"/>
                </a:cubicBezTo>
                <a:lnTo>
                  <a:pt x="5054509" y="1253334"/>
                </a:lnTo>
                <a:lnTo>
                  <a:pt x="5054590" y="1253421"/>
                </a:lnTo>
                <a:lnTo>
                  <a:pt x="5020552" y="1259873"/>
                </a:lnTo>
                <a:lnTo>
                  <a:pt x="5020584" y="1259993"/>
                </a:lnTo>
                <a:cubicBezTo>
                  <a:pt x="5010584" y="1263870"/>
                  <a:pt x="5000011" y="1266127"/>
                  <a:pt x="4989248" y="1266661"/>
                </a:cubicBezTo>
                <a:lnTo>
                  <a:pt x="4989165" y="1266371"/>
                </a:lnTo>
                <a:lnTo>
                  <a:pt x="4988867" y="1266565"/>
                </a:lnTo>
                <a:cubicBezTo>
                  <a:pt x="4965340" y="1270756"/>
                  <a:pt x="4941242" y="1273233"/>
                  <a:pt x="4917715" y="1276090"/>
                </a:cubicBezTo>
                <a:cubicBezTo>
                  <a:pt x="4906095" y="1277967"/>
                  <a:pt x="4894283" y="1278224"/>
                  <a:pt x="4882663" y="1276852"/>
                </a:cubicBezTo>
                <a:cubicBezTo>
                  <a:pt x="4875805" y="1276776"/>
                  <a:pt x="4868947" y="1277672"/>
                  <a:pt x="4862375" y="1279519"/>
                </a:cubicBezTo>
                <a:lnTo>
                  <a:pt x="4833046" y="1278281"/>
                </a:lnTo>
                <a:lnTo>
                  <a:pt x="4833038" y="1278376"/>
                </a:lnTo>
                <a:cubicBezTo>
                  <a:pt x="4828275" y="1280662"/>
                  <a:pt x="4824846" y="1279995"/>
                  <a:pt x="4824083" y="1274090"/>
                </a:cubicBezTo>
                <a:cubicBezTo>
                  <a:pt x="4823989" y="1268251"/>
                  <a:pt x="4822465" y="1262527"/>
                  <a:pt x="4819607" y="1257421"/>
                </a:cubicBezTo>
                <a:cubicBezTo>
                  <a:pt x="4816274" y="1259917"/>
                  <a:pt x="4815417" y="1264555"/>
                  <a:pt x="4817607" y="1268089"/>
                </a:cubicBezTo>
                <a:cubicBezTo>
                  <a:pt x="4820941" y="1275042"/>
                  <a:pt x="4818464" y="1279995"/>
                  <a:pt x="4810845" y="1280281"/>
                </a:cubicBezTo>
                <a:cubicBezTo>
                  <a:pt x="4796842" y="1281272"/>
                  <a:pt x="4782841" y="1281110"/>
                  <a:pt x="4768839" y="1279805"/>
                </a:cubicBezTo>
                <a:cubicBezTo>
                  <a:pt x="4760362" y="1278757"/>
                  <a:pt x="4751789" y="1282472"/>
                  <a:pt x="4743502" y="1278662"/>
                </a:cubicBezTo>
                <a:lnTo>
                  <a:pt x="4707403" y="1280472"/>
                </a:lnTo>
                <a:lnTo>
                  <a:pt x="4707402" y="1280472"/>
                </a:lnTo>
                <a:lnTo>
                  <a:pt x="4707402" y="1280471"/>
                </a:lnTo>
                <a:lnTo>
                  <a:pt x="4701236" y="1277376"/>
                </a:lnTo>
                <a:cubicBezTo>
                  <a:pt x="4699116" y="1276757"/>
                  <a:pt x="4696878" y="1276900"/>
                  <a:pt x="4694354" y="1278853"/>
                </a:cubicBezTo>
                <a:cubicBezTo>
                  <a:pt x="4692068" y="1280281"/>
                  <a:pt x="4689211" y="1280662"/>
                  <a:pt x="4686639" y="1279900"/>
                </a:cubicBezTo>
                <a:cubicBezTo>
                  <a:pt x="4677685" y="1278538"/>
                  <a:pt x="4668637" y="1278024"/>
                  <a:pt x="4659589" y="1278376"/>
                </a:cubicBezTo>
                <a:cubicBezTo>
                  <a:pt x="4659589" y="1278376"/>
                  <a:pt x="4658826" y="1278376"/>
                  <a:pt x="4658540" y="1278376"/>
                </a:cubicBezTo>
                <a:cubicBezTo>
                  <a:pt x="4649015" y="1273804"/>
                  <a:pt x="4638062" y="1276757"/>
                  <a:pt x="4627965" y="1275138"/>
                </a:cubicBezTo>
                <a:lnTo>
                  <a:pt x="4616107" y="1275978"/>
                </a:lnTo>
                <a:lnTo>
                  <a:pt x="4615868" y="1276376"/>
                </a:lnTo>
                <a:lnTo>
                  <a:pt x="4611486" y="1276376"/>
                </a:lnTo>
                <a:lnTo>
                  <a:pt x="4610820" y="1275331"/>
                </a:lnTo>
                <a:lnTo>
                  <a:pt x="4610820" y="1275900"/>
                </a:lnTo>
                <a:lnTo>
                  <a:pt x="4599103" y="1273709"/>
                </a:lnTo>
                <a:lnTo>
                  <a:pt x="4599119" y="1273632"/>
                </a:lnTo>
                <a:lnTo>
                  <a:pt x="4580315" y="1271697"/>
                </a:lnTo>
                <a:cubicBezTo>
                  <a:pt x="4573719" y="1271709"/>
                  <a:pt x="4567147" y="1271709"/>
                  <a:pt x="4560908" y="1269613"/>
                </a:cubicBezTo>
                <a:lnTo>
                  <a:pt x="4560971" y="1269587"/>
                </a:lnTo>
                <a:lnTo>
                  <a:pt x="4531667" y="1267232"/>
                </a:lnTo>
                <a:lnTo>
                  <a:pt x="4531859" y="1266699"/>
                </a:lnTo>
                <a:lnTo>
                  <a:pt x="4531476" y="1267232"/>
                </a:lnTo>
                <a:lnTo>
                  <a:pt x="4518237" y="1266470"/>
                </a:lnTo>
                <a:lnTo>
                  <a:pt x="4518468" y="1266008"/>
                </a:lnTo>
                <a:lnTo>
                  <a:pt x="4517856" y="1266470"/>
                </a:lnTo>
                <a:cubicBezTo>
                  <a:pt x="4502615" y="1264374"/>
                  <a:pt x="4487184" y="1262755"/>
                  <a:pt x="4471945" y="1259898"/>
                </a:cubicBezTo>
                <a:cubicBezTo>
                  <a:pt x="4450323" y="1256869"/>
                  <a:pt x="4428891" y="1252344"/>
                  <a:pt x="4407842" y="1246372"/>
                </a:cubicBezTo>
                <a:lnTo>
                  <a:pt x="4407950" y="1246078"/>
                </a:lnTo>
                <a:lnTo>
                  <a:pt x="4407937" y="1246086"/>
                </a:lnTo>
                <a:cubicBezTo>
                  <a:pt x="4397079" y="1245372"/>
                  <a:pt x="4386411" y="1243162"/>
                  <a:pt x="4376124" y="1239514"/>
                </a:cubicBezTo>
                <a:cubicBezTo>
                  <a:pt x="4360979" y="1237419"/>
                  <a:pt x="4346691" y="1231989"/>
                  <a:pt x="4331833" y="1228941"/>
                </a:cubicBezTo>
                <a:cubicBezTo>
                  <a:pt x="4323642" y="1227322"/>
                  <a:pt x="4323737" y="1219416"/>
                  <a:pt x="4320688" y="1213511"/>
                </a:cubicBezTo>
                <a:cubicBezTo>
                  <a:pt x="4317736" y="1216845"/>
                  <a:pt x="4320688" y="1222179"/>
                  <a:pt x="4316116" y="1223036"/>
                </a:cubicBezTo>
                <a:cubicBezTo>
                  <a:pt x="4312878" y="1223417"/>
                  <a:pt x="4309545" y="1222922"/>
                  <a:pt x="4306591" y="1221607"/>
                </a:cubicBezTo>
                <a:lnTo>
                  <a:pt x="4294495" y="1218369"/>
                </a:lnTo>
                <a:lnTo>
                  <a:pt x="4294504" y="1218346"/>
                </a:lnTo>
                <a:lnTo>
                  <a:pt x="4294019" y="1218845"/>
                </a:lnTo>
                <a:cubicBezTo>
                  <a:pt x="4291638" y="1218044"/>
                  <a:pt x="4290304" y="1215444"/>
                  <a:pt x="4291161" y="1213053"/>
                </a:cubicBezTo>
                <a:lnTo>
                  <a:pt x="4291459" y="1212368"/>
                </a:lnTo>
                <a:lnTo>
                  <a:pt x="4286971" y="1212368"/>
                </a:lnTo>
                <a:cubicBezTo>
                  <a:pt x="4283351" y="1214483"/>
                  <a:pt x="4279064" y="1214835"/>
                  <a:pt x="4275159" y="1213320"/>
                </a:cubicBezTo>
                <a:lnTo>
                  <a:pt x="4240964" y="1203795"/>
                </a:lnTo>
                <a:lnTo>
                  <a:pt x="4240845" y="1203288"/>
                </a:lnTo>
                <a:lnTo>
                  <a:pt x="4220866" y="1198176"/>
                </a:lnTo>
                <a:lnTo>
                  <a:pt x="4220847" y="1198136"/>
                </a:lnTo>
                <a:lnTo>
                  <a:pt x="4209246" y="1194080"/>
                </a:lnTo>
                <a:lnTo>
                  <a:pt x="4209114" y="1193969"/>
                </a:lnTo>
                <a:lnTo>
                  <a:pt x="4209150" y="1194175"/>
                </a:lnTo>
                <a:lnTo>
                  <a:pt x="4186385" y="1187126"/>
                </a:lnTo>
                <a:lnTo>
                  <a:pt x="4186411" y="1187103"/>
                </a:lnTo>
                <a:lnTo>
                  <a:pt x="4144952" y="1172935"/>
                </a:lnTo>
                <a:cubicBezTo>
                  <a:pt x="4143523" y="1171687"/>
                  <a:pt x="4141523" y="1171325"/>
                  <a:pt x="4139713" y="1171982"/>
                </a:cubicBezTo>
                <a:cubicBezTo>
                  <a:pt x="4135141" y="1173316"/>
                  <a:pt x="4133903" y="1171125"/>
                  <a:pt x="4133236" y="1166839"/>
                </a:cubicBezTo>
                <a:cubicBezTo>
                  <a:pt x="4132093" y="1159886"/>
                  <a:pt x="4131235" y="1159695"/>
                  <a:pt x="4125521" y="1163124"/>
                </a:cubicBezTo>
                <a:cubicBezTo>
                  <a:pt x="4123996" y="1164077"/>
                  <a:pt x="4122758" y="1165696"/>
                  <a:pt x="4120758" y="1165886"/>
                </a:cubicBezTo>
                <a:lnTo>
                  <a:pt x="4119520" y="1165886"/>
                </a:lnTo>
                <a:cubicBezTo>
                  <a:pt x="4117329" y="1163981"/>
                  <a:pt x="4119520" y="1162648"/>
                  <a:pt x="4120283" y="1161124"/>
                </a:cubicBezTo>
                <a:cubicBezTo>
                  <a:pt x="4120949" y="1160171"/>
                  <a:pt x="4120758" y="1158876"/>
                  <a:pt x="4119806" y="1158171"/>
                </a:cubicBezTo>
                <a:cubicBezTo>
                  <a:pt x="4118949" y="1157399"/>
                  <a:pt x="4117615" y="1157399"/>
                  <a:pt x="4116758" y="1158171"/>
                </a:cubicBezTo>
                <a:cubicBezTo>
                  <a:pt x="4113614" y="1160457"/>
                  <a:pt x="4111519" y="1165315"/>
                  <a:pt x="4106280" y="1162457"/>
                </a:cubicBezTo>
                <a:lnTo>
                  <a:pt x="4104343" y="1161840"/>
                </a:lnTo>
                <a:lnTo>
                  <a:pt x="4104185" y="1162076"/>
                </a:lnTo>
                <a:cubicBezTo>
                  <a:pt x="4098757" y="1160943"/>
                  <a:pt x="4093422" y="1158923"/>
                  <a:pt x="4088659" y="1156076"/>
                </a:cubicBezTo>
                <a:cubicBezTo>
                  <a:pt x="4086374" y="1154704"/>
                  <a:pt x="4083611" y="1154294"/>
                  <a:pt x="4081040" y="1154933"/>
                </a:cubicBezTo>
                <a:lnTo>
                  <a:pt x="4081040" y="1154932"/>
                </a:lnTo>
                <a:lnTo>
                  <a:pt x="4081040" y="1154932"/>
                </a:lnTo>
                <a:cubicBezTo>
                  <a:pt x="4074467" y="1152112"/>
                  <a:pt x="4067800" y="1149845"/>
                  <a:pt x="4060846" y="1148169"/>
                </a:cubicBezTo>
                <a:cubicBezTo>
                  <a:pt x="4055608" y="1137596"/>
                  <a:pt x="4059703" y="1128262"/>
                  <a:pt x="4072086" y="1122928"/>
                </a:cubicBezTo>
                <a:lnTo>
                  <a:pt x="4108376" y="1134834"/>
                </a:lnTo>
                <a:cubicBezTo>
                  <a:pt x="4110947" y="1137653"/>
                  <a:pt x="4113329" y="1140645"/>
                  <a:pt x="4115425" y="1143788"/>
                </a:cubicBezTo>
                <a:lnTo>
                  <a:pt x="4115396" y="1143982"/>
                </a:lnTo>
                <a:lnTo>
                  <a:pt x="4115710" y="1143788"/>
                </a:lnTo>
                <a:cubicBezTo>
                  <a:pt x="4117234" y="1144360"/>
                  <a:pt x="4117901" y="1148360"/>
                  <a:pt x="4119615" y="1145979"/>
                </a:cubicBezTo>
                <a:cubicBezTo>
                  <a:pt x="4122187" y="1142454"/>
                  <a:pt x="4124187" y="1140573"/>
                  <a:pt x="4126187" y="1140371"/>
                </a:cubicBezTo>
                <a:cubicBezTo>
                  <a:pt x="4128188" y="1140168"/>
                  <a:pt x="4130188" y="1141645"/>
                  <a:pt x="4132760" y="1144836"/>
                </a:cubicBezTo>
                <a:cubicBezTo>
                  <a:pt x="4134950" y="1147503"/>
                  <a:pt x="4136665" y="1150456"/>
                  <a:pt x="4138761" y="1153123"/>
                </a:cubicBezTo>
                <a:cubicBezTo>
                  <a:pt x="4140856" y="1155790"/>
                  <a:pt x="4142952" y="1157885"/>
                  <a:pt x="4145333" y="1155218"/>
                </a:cubicBezTo>
                <a:cubicBezTo>
                  <a:pt x="4147715" y="1152551"/>
                  <a:pt x="4144666" y="1150075"/>
                  <a:pt x="4142094" y="1148646"/>
                </a:cubicBezTo>
                <a:lnTo>
                  <a:pt x="4137332" y="1145693"/>
                </a:lnTo>
                <a:cubicBezTo>
                  <a:pt x="4146761" y="1146541"/>
                  <a:pt x="4156001" y="1149094"/>
                  <a:pt x="4164478" y="1153218"/>
                </a:cubicBezTo>
                <a:cubicBezTo>
                  <a:pt x="4167717" y="1154456"/>
                  <a:pt x="4165240" y="1158076"/>
                  <a:pt x="4166954" y="1161219"/>
                </a:cubicBezTo>
                <a:cubicBezTo>
                  <a:pt x="4172098" y="1156390"/>
                  <a:pt x="4179719" y="1155313"/>
                  <a:pt x="4186004" y="1158552"/>
                </a:cubicBezTo>
                <a:cubicBezTo>
                  <a:pt x="4196101" y="1161981"/>
                  <a:pt x="4206197" y="1165124"/>
                  <a:pt x="4216294" y="1168077"/>
                </a:cubicBezTo>
                <a:lnTo>
                  <a:pt x="4216434" y="1168500"/>
                </a:lnTo>
                <a:lnTo>
                  <a:pt x="4254871" y="1180269"/>
                </a:lnTo>
                <a:lnTo>
                  <a:pt x="4253394" y="1180745"/>
                </a:lnTo>
                <a:lnTo>
                  <a:pt x="4254871" y="1180745"/>
                </a:lnTo>
                <a:cubicBezTo>
                  <a:pt x="4259823" y="1180107"/>
                  <a:pt x="4264777" y="1181917"/>
                  <a:pt x="4268110" y="1185603"/>
                </a:cubicBezTo>
                <a:cubicBezTo>
                  <a:pt x="4269920" y="1188127"/>
                  <a:pt x="4272063" y="1187674"/>
                  <a:pt x="4274218" y="1187008"/>
                </a:cubicBezTo>
                <a:lnTo>
                  <a:pt x="4280229" y="1187124"/>
                </a:lnTo>
                <a:lnTo>
                  <a:pt x="4280398" y="1186651"/>
                </a:lnTo>
                <a:cubicBezTo>
                  <a:pt x="4284208" y="1189080"/>
                  <a:pt x="4288399" y="1190080"/>
                  <a:pt x="4292649" y="1190866"/>
                </a:cubicBezTo>
                <a:lnTo>
                  <a:pt x="4305257" y="1193795"/>
                </a:lnTo>
                <a:lnTo>
                  <a:pt x="4305257" y="1193794"/>
                </a:lnTo>
                <a:lnTo>
                  <a:pt x="4307067" y="1194556"/>
                </a:lnTo>
                <a:lnTo>
                  <a:pt x="4307254" y="1194980"/>
                </a:lnTo>
                <a:lnTo>
                  <a:pt x="4307544" y="1194080"/>
                </a:lnTo>
                <a:lnTo>
                  <a:pt x="4331356" y="1200176"/>
                </a:lnTo>
                <a:cubicBezTo>
                  <a:pt x="4339643" y="1200804"/>
                  <a:pt x="4347645" y="1203776"/>
                  <a:pt x="4354312" y="1208748"/>
                </a:cubicBezTo>
                <a:cubicBezTo>
                  <a:pt x="4355455" y="1209796"/>
                  <a:pt x="4357074" y="1210129"/>
                  <a:pt x="4358502" y="1209606"/>
                </a:cubicBezTo>
                <a:cubicBezTo>
                  <a:pt x="4367075" y="1208739"/>
                  <a:pt x="4375743" y="1210225"/>
                  <a:pt x="4383553" y="1213892"/>
                </a:cubicBezTo>
                <a:lnTo>
                  <a:pt x="4383553" y="1214468"/>
                </a:lnTo>
                <a:lnTo>
                  <a:pt x="4440227" y="1226370"/>
                </a:lnTo>
                <a:lnTo>
                  <a:pt x="4451277" y="1228370"/>
                </a:lnTo>
                <a:lnTo>
                  <a:pt x="4451320" y="1228435"/>
                </a:lnTo>
                <a:lnTo>
                  <a:pt x="4451370" y="1228370"/>
                </a:lnTo>
                <a:cubicBezTo>
                  <a:pt x="4476898" y="1233227"/>
                  <a:pt x="4502615" y="1237038"/>
                  <a:pt x="4528524" y="1239609"/>
                </a:cubicBezTo>
                <a:lnTo>
                  <a:pt x="4537986" y="1241975"/>
                </a:lnTo>
                <a:lnTo>
                  <a:pt x="4538620" y="1241419"/>
                </a:lnTo>
                <a:lnTo>
                  <a:pt x="4540431" y="1242086"/>
                </a:lnTo>
                <a:lnTo>
                  <a:pt x="4540431" y="1242086"/>
                </a:lnTo>
                <a:lnTo>
                  <a:pt x="4564278" y="1243776"/>
                </a:lnTo>
                <a:cubicBezTo>
                  <a:pt x="4572291" y="1244015"/>
                  <a:pt x="4580292" y="1244658"/>
                  <a:pt x="4588055" y="1247896"/>
                </a:cubicBezTo>
                <a:cubicBezTo>
                  <a:pt x="4592436" y="1249706"/>
                  <a:pt x="4596151" y="1246086"/>
                  <a:pt x="4600342" y="1246658"/>
                </a:cubicBezTo>
                <a:lnTo>
                  <a:pt x="4600304" y="1247265"/>
                </a:lnTo>
                <a:lnTo>
                  <a:pt x="4611282" y="1251474"/>
                </a:lnTo>
                <a:lnTo>
                  <a:pt x="4611391" y="1251135"/>
                </a:lnTo>
                <a:lnTo>
                  <a:pt x="4620590" y="1248927"/>
                </a:lnTo>
                <a:lnTo>
                  <a:pt x="4620439" y="1248753"/>
                </a:lnTo>
                <a:lnTo>
                  <a:pt x="4631679" y="1249229"/>
                </a:lnTo>
                <a:cubicBezTo>
                  <a:pt x="4638442" y="1252182"/>
                  <a:pt x="4645776" y="1248086"/>
                  <a:pt x="4652540" y="1251039"/>
                </a:cubicBezTo>
                <a:lnTo>
                  <a:pt x="4652634" y="1251039"/>
                </a:lnTo>
                <a:lnTo>
                  <a:pt x="4652341" y="1251351"/>
                </a:lnTo>
                <a:lnTo>
                  <a:pt x="4653111" y="1251135"/>
                </a:lnTo>
                <a:cubicBezTo>
                  <a:pt x="4661112" y="1251135"/>
                  <a:pt x="4669114" y="1251135"/>
                  <a:pt x="4677019" y="1251135"/>
                </a:cubicBezTo>
                <a:cubicBezTo>
                  <a:pt x="4684924" y="1251135"/>
                  <a:pt x="4686544" y="1263422"/>
                  <a:pt x="4694354" y="1266470"/>
                </a:cubicBezTo>
                <a:cubicBezTo>
                  <a:pt x="4697403" y="1263803"/>
                  <a:pt x="4696069" y="1260279"/>
                  <a:pt x="4695783" y="1256945"/>
                </a:cubicBezTo>
                <a:cubicBezTo>
                  <a:pt x="4695497" y="1253611"/>
                  <a:pt x="4697403" y="1251421"/>
                  <a:pt x="4701308" y="1252087"/>
                </a:cubicBezTo>
                <a:cubicBezTo>
                  <a:pt x="4705499" y="1253545"/>
                  <a:pt x="4709880" y="1254002"/>
                  <a:pt x="4714262" y="1253421"/>
                </a:cubicBezTo>
                <a:lnTo>
                  <a:pt x="4714029" y="1253995"/>
                </a:lnTo>
                <a:lnTo>
                  <a:pt x="4714261" y="1253707"/>
                </a:lnTo>
                <a:lnTo>
                  <a:pt x="4716636" y="1253707"/>
                </a:lnTo>
                <a:lnTo>
                  <a:pt x="4716642" y="1253611"/>
                </a:lnTo>
                <a:lnTo>
                  <a:pt x="4720928" y="1253516"/>
                </a:lnTo>
                <a:lnTo>
                  <a:pt x="4720938" y="1253707"/>
                </a:lnTo>
                <a:lnTo>
                  <a:pt x="4780269" y="1253707"/>
                </a:lnTo>
                <a:cubicBezTo>
                  <a:pt x="4787412" y="1253707"/>
                  <a:pt x="4787412" y="1253707"/>
                  <a:pt x="4789794" y="1262374"/>
                </a:cubicBezTo>
                <a:cubicBezTo>
                  <a:pt x="4792938" y="1258945"/>
                  <a:pt x="4794842" y="1254087"/>
                  <a:pt x="4800177" y="1254087"/>
                </a:cubicBezTo>
                <a:cubicBezTo>
                  <a:pt x="4808748" y="1252544"/>
                  <a:pt x="4817607" y="1253040"/>
                  <a:pt x="4825989" y="1255516"/>
                </a:cubicBezTo>
                <a:cubicBezTo>
                  <a:pt x="4828752" y="1256850"/>
                  <a:pt x="4829704" y="1257707"/>
                  <a:pt x="4832276" y="1255516"/>
                </a:cubicBezTo>
                <a:cubicBezTo>
                  <a:pt x="4834466" y="1253659"/>
                  <a:pt x="4836895" y="1253159"/>
                  <a:pt x="4839383" y="1253099"/>
                </a:cubicBezTo>
                <a:lnTo>
                  <a:pt x="4846596" y="1253317"/>
                </a:lnTo>
                <a:lnTo>
                  <a:pt x="4846564" y="1253230"/>
                </a:lnTo>
                <a:cubicBezTo>
                  <a:pt x="4847612" y="1252688"/>
                  <a:pt x="4848659" y="1252335"/>
                  <a:pt x="4849802" y="1252183"/>
                </a:cubicBezTo>
                <a:cubicBezTo>
                  <a:pt x="4877710" y="1252183"/>
                  <a:pt x="4905428" y="1249039"/>
                  <a:pt x="4933241" y="1246753"/>
                </a:cubicBezTo>
                <a:lnTo>
                  <a:pt x="4934384" y="1246753"/>
                </a:lnTo>
                <a:cubicBezTo>
                  <a:pt x="4942671" y="1246753"/>
                  <a:pt x="4943052" y="1246753"/>
                  <a:pt x="4943909" y="1256278"/>
                </a:cubicBezTo>
                <a:cubicBezTo>
                  <a:pt x="4945147" y="1256993"/>
                  <a:pt x="4946671" y="1256583"/>
                  <a:pt x="4947433" y="1255364"/>
                </a:cubicBezTo>
                <a:cubicBezTo>
                  <a:pt x="4947529" y="1255231"/>
                  <a:pt x="4947529" y="1255088"/>
                  <a:pt x="4947624" y="1254945"/>
                </a:cubicBezTo>
                <a:cubicBezTo>
                  <a:pt x="4949243" y="1246182"/>
                  <a:pt x="4955529" y="1245420"/>
                  <a:pt x="4963054" y="1243229"/>
                </a:cubicBezTo>
                <a:lnTo>
                  <a:pt x="4999821" y="1237828"/>
                </a:lnTo>
                <a:lnTo>
                  <a:pt x="4999821" y="1237609"/>
                </a:lnTo>
                <a:lnTo>
                  <a:pt x="5052399" y="1226179"/>
                </a:lnTo>
                <a:lnTo>
                  <a:pt x="5052459" y="1226358"/>
                </a:lnTo>
                <a:lnTo>
                  <a:pt x="5052589" y="1226179"/>
                </a:lnTo>
                <a:cubicBezTo>
                  <a:pt x="5059066" y="1226160"/>
                  <a:pt x="5065543" y="1225064"/>
                  <a:pt x="5071639" y="1222940"/>
                </a:cubicBezTo>
                <a:cubicBezTo>
                  <a:pt x="5075258" y="1221321"/>
                  <a:pt x="5077068" y="1219226"/>
                  <a:pt x="5074782" y="1215035"/>
                </a:cubicBezTo>
                <a:cubicBezTo>
                  <a:pt x="5070020" y="1203195"/>
                  <a:pt x="5063542" y="1192070"/>
                  <a:pt x="5055732" y="1181983"/>
                </a:cubicBezTo>
                <a:cubicBezTo>
                  <a:pt x="5048398" y="1174753"/>
                  <a:pt x="5043540" y="1165323"/>
                  <a:pt x="5042016" y="1155122"/>
                </a:cubicBezTo>
                <a:cubicBezTo>
                  <a:pt x="5041920" y="1153608"/>
                  <a:pt x="5041349" y="1152160"/>
                  <a:pt x="5040492" y="1150931"/>
                </a:cubicBezTo>
                <a:lnTo>
                  <a:pt x="5015917" y="1102640"/>
                </a:lnTo>
                <a:lnTo>
                  <a:pt x="5015917" y="1102640"/>
                </a:lnTo>
                <a:cubicBezTo>
                  <a:pt x="5012584" y="1090782"/>
                  <a:pt x="5007917" y="1079342"/>
                  <a:pt x="5002011" y="1068541"/>
                </a:cubicBezTo>
                <a:lnTo>
                  <a:pt x="5002011" y="1068540"/>
                </a:lnTo>
                <a:lnTo>
                  <a:pt x="4992519" y="1041204"/>
                </a:lnTo>
                <a:lnTo>
                  <a:pt x="4992486" y="1041204"/>
                </a:lnTo>
                <a:cubicBezTo>
                  <a:pt x="4987724" y="1030060"/>
                  <a:pt x="4984009" y="1018477"/>
                  <a:pt x="4981437" y="1006628"/>
                </a:cubicBezTo>
                <a:lnTo>
                  <a:pt x="4981437" y="1004628"/>
                </a:lnTo>
                <a:lnTo>
                  <a:pt x="4981437" y="1004628"/>
                </a:lnTo>
                <a:lnTo>
                  <a:pt x="4972406" y="956619"/>
                </a:lnTo>
                <a:lnTo>
                  <a:pt x="4972389" y="956717"/>
                </a:lnTo>
                <a:cubicBezTo>
                  <a:pt x="4969531" y="950068"/>
                  <a:pt x="4968960" y="942681"/>
                  <a:pt x="4970769" y="935680"/>
                </a:cubicBezTo>
                <a:cubicBezTo>
                  <a:pt x="4972198" y="929375"/>
                  <a:pt x="4971912" y="922812"/>
                  <a:pt x="4970007" y="916630"/>
                </a:cubicBezTo>
                <a:cubicBezTo>
                  <a:pt x="4967531" y="908648"/>
                  <a:pt x="4966959" y="900190"/>
                  <a:pt x="4968483" y="891961"/>
                </a:cubicBezTo>
                <a:lnTo>
                  <a:pt x="4970068" y="868762"/>
                </a:lnTo>
                <a:lnTo>
                  <a:pt x="4969817" y="865102"/>
                </a:lnTo>
                <a:cubicBezTo>
                  <a:pt x="4968198" y="851662"/>
                  <a:pt x="4970008" y="838022"/>
                  <a:pt x="4975057" y="825477"/>
                </a:cubicBezTo>
                <a:cubicBezTo>
                  <a:pt x="4975913" y="823335"/>
                  <a:pt x="4975913" y="820953"/>
                  <a:pt x="4975057" y="818810"/>
                </a:cubicBezTo>
                <a:cubicBezTo>
                  <a:pt x="4974103" y="812847"/>
                  <a:pt x="4974866" y="806732"/>
                  <a:pt x="4977247" y="801189"/>
                </a:cubicBezTo>
                <a:lnTo>
                  <a:pt x="4977247" y="801189"/>
                </a:lnTo>
                <a:lnTo>
                  <a:pt x="4979342" y="784331"/>
                </a:lnTo>
                <a:cubicBezTo>
                  <a:pt x="4985343" y="757470"/>
                  <a:pt x="4988867" y="730039"/>
                  <a:pt x="4996868" y="703654"/>
                </a:cubicBezTo>
                <a:cubicBezTo>
                  <a:pt x="4999344" y="695844"/>
                  <a:pt x="4999058" y="695749"/>
                  <a:pt x="5007726" y="694892"/>
                </a:cubicBezTo>
                <a:cubicBezTo>
                  <a:pt x="5000773" y="680794"/>
                  <a:pt x="5009441" y="669269"/>
                  <a:pt x="5014299" y="657363"/>
                </a:cubicBezTo>
                <a:cubicBezTo>
                  <a:pt x="5019157" y="645457"/>
                  <a:pt x="5024586" y="636313"/>
                  <a:pt x="5029825" y="625835"/>
                </a:cubicBezTo>
                <a:lnTo>
                  <a:pt x="5031259" y="626295"/>
                </a:lnTo>
                <a:lnTo>
                  <a:pt x="5030110" y="625544"/>
                </a:lnTo>
                <a:cubicBezTo>
                  <a:pt x="5033254" y="620686"/>
                  <a:pt x="5036778" y="620876"/>
                  <a:pt x="5039635" y="625067"/>
                </a:cubicBezTo>
                <a:cubicBezTo>
                  <a:pt x="5041064" y="627305"/>
                  <a:pt x="5042302" y="629706"/>
                  <a:pt x="5043159" y="632210"/>
                </a:cubicBezTo>
                <a:cubicBezTo>
                  <a:pt x="5043731" y="633677"/>
                  <a:pt x="5045256" y="634507"/>
                  <a:pt x="5046779" y="634115"/>
                </a:cubicBezTo>
                <a:cubicBezTo>
                  <a:pt x="5048303" y="633611"/>
                  <a:pt x="5049256" y="632248"/>
                  <a:pt x="5049351" y="630686"/>
                </a:cubicBezTo>
                <a:lnTo>
                  <a:pt x="5047545" y="623078"/>
                </a:lnTo>
                <a:lnTo>
                  <a:pt x="5040314" y="612402"/>
                </a:lnTo>
                <a:cubicBezTo>
                  <a:pt x="5040040" y="609520"/>
                  <a:pt x="5041873" y="606591"/>
                  <a:pt x="5045540" y="601162"/>
                </a:cubicBezTo>
                <a:cubicBezTo>
                  <a:pt x="5055256" y="587170"/>
                  <a:pt x="5066782" y="574568"/>
                  <a:pt x="5079926" y="563718"/>
                </a:cubicBezTo>
                <a:lnTo>
                  <a:pt x="5079926" y="563718"/>
                </a:lnTo>
                <a:lnTo>
                  <a:pt x="5079926" y="563715"/>
                </a:lnTo>
                <a:lnTo>
                  <a:pt x="5089217" y="554982"/>
                </a:lnTo>
                <a:lnTo>
                  <a:pt x="5089165" y="554763"/>
                </a:lnTo>
                <a:cubicBezTo>
                  <a:pt x="5105548" y="539286"/>
                  <a:pt x="5124979" y="527493"/>
                  <a:pt x="5146315" y="520187"/>
                </a:cubicBezTo>
                <a:cubicBezTo>
                  <a:pt x="5155840" y="517045"/>
                  <a:pt x="5165365" y="510663"/>
                  <a:pt x="5174890" y="506948"/>
                </a:cubicBezTo>
                <a:cubicBezTo>
                  <a:pt x="5189653" y="501424"/>
                  <a:pt x="5205274" y="500566"/>
                  <a:pt x="5220325" y="496471"/>
                </a:cubicBezTo>
                <a:cubicBezTo>
                  <a:pt x="5226706" y="494755"/>
                  <a:pt x="5230897" y="499327"/>
                  <a:pt x="5234707" y="503615"/>
                </a:cubicBezTo>
                <a:cubicBezTo>
                  <a:pt x="5238516" y="502280"/>
                  <a:pt x="5235564" y="497614"/>
                  <a:pt x="5238898" y="496280"/>
                </a:cubicBezTo>
                <a:cubicBezTo>
                  <a:pt x="5241470" y="495413"/>
                  <a:pt x="5244137" y="495090"/>
                  <a:pt x="5246803" y="495327"/>
                </a:cubicBezTo>
                <a:lnTo>
                  <a:pt x="5258139" y="495327"/>
                </a:lnTo>
                <a:lnTo>
                  <a:pt x="5258155" y="495367"/>
                </a:lnTo>
                <a:close/>
                <a:moveTo>
                  <a:pt x="16862" y="442653"/>
                </a:moveTo>
                <a:cubicBezTo>
                  <a:pt x="18290" y="443339"/>
                  <a:pt x="18956" y="444968"/>
                  <a:pt x="18480" y="446463"/>
                </a:cubicBezTo>
                <a:cubicBezTo>
                  <a:pt x="18099" y="451369"/>
                  <a:pt x="16862" y="456170"/>
                  <a:pt x="14860" y="460654"/>
                </a:cubicBezTo>
                <a:cubicBezTo>
                  <a:pt x="13145" y="462683"/>
                  <a:pt x="12384" y="465350"/>
                  <a:pt x="12669" y="467990"/>
                </a:cubicBezTo>
                <a:lnTo>
                  <a:pt x="12669" y="467992"/>
                </a:lnTo>
                <a:lnTo>
                  <a:pt x="20666" y="472276"/>
                </a:lnTo>
                <a:cubicBezTo>
                  <a:pt x="22856" y="473037"/>
                  <a:pt x="25142" y="473895"/>
                  <a:pt x="24952" y="476753"/>
                </a:cubicBezTo>
                <a:cubicBezTo>
                  <a:pt x="24761" y="479124"/>
                  <a:pt x="22761" y="480953"/>
                  <a:pt x="20379" y="481038"/>
                </a:cubicBezTo>
                <a:cubicBezTo>
                  <a:pt x="13998" y="481896"/>
                  <a:pt x="7044" y="483325"/>
                  <a:pt x="1425" y="476943"/>
                </a:cubicBezTo>
                <a:lnTo>
                  <a:pt x="1429" y="476939"/>
                </a:lnTo>
                <a:lnTo>
                  <a:pt x="0" y="465036"/>
                </a:lnTo>
                <a:cubicBezTo>
                  <a:pt x="3049" y="457311"/>
                  <a:pt x="7336" y="450129"/>
                  <a:pt x="12763" y="443796"/>
                </a:cubicBezTo>
                <a:cubicBezTo>
                  <a:pt x="13718" y="442482"/>
                  <a:pt x="15432" y="442005"/>
                  <a:pt x="16862" y="442653"/>
                </a:cubicBezTo>
                <a:close/>
                <a:moveTo>
                  <a:pt x="1930663" y="260059"/>
                </a:moveTo>
                <a:cubicBezTo>
                  <a:pt x="1937712" y="263851"/>
                  <a:pt x="1944473" y="268146"/>
                  <a:pt x="1950856" y="272917"/>
                </a:cubicBezTo>
                <a:cubicBezTo>
                  <a:pt x="1958572" y="278309"/>
                  <a:pt x="1963906" y="286454"/>
                  <a:pt x="1965810" y="295683"/>
                </a:cubicBezTo>
                <a:cubicBezTo>
                  <a:pt x="1970003" y="296730"/>
                  <a:pt x="1969525" y="291492"/>
                  <a:pt x="1972573" y="291777"/>
                </a:cubicBezTo>
                <a:cubicBezTo>
                  <a:pt x="1975622" y="292063"/>
                  <a:pt x="1978670" y="295873"/>
                  <a:pt x="1980955" y="298826"/>
                </a:cubicBezTo>
                <a:lnTo>
                  <a:pt x="1980288" y="299297"/>
                </a:lnTo>
                <a:lnTo>
                  <a:pt x="2012390" y="331022"/>
                </a:lnTo>
                <a:lnTo>
                  <a:pt x="2012522" y="331740"/>
                </a:lnTo>
                <a:lnTo>
                  <a:pt x="2012757" y="331116"/>
                </a:lnTo>
                <a:cubicBezTo>
                  <a:pt x="2020472" y="338440"/>
                  <a:pt x="2027518" y="346336"/>
                  <a:pt x="2033996" y="354737"/>
                </a:cubicBezTo>
                <a:cubicBezTo>
                  <a:pt x="2039517" y="361216"/>
                  <a:pt x="2038852" y="362262"/>
                  <a:pt x="2031803" y="366645"/>
                </a:cubicBezTo>
                <a:cubicBezTo>
                  <a:pt x="2026280" y="370663"/>
                  <a:pt x="2019519" y="372655"/>
                  <a:pt x="2012757" y="372264"/>
                </a:cubicBezTo>
                <a:cubicBezTo>
                  <a:pt x="2012851" y="371569"/>
                  <a:pt x="2012851" y="370863"/>
                  <a:pt x="2012851" y="370168"/>
                </a:cubicBezTo>
                <a:lnTo>
                  <a:pt x="2012863" y="370165"/>
                </a:lnTo>
                <a:lnTo>
                  <a:pt x="1997057" y="351785"/>
                </a:lnTo>
                <a:lnTo>
                  <a:pt x="1996634" y="351012"/>
                </a:lnTo>
                <a:lnTo>
                  <a:pt x="1978836" y="331463"/>
                </a:lnTo>
                <a:lnTo>
                  <a:pt x="1978005" y="331593"/>
                </a:lnTo>
                <a:cubicBezTo>
                  <a:pt x="1974290" y="328983"/>
                  <a:pt x="1971052" y="325763"/>
                  <a:pt x="1968481" y="322067"/>
                </a:cubicBezTo>
                <a:lnTo>
                  <a:pt x="1968152" y="320897"/>
                </a:lnTo>
                <a:lnTo>
                  <a:pt x="1956394" y="312079"/>
                </a:lnTo>
                <a:cubicBezTo>
                  <a:pt x="1952523" y="308305"/>
                  <a:pt x="1948808" y="304350"/>
                  <a:pt x="1944378" y="301303"/>
                </a:cubicBezTo>
                <a:lnTo>
                  <a:pt x="1944460" y="301100"/>
                </a:lnTo>
                <a:lnTo>
                  <a:pt x="1944407" y="300925"/>
                </a:lnTo>
                <a:lnTo>
                  <a:pt x="1944283" y="301207"/>
                </a:lnTo>
                <a:cubicBezTo>
                  <a:pt x="1937427" y="298027"/>
                  <a:pt x="1931140" y="293530"/>
                  <a:pt x="1925996" y="287967"/>
                </a:cubicBezTo>
                <a:cubicBezTo>
                  <a:pt x="1923900" y="278414"/>
                  <a:pt x="1925613" y="268422"/>
                  <a:pt x="1930663" y="260059"/>
                </a:cubicBezTo>
                <a:close/>
                <a:moveTo>
                  <a:pt x="1754071" y="216720"/>
                </a:moveTo>
                <a:lnTo>
                  <a:pt x="1803888" y="216720"/>
                </a:lnTo>
                <a:lnTo>
                  <a:pt x="1814826" y="218625"/>
                </a:lnTo>
                <a:lnTo>
                  <a:pt x="1816570" y="218625"/>
                </a:lnTo>
                <a:lnTo>
                  <a:pt x="1840189" y="222816"/>
                </a:lnTo>
                <a:cubicBezTo>
                  <a:pt x="1842764" y="222816"/>
                  <a:pt x="1845809" y="222816"/>
                  <a:pt x="1847237" y="225769"/>
                </a:cubicBezTo>
                <a:cubicBezTo>
                  <a:pt x="1848669" y="228722"/>
                  <a:pt x="1851051" y="230055"/>
                  <a:pt x="1854288" y="227293"/>
                </a:cubicBezTo>
                <a:cubicBezTo>
                  <a:pt x="1856286" y="226054"/>
                  <a:pt x="1858859" y="226054"/>
                  <a:pt x="1860859" y="227293"/>
                </a:cubicBezTo>
                <a:cubicBezTo>
                  <a:pt x="1878577" y="232989"/>
                  <a:pt x="1895817" y="240123"/>
                  <a:pt x="1912387" y="248629"/>
                </a:cubicBezTo>
                <a:lnTo>
                  <a:pt x="1913086" y="249979"/>
                </a:lnTo>
                <a:lnTo>
                  <a:pt x="1922727" y="255300"/>
                </a:lnTo>
                <a:lnTo>
                  <a:pt x="1924154" y="255486"/>
                </a:lnTo>
                <a:lnTo>
                  <a:pt x="1930632" y="260058"/>
                </a:lnTo>
                <a:cubicBezTo>
                  <a:pt x="1932919" y="269612"/>
                  <a:pt x="1931203" y="279670"/>
                  <a:pt x="1925965" y="287966"/>
                </a:cubicBezTo>
                <a:cubicBezTo>
                  <a:pt x="1923107" y="287214"/>
                  <a:pt x="1920536" y="285461"/>
                  <a:pt x="1918822" y="283013"/>
                </a:cubicBezTo>
                <a:lnTo>
                  <a:pt x="1918814" y="282975"/>
                </a:lnTo>
                <a:lnTo>
                  <a:pt x="1918792" y="283014"/>
                </a:lnTo>
                <a:cubicBezTo>
                  <a:pt x="1914693" y="281528"/>
                  <a:pt x="1910884" y="279223"/>
                  <a:pt x="1907741" y="276251"/>
                </a:cubicBezTo>
                <a:lnTo>
                  <a:pt x="1907757" y="276220"/>
                </a:lnTo>
                <a:lnTo>
                  <a:pt x="1887434" y="265394"/>
                </a:lnTo>
                <a:cubicBezTo>
                  <a:pt x="1887434" y="259963"/>
                  <a:pt x="1894389" y="263392"/>
                  <a:pt x="1894103" y="260154"/>
                </a:cubicBezTo>
                <a:cubicBezTo>
                  <a:pt x="1893247" y="254744"/>
                  <a:pt x="1891912" y="249410"/>
                  <a:pt x="1890104" y="244248"/>
                </a:cubicBezTo>
                <a:cubicBezTo>
                  <a:pt x="1882097" y="263298"/>
                  <a:pt x="1882290" y="262631"/>
                  <a:pt x="1863619" y="256916"/>
                </a:cubicBezTo>
                <a:cubicBezTo>
                  <a:pt x="1849335" y="251677"/>
                  <a:pt x="1834380" y="248124"/>
                  <a:pt x="1819234" y="246343"/>
                </a:cubicBezTo>
                <a:cubicBezTo>
                  <a:pt x="1817426" y="246038"/>
                  <a:pt x="1815616" y="245495"/>
                  <a:pt x="1813901" y="244724"/>
                </a:cubicBezTo>
                <a:lnTo>
                  <a:pt x="1813871" y="244509"/>
                </a:lnTo>
                <a:lnTo>
                  <a:pt x="1813731" y="244533"/>
                </a:lnTo>
                <a:lnTo>
                  <a:pt x="1811636" y="244152"/>
                </a:lnTo>
                <a:lnTo>
                  <a:pt x="1811348" y="243866"/>
                </a:lnTo>
                <a:lnTo>
                  <a:pt x="1764072" y="243866"/>
                </a:lnTo>
                <a:lnTo>
                  <a:pt x="1743087" y="246021"/>
                </a:lnTo>
                <a:lnTo>
                  <a:pt x="1743034" y="246342"/>
                </a:lnTo>
                <a:cubicBezTo>
                  <a:pt x="1737793" y="246342"/>
                  <a:pt x="1731604" y="250057"/>
                  <a:pt x="1727221" y="240817"/>
                </a:cubicBezTo>
                <a:cubicBezTo>
                  <a:pt x="1724840" y="249771"/>
                  <a:pt x="1718748" y="251581"/>
                  <a:pt x="1712267" y="254057"/>
                </a:cubicBezTo>
                <a:cubicBezTo>
                  <a:pt x="1699979" y="258686"/>
                  <a:pt x="1688363" y="265106"/>
                  <a:pt x="1677886" y="273107"/>
                </a:cubicBezTo>
                <a:lnTo>
                  <a:pt x="1668360" y="280632"/>
                </a:lnTo>
                <a:lnTo>
                  <a:pt x="1667570" y="281216"/>
                </a:lnTo>
                <a:lnTo>
                  <a:pt x="1654169" y="297302"/>
                </a:lnTo>
                <a:cubicBezTo>
                  <a:pt x="1651499" y="300539"/>
                  <a:pt x="1648643" y="303111"/>
                  <a:pt x="1643691" y="297302"/>
                </a:cubicBezTo>
                <a:cubicBezTo>
                  <a:pt x="1646737" y="304750"/>
                  <a:pt x="1645403" y="313268"/>
                  <a:pt x="1640166" y="319401"/>
                </a:cubicBezTo>
                <a:cubicBezTo>
                  <a:pt x="1635782" y="326972"/>
                  <a:pt x="1632161" y="334945"/>
                  <a:pt x="1629400" y="343213"/>
                </a:cubicBezTo>
                <a:cubicBezTo>
                  <a:pt x="1627498" y="347785"/>
                  <a:pt x="1625686" y="351785"/>
                  <a:pt x="1619878" y="353310"/>
                </a:cubicBezTo>
                <a:cubicBezTo>
                  <a:pt x="1614264" y="355472"/>
                  <a:pt x="1610069" y="360350"/>
                  <a:pt x="1608834" y="366265"/>
                </a:cubicBezTo>
                <a:cubicBezTo>
                  <a:pt x="1615595" y="366265"/>
                  <a:pt x="1617215" y="358738"/>
                  <a:pt x="1623500" y="358263"/>
                </a:cubicBezTo>
                <a:cubicBezTo>
                  <a:pt x="1621498" y="369218"/>
                  <a:pt x="1619500" y="379502"/>
                  <a:pt x="1617597" y="389791"/>
                </a:cubicBezTo>
                <a:lnTo>
                  <a:pt x="1616585" y="390575"/>
                </a:lnTo>
                <a:lnTo>
                  <a:pt x="1617515" y="390265"/>
                </a:lnTo>
                <a:lnTo>
                  <a:pt x="1617515" y="394712"/>
                </a:lnTo>
                <a:lnTo>
                  <a:pt x="1617615" y="394743"/>
                </a:lnTo>
                <a:cubicBezTo>
                  <a:pt x="1618470" y="401981"/>
                  <a:pt x="1614948" y="408648"/>
                  <a:pt x="1615139" y="415983"/>
                </a:cubicBezTo>
                <a:cubicBezTo>
                  <a:pt x="1615803" y="430319"/>
                  <a:pt x="1617328" y="444596"/>
                  <a:pt x="1619708" y="458750"/>
                </a:cubicBezTo>
                <a:lnTo>
                  <a:pt x="1618980" y="457669"/>
                </a:lnTo>
                <a:lnTo>
                  <a:pt x="1619305" y="459038"/>
                </a:lnTo>
                <a:lnTo>
                  <a:pt x="1626918" y="490553"/>
                </a:lnTo>
                <a:lnTo>
                  <a:pt x="1626925" y="490566"/>
                </a:lnTo>
                <a:cubicBezTo>
                  <a:pt x="1632351" y="507519"/>
                  <a:pt x="1641114" y="523332"/>
                  <a:pt x="1645212" y="540761"/>
                </a:cubicBezTo>
                <a:cubicBezTo>
                  <a:pt x="1646543" y="544743"/>
                  <a:pt x="1648738" y="548365"/>
                  <a:pt x="1651689" y="551337"/>
                </a:cubicBezTo>
                <a:cubicBezTo>
                  <a:pt x="1655595" y="555202"/>
                  <a:pt x="1656644" y="561155"/>
                  <a:pt x="1654169" y="566099"/>
                </a:cubicBezTo>
                <a:lnTo>
                  <a:pt x="1654163" y="566115"/>
                </a:lnTo>
                <a:lnTo>
                  <a:pt x="1654568" y="566411"/>
                </a:lnTo>
                <a:lnTo>
                  <a:pt x="1654568" y="566097"/>
                </a:lnTo>
                <a:lnTo>
                  <a:pt x="1658455" y="569253"/>
                </a:lnTo>
                <a:lnTo>
                  <a:pt x="1663667" y="573062"/>
                </a:lnTo>
                <a:cubicBezTo>
                  <a:pt x="1669765" y="585254"/>
                  <a:pt x="1675860" y="597350"/>
                  <a:pt x="1682051" y="609447"/>
                </a:cubicBezTo>
                <a:lnTo>
                  <a:pt x="1681734" y="609780"/>
                </a:lnTo>
                <a:lnTo>
                  <a:pt x="1688317" y="617764"/>
                </a:lnTo>
                <a:cubicBezTo>
                  <a:pt x="1688792" y="620145"/>
                  <a:pt x="1687698" y="623026"/>
                  <a:pt x="1685508" y="628789"/>
                </a:cubicBezTo>
                <a:cubicBezTo>
                  <a:pt x="1684840" y="630694"/>
                  <a:pt x="1684365" y="632599"/>
                  <a:pt x="1685508" y="634123"/>
                </a:cubicBezTo>
                <a:cubicBezTo>
                  <a:pt x="1686651" y="635647"/>
                  <a:pt x="1689033" y="634885"/>
                  <a:pt x="1690556" y="634123"/>
                </a:cubicBezTo>
                <a:cubicBezTo>
                  <a:pt x="1695510" y="630218"/>
                  <a:pt x="1699127" y="632218"/>
                  <a:pt x="1701890" y="636790"/>
                </a:cubicBezTo>
                <a:cubicBezTo>
                  <a:pt x="1707128" y="645363"/>
                  <a:pt x="1715986" y="651935"/>
                  <a:pt x="1717035" y="662984"/>
                </a:cubicBezTo>
                <a:cubicBezTo>
                  <a:pt x="1717226" y="664898"/>
                  <a:pt x="1718462" y="666546"/>
                  <a:pt x="1720270" y="667270"/>
                </a:cubicBezTo>
                <a:cubicBezTo>
                  <a:pt x="1731414" y="674471"/>
                  <a:pt x="1740181" y="684901"/>
                  <a:pt x="1745321" y="697179"/>
                </a:cubicBezTo>
                <a:lnTo>
                  <a:pt x="1745321" y="697192"/>
                </a:lnTo>
                <a:lnTo>
                  <a:pt x="1745225" y="697083"/>
                </a:lnTo>
                <a:lnTo>
                  <a:pt x="1744445" y="706731"/>
                </a:lnTo>
                <a:lnTo>
                  <a:pt x="1744680" y="704436"/>
                </a:lnTo>
                <a:lnTo>
                  <a:pt x="1745321" y="697192"/>
                </a:lnTo>
                <a:lnTo>
                  <a:pt x="1745415" y="697301"/>
                </a:lnTo>
                <a:lnTo>
                  <a:pt x="1745500" y="696470"/>
                </a:lnTo>
                <a:lnTo>
                  <a:pt x="1745732" y="697671"/>
                </a:lnTo>
                <a:lnTo>
                  <a:pt x="1771704" y="727944"/>
                </a:lnTo>
                <a:cubicBezTo>
                  <a:pt x="1775034" y="733469"/>
                  <a:pt x="1781902" y="737469"/>
                  <a:pt x="1780474" y="745565"/>
                </a:cubicBezTo>
                <a:cubicBezTo>
                  <a:pt x="1780474" y="745565"/>
                  <a:pt x="1781422" y="746804"/>
                  <a:pt x="1781998" y="746899"/>
                </a:cubicBezTo>
                <a:cubicBezTo>
                  <a:pt x="1792948" y="746899"/>
                  <a:pt x="1795903" y="757282"/>
                  <a:pt x="1802473" y="762901"/>
                </a:cubicBezTo>
                <a:lnTo>
                  <a:pt x="1813513" y="776512"/>
                </a:lnTo>
                <a:lnTo>
                  <a:pt x="1814106" y="775935"/>
                </a:lnTo>
                <a:lnTo>
                  <a:pt x="1814201" y="776030"/>
                </a:lnTo>
                <a:lnTo>
                  <a:pt x="1814619" y="777636"/>
                </a:lnTo>
                <a:lnTo>
                  <a:pt x="1845432" y="809478"/>
                </a:lnTo>
                <a:cubicBezTo>
                  <a:pt x="1851054" y="814575"/>
                  <a:pt x="1854480" y="821642"/>
                  <a:pt x="1854957" y="829195"/>
                </a:cubicBezTo>
                <a:cubicBezTo>
                  <a:pt x="1855243" y="832196"/>
                  <a:pt x="1855912" y="835148"/>
                  <a:pt x="1856955" y="837958"/>
                </a:cubicBezTo>
                <a:cubicBezTo>
                  <a:pt x="1858574" y="842721"/>
                  <a:pt x="1861148" y="840911"/>
                  <a:pt x="1863717" y="838720"/>
                </a:cubicBezTo>
                <a:lnTo>
                  <a:pt x="1866246" y="840686"/>
                </a:lnTo>
                <a:lnTo>
                  <a:pt x="1864688" y="837754"/>
                </a:lnTo>
                <a:lnTo>
                  <a:pt x="1864967" y="837335"/>
                </a:lnTo>
                <a:lnTo>
                  <a:pt x="1864306" y="837753"/>
                </a:lnTo>
                <a:cubicBezTo>
                  <a:pt x="1864306" y="834705"/>
                  <a:pt x="1861258" y="832037"/>
                  <a:pt x="1861736" y="828228"/>
                </a:cubicBezTo>
                <a:cubicBezTo>
                  <a:pt x="1866402" y="827942"/>
                  <a:pt x="1868306" y="830990"/>
                  <a:pt x="1871069" y="833466"/>
                </a:cubicBezTo>
                <a:lnTo>
                  <a:pt x="1870953" y="833540"/>
                </a:lnTo>
                <a:lnTo>
                  <a:pt x="1871452" y="833467"/>
                </a:lnTo>
                <a:cubicBezTo>
                  <a:pt x="1873167" y="837582"/>
                  <a:pt x="1876308" y="840954"/>
                  <a:pt x="1880310" y="842992"/>
                </a:cubicBezTo>
                <a:cubicBezTo>
                  <a:pt x="1883358" y="844249"/>
                  <a:pt x="1885832" y="846507"/>
                  <a:pt x="1887358" y="849374"/>
                </a:cubicBezTo>
                <a:lnTo>
                  <a:pt x="1886668" y="850616"/>
                </a:lnTo>
                <a:lnTo>
                  <a:pt x="1891058" y="854913"/>
                </a:lnTo>
                <a:lnTo>
                  <a:pt x="1892027" y="855794"/>
                </a:lnTo>
                <a:lnTo>
                  <a:pt x="1892027" y="853945"/>
                </a:lnTo>
                <a:lnTo>
                  <a:pt x="1909396" y="871594"/>
                </a:lnTo>
                <a:lnTo>
                  <a:pt x="1910011" y="872153"/>
                </a:lnTo>
                <a:cubicBezTo>
                  <a:pt x="1915536" y="874477"/>
                  <a:pt x="1920488" y="878220"/>
                  <a:pt x="1924111" y="883012"/>
                </a:cubicBezTo>
                <a:lnTo>
                  <a:pt x="1924293" y="884219"/>
                </a:lnTo>
                <a:lnTo>
                  <a:pt x="1924460" y="883005"/>
                </a:lnTo>
                <a:cubicBezTo>
                  <a:pt x="1928936" y="888148"/>
                  <a:pt x="1935509" y="891292"/>
                  <a:pt x="1939986" y="896911"/>
                </a:cubicBezTo>
                <a:lnTo>
                  <a:pt x="1939990" y="896954"/>
                </a:lnTo>
                <a:lnTo>
                  <a:pt x="1940012" y="896916"/>
                </a:lnTo>
                <a:cubicBezTo>
                  <a:pt x="1951538" y="905641"/>
                  <a:pt x="1962488" y="914956"/>
                  <a:pt x="1973066" y="924824"/>
                </a:cubicBezTo>
                <a:cubicBezTo>
                  <a:pt x="1977636" y="928730"/>
                  <a:pt x="1982589" y="932921"/>
                  <a:pt x="1980016" y="941397"/>
                </a:cubicBezTo>
                <a:cubicBezTo>
                  <a:pt x="1982969" y="937664"/>
                  <a:pt x="1988305" y="936988"/>
                  <a:pt x="1992018" y="939893"/>
                </a:cubicBezTo>
                <a:cubicBezTo>
                  <a:pt x="1992782" y="940502"/>
                  <a:pt x="1993447" y="941236"/>
                  <a:pt x="1994019" y="942064"/>
                </a:cubicBezTo>
                <a:cubicBezTo>
                  <a:pt x="1997927" y="947125"/>
                  <a:pt x="2002972" y="951231"/>
                  <a:pt x="2008687" y="954050"/>
                </a:cubicBezTo>
                <a:cubicBezTo>
                  <a:pt x="2011260" y="955707"/>
                  <a:pt x="2013545" y="957726"/>
                  <a:pt x="2015448" y="960051"/>
                </a:cubicBezTo>
                <a:cubicBezTo>
                  <a:pt x="2019165" y="963480"/>
                  <a:pt x="2021642" y="966909"/>
                  <a:pt x="2017069" y="971576"/>
                </a:cubicBezTo>
                <a:lnTo>
                  <a:pt x="2015455" y="979161"/>
                </a:lnTo>
                <a:lnTo>
                  <a:pt x="2018222" y="977553"/>
                </a:lnTo>
                <a:lnTo>
                  <a:pt x="2018576" y="976815"/>
                </a:lnTo>
                <a:cubicBezTo>
                  <a:pt x="2022289" y="972243"/>
                  <a:pt x="2029053" y="971538"/>
                  <a:pt x="2033621" y="975253"/>
                </a:cubicBezTo>
                <a:cubicBezTo>
                  <a:pt x="2033621" y="975272"/>
                  <a:pt x="2033621" y="975281"/>
                  <a:pt x="2033621" y="975291"/>
                </a:cubicBezTo>
                <a:cubicBezTo>
                  <a:pt x="2040759" y="979577"/>
                  <a:pt x="2044286" y="977862"/>
                  <a:pt x="2046093" y="969766"/>
                </a:cubicBezTo>
                <a:cubicBezTo>
                  <a:pt x="2046953" y="965623"/>
                  <a:pt x="2048760" y="961756"/>
                  <a:pt x="2051519" y="958527"/>
                </a:cubicBezTo>
                <a:cubicBezTo>
                  <a:pt x="2051904" y="964528"/>
                  <a:pt x="2051045" y="970547"/>
                  <a:pt x="2049142" y="976243"/>
                </a:cubicBezTo>
                <a:lnTo>
                  <a:pt x="2050557" y="981023"/>
                </a:lnTo>
                <a:lnTo>
                  <a:pt x="2051544" y="958527"/>
                </a:lnTo>
                <a:cubicBezTo>
                  <a:pt x="2052696" y="952783"/>
                  <a:pt x="2055166" y="947382"/>
                  <a:pt x="2058692" y="942733"/>
                </a:cubicBezTo>
                <a:lnTo>
                  <a:pt x="2058744" y="942742"/>
                </a:lnTo>
                <a:lnTo>
                  <a:pt x="2058653" y="942249"/>
                </a:lnTo>
                <a:cubicBezTo>
                  <a:pt x="2060935" y="937010"/>
                  <a:pt x="2065419" y="932724"/>
                  <a:pt x="2065419" y="926342"/>
                </a:cubicBezTo>
                <a:lnTo>
                  <a:pt x="2065682" y="926452"/>
                </a:lnTo>
                <a:lnTo>
                  <a:pt x="2070080" y="915769"/>
                </a:lnTo>
                <a:lnTo>
                  <a:pt x="2070163" y="915809"/>
                </a:lnTo>
                <a:lnTo>
                  <a:pt x="2070096" y="915486"/>
                </a:lnTo>
                <a:cubicBezTo>
                  <a:pt x="2071425" y="909095"/>
                  <a:pt x="2073619" y="902912"/>
                  <a:pt x="2076663" y="897103"/>
                </a:cubicBezTo>
                <a:lnTo>
                  <a:pt x="2076668" y="897127"/>
                </a:lnTo>
                <a:lnTo>
                  <a:pt x="2076673" y="897103"/>
                </a:lnTo>
                <a:cubicBezTo>
                  <a:pt x="2079057" y="890245"/>
                  <a:pt x="2081438" y="883483"/>
                  <a:pt x="2083916" y="876624"/>
                </a:cubicBezTo>
                <a:lnTo>
                  <a:pt x="2083937" y="876622"/>
                </a:lnTo>
                <a:lnTo>
                  <a:pt x="2089271" y="862817"/>
                </a:lnTo>
                <a:cubicBezTo>
                  <a:pt x="2089366" y="850273"/>
                  <a:pt x="2091841" y="837862"/>
                  <a:pt x="2096508" y="826242"/>
                </a:cubicBezTo>
                <a:cubicBezTo>
                  <a:pt x="2098320" y="821279"/>
                  <a:pt x="2099463" y="816088"/>
                  <a:pt x="2099844" y="810811"/>
                </a:cubicBezTo>
                <a:cubicBezTo>
                  <a:pt x="2100128" y="800581"/>
                  <a:pt x="2101556" y="790408"/>
                  <a:pt x="2104222" y="780522"/>
                </a:cubicBezTo>
                <a:lnTo>
                  <a:pt x="2104575" y="780052"/>
                </a:lnTo>
                <a:lnTo>
                  <a:pt x="2104575" y="776515"/>
                </a:lnTo>
                <a:lnTo>
                  <a:pt x="2105138" y="773617"/>
                </a:lnTo>
                <a:lnTo>
                  <a:pt x="2107480" y="754885"/>
                </a:lnTo>
                <a:cubicBezTo>
                  <a:pt x="2106147" y="750894"/>
                  <a:pt x="2107671" y="746522"/>
                  <a:pt x="2111100" y="744122"/>
                </a:cubicBezTo>
                <a:lnTo>
                  <a:pt x="2111100" y="744500"/>
                </a:lnTo>
                <a:lnTo>
                  <a:pt x="2111100" y="744621"/>
                </a:lnTo>
                <a:lnTo>
                  <a:pt x="2111145" y="744416"/>
                </a:lnTo>
                <a:cubicBezTo>
                  <a:pt x="2113719" y="741845"/>
                  <a:pt x="2111145" y="737939"/>
                  <a:pt x="2113432" y="734891"/>
                </a:cubicBezTo>
                <a:lnTo>
                  <a:pt x="2113432" y="734986"/>
                </a:lnTo>
                <a:lnTo>
                  <a:pt x="2113753" y="733978"/>
                </a:lnTo>
                <a:lnTo>
                  <a:pt x="2113174" y="734419"/>
                </a:lnTo>
                <a:lnTo>
                  <a:pt x="2109312" y="715731"/>
                </a:lnTo>
                <a:lnTo>
                  <a:pt x="2109196" y="716215"/>
                </a:lnTo>
                <a:lnTo>
                  <a:pt x="2108801" y="713257"/>
                </a:lnTo>
                <a:lnTo>
                  <a:pt x="2108411" y="711369"/>
                </a:lnTo>
                <a:lnTo>
                  <a:pt x="2108637" y="710319"/>
                </a:lnTo>
                <a:lnTo>
                  <a:pt x="2108910" y="673352"/>
                </a:lnTo>
                <a:lnTo>
                  <a:pt x="2108923" y="673344"/>
                </a:lnTo>
                <a:lnTo>
                  <a:pt x="2108697" y="672792"/>
                </a:lnTo>
                <a:lnTo>
                  <a:pt x="2108697" y="665935"/>
                </a:lnTo>
                <a:cubicBezTo>
                  <a:pt x="2112030" y="661171"/>
                  <a:pt x="2112030" y="654876"/>
                  <a:pt x="2108697" y="650124"/>
                </a:cubicBezTo>
                <a:cubicBezTo>
                  <a:pt x="2106410" y="639816"/>
                  <a:pt x="2105649" y="629216"/>
                  <a:pt x="2106507" y="618691"/>
                </a:cubicBezTo>
                <a:lnTo>
                  <a:pt x="2107023" y="618825"/>
                </a:lnTo>
                <a:lnTo>
                  <a:pt x="2106888" y="618690"/>
                </a:lnTo>
                <a:cubicBezTo>
                  <a:pt x="2105269" y="606879"/>
                  <a:pt x="2103745" y="595068"/>
                  <a:pt x="2102127" y="583257"/>
                </a:cubicBezTo>
                <a:lnTo>
                  <a:pt x="2097588" y="552703"/>
                </a:lnTo>
                <a:lnTo>
                  <a:pt x="2097375" y="552381"/>
                </a:lnTo>
                <a:lnTo>
                  <a:pt x="2097476" y="551997"/>
                </a:lnTo>
                <a:lnTo>
                  <a:pt x="2092885" y="529618"/>
                </a:lnTo>
                <a:lnTo>
                  <a:pt x="2092889" y="529614"/>
                </a:lnTo>
                <a:lnTo>
                  <a:pt x="2081074" y="493043"/>
                </a:lnTo>
                <a:cubicBezTo>
                  <a:pt x="2072020" y="466572"/>
                  <a:pt x="2059930" y="441255"/>
                  <a:pt x="2044972" y="417604"/>
                </a:cubicBezTo>
                <a:cubicBezTo>
                  <a:pt x="2046687" y="411888"/>
                  <a:pt x="2046493" y="405793"/>
                  <a:pt x="2048021" y="399791"/>
                </a:cubicBezTo>
                <a:cubicBezTo>
                  <a:pt x="2048682" y="393621"/>
                  <a:pt x="2045831" y="387590"/>
                  <a:pt x="2040688" y="384170"/>
                </a:cubicBezTo>
                <a:cubicBezTo>
                  <a:pt x="2038785" y="382361"/>
                  <a:pt x="2037455" y="380742"/>
                  <a:pt x="2039546" y="378553"/>
                </a:cubicBezTo>
                <a:cubicBezTo>
                  <a:pt x="2041643" y="376361"/>
                  <a:pt x="2042786" y="378553"/>
                  <a:pt x="2043925" y="380075"/>
                </a:cubicBezTo>
                <a:cubicBezTo>
                  <a:pt x="2045354" y="381894"/>
                  <a:pt x="2047635" y="382923"/>
                  <a:pt x="2049920" y="382838"/>
                </a:cubicBezTo>
                <a:cubicBezTo>
                  <a:pt x="2053644" y="382838"/>
                  <a:pt x="2055739" y="384266"/>
                  <a:pt x="2055064" y="388361"/>
                </a:cubicBezTo>
                <a:cubicBezTo>
                  <a:pt x="2054403" y="392458"/>
                  <a:pt x="2056115" y="394935"/>
                  <a:pt x="2060691" y="396552"/>
                </a:cubicBezTo>
                <a:cubicBezTo>
                  <a:pt x="2066693" y="398182"/>
                  <a:pt x="2070692" y="403869"/>
                  <a:pt x="2070217" y="410079"/>
                </a:cubicBezTo>
                <a:cubicBezTo>
                  <a:pt x="2070217" y="411699"/>
                  <a:pt x="2070217" y="412746"/>
                  <a:pt x="2071642" y="413794"/>
                </a:cubicBezTo>
                <a:cubicBezTo>
                  <a:pt x="2081172" y="419984"/>
                  <a:pt x="2082696" y="431414"/>
                  <a:pt x="2088123" y="440274"/>
                </a:cubicBezTo>
                <a:cubicBezTo>
                  <a:pt x="2089651" y="443025"/>
                  <a:pt x="2089078" y="446484"/>
                  <a:pt x="2086699" y="448561"/>
                </a:cubicBezTo>
                <a:cubicBezTo>
                  <a:pt x="2083364" y="451162"/>
                  <a:pt x="2081364" y="455104"/>
                  <a:pt x="2081268" y="459324"/>
                </a:cubicBezTo>
                <a:cubicBezTo>
                  <a:pt x="2095079" y="454275"/>
                  <a:pt x="2095840" y="454657"/>
                  <a:pt x="2100319" y="468848"/>
                </a:cubicBezTo>
                <a:cubicBezTo>
                  <a:pt x="2100889" y="470657"/>
                  <a:pt x="2101177" y="472565"/>
                  <a:pt x="2101653" y="474372"/>
                </a:cubicBezTo>
                <a:lnTo>
                  <a:pt x="2101765" y="474809"/>
                </a:lnTo>
                <a:lnTo>
                  <a:pt x="2101980" y="474753"/>
                </a:lnTo>
                <a:cubicBezTo>
                  <a:pt x="2105409" y="479525"/>
                  <a:pt x="2107696" y="484991"/>
                  <a:pt x="2108839" y="490755"/>
                </a:cubicBezTo>
                <a:lnTo>
                  <a:pt x="2108836" y="490758"/>
                </a:lnTo>
                <a:lnTo>
                  <a:pt x="2108987" y="490756"/>
                </a:lnTo>
                <a:cubicBezTo>
                  <a:pt x="2116699" y="510347"/>
                  <a:pt x="2122033" y="530778"/>
                  <a:pt x="2124891" y="551619"/>
                </a:cubicBezTo>
                <a:cubicBezTo>
                  <a:pt x="2125654" y="557239"/>
                  <a:pt x="2126414" y="562858"/>
                  <a:pt x="2127272" y="568398"/>
                </a:cubicBezTo>
                <a:lnTo>
                  <a:pt x="2128050" y="580152"/>
                </a:lnTo>
                <a:lnTo>
                  <a:pt x="2129504" y="593332"/>
                </a:lnTo>
                <a:lnTo>
                  <a:pt x="2129655" y="593449"/>
                </a:lnTo>
                <a:cubicBezTo>
                  <a:pt x="2132798" y="607708"/>
                  <a:pt x="2134322" y="622281"/>
                  <a:pt x="2134227" y="636883"/>
                </a:cubicBezTo>
                <a:lnTo>
                  <a:pt x="2133848" y="636843"/>
                </a:lnTo>
                <a:lnTo>
                  <a:pt x="2135747" y="659743"/>
                </a:lnTo>
                <a:lnTo>
                  <a:pt x="2135652" y="659913"/>
                </a:lnTo>
                <a:lnTo>
                  <a:pt x="2135983" y="659829"/>
                </a:lnTo>
                <a:cubicBezTo>
                  <a:pt x="2136076" y="662782"/>
                  <a:pt x="2136076" y="665449"/>
                  <a:pt x="2136076" y="668783"/>
                </a:cubicBezTo>
                <a:lnTo>
                  <a:pt x="2135842" y="669911"/>
                </a:lnTo>
                <a:lnTo>
                  <a:pt x="2135842" y="710702"/>
                </a:lnTo>
                <a:cubicBezTo>
                  <a:pt x="2135842" y="714130"/>
                  <a:pt x="2136606" y="718227"/>
                  <a:pt x="2134415" y="720227"/>
                </a:cubicBezTo>
                <a:cubicBezTo>
                  <a:pt x="2130890" y="724208"/>
                  <a:pt x="2130415" y="730056"/>
                  <a:pt x="2133366" y="734514"/>
                </a:cubicBezTo>
                <a:lnTo>
                  <a:pt x="2133208" y="734543"/>
                </a:lnTo>
                <a:lnTo>
                  <a:pt x="2133816" y="735082"/>
                </a:lnTo>
                <a:cubicBezTo>
                  <a:pt x="2134958" y="736034"/>
                  <a:pt x="2133816" y="738034"/>
                  <a:pt x="2133816" y="739463"/>
                </a:cubicBezTo>
                <a:lnTo>
                  <a:pt x="2133734" y="739449"/>
                </a:lnTo>
                <a:lnTo>
                  <a:pt x="2133753" y="739469"/>
                </a:lnTo>
                <a:cubicBezTo>
                  <a:pt x="2134132" y="752337"/>
                  <a:pt x="2132610" y="765186"/>
                  <a:pt x="2129083" y="777569"/>
                </a:cubicBezTo>
                <a:cubicBezTo>
                  <a:pt x="2127464" y="782141"/>
                  <a:pt x="2130990" y="787666"/>
                  <a:pt x="2129083" y="792047"/>
                </a:cubicBezTo>
                <a:cubicBezTo>
                  <a:pt x="2126037" y="800010"/>
                  <a:pt x="2124607" y="808487"/>
                  <a:pt x="2124891" y="817002"/>
                </a:cubicBezTo>
                <a:cubicBezTo>
                  <a:pt x="2122990" y="834242"/>
                  <a:pt x="2119369" y="851254"/>
                  <a:pt x="2114037" y="867771"/>
                </a:cubicBezTo>
                <a:lnTo>
                  <a:pt x="2113665" y="867874"/>
                </a:lnTo>
                <a:lnTo>
                  <a:pt x="2111241" y="875362"/>
                </a:lnTo>
                <a:cubicBezTo>
                  <a:pt x="2109681" y="877386"/>
                  <a:pt x="2107013" y="878577"/>
                  <a:pt x="2102109" y="878053"/>
                </a:cubicBezTo>
                <a:cubicBezTo>
                  <a:pt x="2107062" y="883768"/>
                  <a:pt x="2107919" y="887578"/>
                  <a:pt x="2103821" y="892150"/>
                </a:cubicBezTo>
                <a:cubicBezTo>
                  <a:pt x="2101155" y="895198"/>
                  <a:pt x="2103821" y="900247"/>
                  <a:pt x="2102109" y="903961"/>
                </a:cubicBezTo>
                <a:lnTo>
                  <a:pt x="2102096" y="903972"/>
                </a:lnTo>
                <a:lnTo>
                  <a:pt x="2083908" y="949764"/>
                </a:lnTo>
                <a:lnTo>
                  <a:pt x="2083861" y="949717"/>
                </a:lnTo>
                <a:lnTo>
                  <a:pt x="2081128" y="953955"/>
                </a:lnTo>
                <a:lnTo>
                  <a:pt x="2081025" y="953862"/>
                </a:lnTo>
                <a:lnTo>
                  <a:pt x="2079129" y="960717"/>
                </a:lnTo>
                <a:lnTo>
                  <a:pt x="2078851" y="960717"/>
                </a:lnTo>
                <a:lnTo>
                  <a:pt x="2079173" y="961098"/>
                </a:lnTo>
                <a:cubicBezTo>
                  <a:pt x="2074501" y="969766"/>
                  <a:pt x="2069653" y="978434"/>
                  <a:pt x="2065171" y="987197"/>
                </a:cubicBezTo>
                <a:cubicBezTo>
                  <a:pt x="2060691" y="995960"/>
                  <a:pt x="2061073" y="995864"/>
                  <a:pt x="2067553" y="1000627"/>
                </a:cubicBezTo>
                <a:cubicBezTo>
                  <a:pt x="2075352" y="1008275"/>
                  <a:pt x="2083652" y="1015314"/>
                  <a:pt x="2092509" y="1021677"/>
                </a:cubicBezTo>
                <a:cubicBezTo>
                  <a:pt x="2099370" y="1025402"/>
                  <a:pt x="2104132" y="1032079"/>
                  <a:pt x="2105370" y="1039775"/>
                </a:cubicBezTo>
                <a:cubicBezTo>
                  <a:pt x="2105657" y="1042708"/>
                  <a:pt x="2106799" y="1045490"/>
                  <a:pt x="2108801" y="1047681"/>
                </a:cubicBezTo>
                <a:cubicBezTo>
                  <a:pt x="2112417" y="1046442"/>
                  <a:pt x="2113369" y="1038156"/>
                  <a:pt x="2119942" y="1042918"/>
                </a:cubicBezTo>
                <a:cubicBezTo>
                  <a:pt x="2125565" y="1045861"/>
                  <a:pt x="2128135" y="1052452"/>
                  <a:pt x="2126136" y="1058444"/>
                </a:cubicBezTo>
                <a:cubicBezTo>
                  <a:pt x="2126136" y="1061206"/>
                  <a:pt x="2122229" y="1065111"/>
                  <a:pt x="2126136" y="1066445"/>
                </a:cubicBezTo>
                <a:cubicBezTo>
                  <a:pt x="2130041" y="1067778"/>
                  <a:pt x="2130896" y="1063302"/>
                  <a:pt x="2131846" y="1059968"/>
                </a:cubicBezTo>
                <a:cubicBezTo>
                  <a:pt x="2133850" y="1053205"/>
                  <a:pt x="2134607" y="1052824"/>
                  <a:pt x="2139850" y="1056539"/>
                </a:cubicBezTo>
                <a:cubicBezTo>
                  <a:pt x="2152804" y="1066064"/>
                  <a:pt x="2165565" y="1075589"/>
                  <a:pt x="2177949" y="1085114"/>
                </a:cubicBezTo>
                <a:cubicBezTo>
                  <a:pt x="2181282" y="1087495"/>
                  <a:pt x="2182616" y="1089686"/>
                  <a:pt x="2179661" y="1093496"/>
                </a:cubicBezTo>
                <a:cubicBezTo>
                  <a:pt x="2176712" y="1097306"/>
                  <a:pt x="2179089" y="1098449"/>
                  <a:pt x="2182616" y="1098639"/>
                </a:cubicBezTo>
                <a:cubicBezTo>
                  <a:pt x="2186140" y="1098830"/>
                  <a:pt x="2187187" y="1098639"/>
                  <a:pt x="2189473" y="1098639"/>
                </a:cubicBezTo>
                <a:cubicBezTo>
                  <a:pt x="2191758" y="1098639"/>
                  <a:pt x="2194712" y="1098639"/>
                  <a:pt x="2195854" y="1100163"/>
                </a:cubicBezTo>
                <a:cubicBezTo>
                  <a:pt x="2200141" y="1105116"/>
                  <a:pt x="2202807" y="1110546"/>
                  <a:pt x="2211187" y="1111689"/>
                </a:cubicBezTo>
                <a:cubicBezTo>
                  <a:pt x="2217094" y="1112546"/>
                  <a:pt x="2222050" y="1119404"/>
                  <a:pt x="2227477" y="1123595"/>
                </a:cubicBezTo>
                <a:lnTo>
                  <a:pt x="2228681" y="1132211"/>
                </a:lnTo>
                <a:lnTo>
                  <a:pt x="2229351" y="1131119"/>
                </a:lnTo>
                <a:cubicBezTo>
                  <a:pt x="2229351" y="1128547"/>
                  <a:pt x="2228303" y="1125976"/>
                  <a:pt x="2227827" y="1123404"/>
                </a:cubicBezTo>
                <a:cubicBezTo>
                  <a:pt x="2232494" y="1125499"/>
                  <a:pt x="2231827" y="1131500"/>
                  <a:pt x="2234875" y="1133881"/>
                </a:cubicBezTo>
                <a:cubicBezTo>
                  <a:pt x="2237924" y="1136263"/>
                  <a:pt x="2242524" y="1133881"/>
                  <a:pt x="2245571" y="1137501"/>
                </a:cubicBezTo>
                <a:cubicBezTo>
                  <a:pt x="2247096" y="1139015"/>
                  <a:pt x="2248810" y="1140416"/>
                  <a:pt x="2250525" y="1141692"/>
                </a:cubicBezTo>
                <a:lnTo>
                  <a:pt x="2250091" y="1142649"/>
                </a:lnTo>
                <a:lnTo>
                  <a:pt x="2251001" y="1141693"/>
                </a:lnTo>
                <a:cubicBezTo>
                  <a:pt x="2259192" y="1147494"/>
                  <a:pt x="2266907" y="1153856"/>
                  <a:pt x="2274242" y="1160743"/>
                </a:cubicBezTo>
                <a:lnTo>
                  <a:pt x="2282528" y="1164267"/>
                </a:lnTo>
                <a:lnTo>
                  <a:pt x="2282528" y="1164266"/>
                </a:lnTo>
                <a:lnTo>
                  <a:pt x="2287100" y="1159694"/>
                </a:lnTo>
                <a:cubicBezTo>
                  <a:pt x="2292053" y="1160075"/>
                  <a:pt x="2294339" y="1157789"/>
                  <a:pt x="2293958" y="1152836"/>
                </a:cubicBezTo>
                <a:lnTo>
                  <a:pt x="2317390" y="1131500"/>
                </a:lnTo>
                <a:cubicBezTo>
                  <a:pt x="2320152" y="1129024"/>
                  <a:pt x="2322533" y="1126071"/>
                  <a:pt x="2326915" y="1126547"/>
                </a:cubicBezTo>
                <a:cubicBezTo>
                  <a:pt x="2329582" y="1126547"/>
                  <a:pt x="2330344" y="1124642"/>
                  <a:pt x="2331392" y="1122452"/>
                </a:cubicBezTo>
                <a:cubicBezTo>
                  <a:pt x="2336820" y="1110631"/>
                  <a:pt x="2347394" y="1101887"/>
                  <a:pt x="2359967" y="1098639"/>
                </a:cubicBezTo>
                <a:cubicBezTo>
                  <a:pt x="2361491" y="1098477"/>
                  <a:pt x="2362825" y="1097487"/>
                  <a:pt x="2363395" y="1096067"/>
                </a:cubicBezTo>
                <a:cubicBezTo>
                  <a:pt x="2365586" y="1088066"/>
                  <a:pt x="2372920" y="1084352"/>
                  <a:pt x="2378160" y="1079494"/>
                </a:cubicBezTo>
                <a:lnTo>
                  <a:pt x="2378863" y="1079703"/>
                </a:lnTo>
                <a:lnTo>
                  <a:pt x="2378826" y="1079494"/>
                </a:lnTo>
                <a:cubicBezTo>
                  <a:pt x="2380588" y="1078970"/>
                  <a:pt x="2382707" y="1079398"/>
                  <a:pt x="2384589" y="1079184"/>
                </a:cubicBezTo>
                <a:lnTo>
                  <a:pt x="2388690" y="1075241"/>
                </a:lnTo>
                <a:lnTo>
                  <a:pt x="2389494" y="1073112"/>
                </a:lnTo>
                <a:lnTo>
                  <a:pt x="2390446" y="1074726"/>
                </a:lnTo>
                <a:lnTo>
                  <a:pt x="2395400" y="1073779"/>
                </a:lnTo>
                <a:cubicBezTo>
                  <a:pt x="2398162" y="1075589"/>
                  <a:pt x="2401782" y="1074731"/>
                  <a:pt x="2400353" y="1070636"/>
                </a:cubicBezTo>
                <a:cubicBezTo>
                  <a:pt x="2398924" y="1066540"/>
                  <a:pt x="2400353" y="1063778"/>
                  <a:pt x="2403972" y="1061110"/>
                </a:cubicBezTo>
                <a:cubicBezTo>
                  <a:pt x="2411116" y="1057596"/>
                  <a:pt x="2417498" y="1052862"/>
                  <a:pt x="2423022" y="1047109"/>
                </a:cubicBezTo>
                <a:cubicBezTo>
                  <a:pt x="2426833" y="1042251"/>
                  <a:pt x="2431118" y="1043680"/>
                  <a:pt x="2436548" y="1048919"/>
                </a:cubicBezTo>
                <a:cubicBezTo>
                  <a:pt x="2438453" y="1050824"/>
                  <a:pt x="2439786" y="1055872"/>
                  <a:pt x="2443025" y="1053491"/>
                </a:cubicBezTo>
                <a:cubicBezTo>
                  <a:pt x="2446264" y="1051109"/>
                  <a:pt x="2444263" y="1047014"/>
                  <a:pt x="2441406" y="1044918"/>
                </a:cubicBezTo>
                <a:cubicBezTo>
                  <a:pt x="2435976" y="1040917"/>
                  <a:pt x="2437691" y="1038155"/>
                  <a:pt x="2442549" y="1035965"/>
                </a:cubicBezTo>
                <a:cubicBezTo>
                  <a:pt x="2447407" y="1033774"/>
                  <a:pt x="2452074" y="1026440"/>
                  <a:pt x="2460456" y="1027392"/>
                </a:cubicBezTo>
                <a:cubicBezTo>
                  <a:pt x="2462361" y="1027392"/>
                  <a:pt x="2463408" y="1025392"/>
                  <a:pt x="2464076" y="1023582"/>
                </a:cubicBezTo>
                <a:lnTo>
                  <a:pt x="2472967" y="1016291"/>
                </a:lnTo>
                <a:lnTo>
                  <a:pt x="2472458" y="1016058"/>
                </a:lnTo>
                <a:lnTo>
                  <a:pt x="2485887" y="1008914"/>
                </a:lnTo>
                <a:lnTo>
                  <a:pt x="2485887" y="1008914"/>
                </a:lnTo>
                <a:cubicBezTo>
                  <a:pt x="2489127" y="1007009"/>
                  <a:pt x="2492365" y="1005103"/>
                  <a:pt x="2495412" y="1003294"/>
                </a:cubicBezTo>
                <a:cubicBezTo>
                  <a:pt x="2503033" y="999389"/>
                  <a:pt x="2505700" y="1000341"/>
                  <a:pt x="2509129" y="1008438"/>
                </a:cubicBezTo>
                <a:cubicBezTo>
                  <a:pt x="2509700" y="1009828"/>
                  <a:pt x="2510272" y="1011257"/>
                  <a:pt x="2510652" y="1012724"/>
                </a:cubicBezTo>
                <a:cubicBezTo>
                  <a:pt x="2512557" y="1018343"/>
                  <a:pt x="2513509" y="1021153"/>
                  <a:pt x="2512676" y="1023261"/>
                </a:cubicBezTo>
                <a:lnTo>
                  <a:pt x="2504190" y="1029433"/>
                </a:lnTo>
                <a:lnTo>
                  <a:pt x="2504271" y="1029583"/>
                </a:lnTo>
                <a:lnTo>
                  <a:pt x="2500758" y="1031194"/>
                </a:lnTo>
                <a:lnTo>
                  <a:pt x="2500842" y="1031392"/>
                </a:lnTo>
                <a:lnTo>
                  <a:pt x="2491317" y="1035965"/>
                </a:lnTo>
                <a:cubicBezTo>
                  <a:pt x="2488840" y="1037908"/>
                  <a:pt x="2485412" y="1037908"/>
                  <a:pt x="2482935" y="1035965"/>
                </a:cubicBezTo>
                <a:cubicBezTo>
                  <a:pt x="2478363" y="1031774"/>
                  <a:pt x="2476171" y="1034441"/>
                  <a:pt x="2475219" y="1038822"/>
                </a:cubicBezTo>
                <a:cubicBezTo>
                  <a:pt x="2473696" y="1045166"/>
                  <a:pt x="2469314" y="1050462"/>
                  <a:pt x="2463408" y="1053205"/>
                </a:cubicBezTo>
                <a:cubicBezTo>
                  <a:pt x="2438643" y="1067997"/>
                  <a:pt x="2414831" y="1084418"/>
                  <a:pt x="2392161" y="1102354"/>
                </a:cubicBezTo>
                <a:lnTo>
                  <a:pt x="2392161" y="1101605"/>
                </a:lnTo>
                <a:lnTo>
                  <a:pt x="2391875" y="1102354"/>
                </a:lnTo>
                <a:cubicBezTo>
                  <a:pt x="2377302" y="1113136"/>
                  <a:pt x="2363395" y="1124776"/>
                  <a:pt x="2350156" y="1137215"/>
                </a:cubicBezTo>
                <a:cubicBezTo>
                  <a:pt x="2341773" y="1142959"/>
                  <a:pt x="2334154" y="1149703"/>
                  <a:pt x="2327391" y="1157313"/>
                </a:cubicBezTo>
                <a:cubicBezTo>
                  <a:pt x="2327391" y="1157885"/>
                  <a:pt x="2326248" y="1158742"/>
                  <a:pt x="2325581" y="1158742"/>
                </a:cubicBezTo>
                <a:cubicBezTo>
                  <a:pt x="2318628" y="1158742"/>
                  <a:pt x="2317295" y="1164838"/>
                  <a:pt x="2314341" y="1169410"/>
                </a:cubicBezTo>
                <a:lnTo>
                  <a:pt x="2302893" y="1180196"/>
                </a:lnTo>
                <a:lnTo>
                  <a:pt x="2303103" y="1180268"/>
                </a:lnTo>
                <a:lnTo>
                  <a:pt x="2296395" y="1191604"/>
                </a:lnTo>
                <a:lnTo>
                  <a:pt x="2302245" y="1191568"/>
                </a:lnTo>
                <a:lnTo>
                  <a:pt x="2307393" y="1194085"/>
                </a:lnTo>
                <a:lnTo>
                  <a:pt x="2307770" y="1194175"/>
                </a:lnTo>
                <a:cubicBezTo>
                  <a:pt x="2313008" y="1199109"/>
                  <a:pt x="2317009" y="1205214"/>
                  <a:pt x="2319485" y="1211987"/>
                </a:cubicBezTo>
                <a:cubicBezTo>
                  <a:pt x="2319867" y="1213482"/>
                  <a:pt x="2320819" y="1214768"/>
                  <a:pt x="2322153" y="1215511"/>
                </a:cubicBezTo>
                <a:cubicBezTo>
                  <a:pt x="2333392" y="1218940"/>
                  <a:pt x="2336726" y="1230465"/>
                  <a:pt x="2344536" y="1237323"/>
                </a:cubicBezTo>
                <a:lnTo>
                  <a:pt x="2344438" y="1237432"/>
                </a:lnTo>
                <a:lnTo>
                  <a:pt x="2357966" y="1253325"/>
                </a:lnTo>
                <a:lnTo>
                  <a:pt x="2357967" y="1253325"/>
                </a:lnTo>
                <a:cubicBezTo>
                  <a:pt x="2369015" y="1266879"/>
                  <a:pt x="2379112" y="1281243"/>
                  <a:pt x="2388065" y="1296283"/>
                </a:cubicBezTo>
                <a:lnTo>
                  <a:pt x="2388065" y="1297036"/>
                </a:lnTo>
                <a:lnTo>
                  <a:pt x="2397305" y="1318381"/>
                </a:lnTo>
                <a:cubicBezTo>
                  <a:pt x="2396733" y="1321333"/>
                  <a:pt x="2398828" y="1323334"/>
                  <a:pt x="2402068" y="1323429"/>
                </a:cubicBezTo>
                <a:cubicBezTo>
                  <a:pt x="2405306" y="1323524"/>
                  <a:pt x="2408449" y="1326572"/>
                  <a:pt x="2410450" y="1330001"/>
                </a:cubicBezTo>
                <a:cubicBezTo>
                  <a:pt x="2416069" y="1339526"/>
                  <a:pt x="2421688" y="1349718"/>
                  <a:pt x="2427689" y="1359338"/>
                </a:cubicBezTo>
                <a:cubicBezTo>
                  <a:pt x="2431690" y="1365720"/>
                  <a:pt x="2429023" y="1375245"/>
                  <a:pt x="2434262" y="1379341"/>
                </a:cubicBezTo>
                <a:cubicBezTo>
                  <a:pt x="2439310" y="1383722"/>
                  <a:pt x="2443406" y="1389114"/>
                  <a:pt x="2446264" y="1395152"/>
                </a:cubicBezTo>
                <a:cubicBezTo>
                  <a:pt x="2449977" y="1401724"/>
                  <a:pt x="2452931" y="1408678"/>
                  <a:pt x="2455789" y="1415536"/>
                </a:cubicBezTo>
                <a:lnTo>
                  <a:pt x="2455167" y="1419429"/>
                </a:lnTo>
                <a:lnTo>
                  <a:pt x="2456932" y="1415155"/>
                </a:lnTo>
                <a:lnTo>
                  <a:pt x="2476664" y="1465340"/>
                </a:lnTo>
                <a:lnTo>
                  <a:pt x="2476935" y="1465637"/>
                </a:lnTo>
                <a:cubicBezTo>
                  <a:pt x="2483792" y="1483220"/>
                  <a:pt x="2488364" y="1501585"/>
                  <a:pt x="2490745" y="1520311"/>
                </a:cubicBezTo>
                <a:cubicBezTo>
                  <a:pt x="2493317" y="1523740"/>
                  <a:pt x="2488936" y="1528502"/>
                  <a:pt x="2493127" y="1531646"/>
                </a:cubicBezTo>
                <a:lnTo>
                  <a:pt x="2492427" y="1534894"/>
                </a:lnTo>
                <a:lnTo>
                  <a:pt x="2493508" y="1550791"/>
                </a:lnTo>
                <a:cubicBezTo>
                  <a:pt x="2492365" y="1552362"/>
                  <a:pt x="2492365" y="1554458"/>
                  <a:pt x="2493508" y="1556030"/>
                </a:cubicBezTo>
                <a:cubicBezTo>
                  <a:pt x="2496555" y="1560325"/>
                  <a:pt x="2497698" y="1565612"/>
                  <a:pt x="2496936" y="1570793"/>
                </a:cubicBezTo>
                <a:lnTo>
                  <a:pt x="2496871" y="1570834"/>
                </a:lnTo>
                <a:lnTo>
                  <a:pt x="2497413" y="1570889"/>
                </a:lnTo>
                <a:cubicBezTo>
                  <a:pt x="2497413" y="1582890"/>
                  <a:pt x="2497413" y="1594987"/>
                  <a:pt x="2497413" y="1606989"/>
                </a:cubicBezTo>
                <a:cubicBezTo>
                  <a:pt x="2496841" y="1619381"/>
                  <a:pt x="2495316" y="1631706"/>
                  <a:pt x="2492840" y="1643850"/>
                </a:cubicBezTo>
                <a:lnTo>
                  <a:pt x="2492832" y="1643843"/>
                </a:lnTo>
                <a:lnTo>
                  <a:pt x="2492840" y="1644231"/>
                </a:lnTo>
                <a:cubicBezTo>
                  <a:pt x="2491412" y="1656595"/>
                  <a:pt x="2489220" y="1668853"/>
                  <a:pt x="2486077" y="1680902"/>
                </a:cubicBezTo>
                <a:lnTo>
                  <a:pt x="2485777" y="1680426"/>
                </a:lnTo>
                <a:lnTo>
                  <a:pt x="2485792" y="1680522"/>
                </a:lnTo>
                <a:lnTo>
                  <a:pt x="2478972" y="1709694"/>
                </a:lnTo>
                <a:lnTo>
                  <a:pt x="2478934" y="1710239"/>
                </a:lnTo>
                <a:lnTo>
                  <a:pt x="2478934" y="1712240"/>
                </a:lnTo>
                <a:lnTo>
                  <a:pt x="2478934" y="1712716"/>
                </a:lnTo>
                <a:lnTo>
                  <a:pt x="2478746" y="1712785"/>
                </a:lnTo>
                <a:lnTo>
                  <a:pt x="2465504" y="1751102"/>
                </a:lnTo>
                <a:lnTo>
                  <a:pt x="2465478" y="1751095"/>
                </a:lnTo>
                <a:lnTo>
                  <a:pt x="2465504" y="1751482"/>
                </a:lnTo>
                <a:cubicBezTo>
                  <a:pt x="2465504" y="1752149"/>
                  <a:pt x="2465504" y="1752816"/>
                  <a:pt x="2465504" y="1753483"/>
                </a:cubicBezTo>
                <a:lnTo>
                  <a:pt x="2464176" y="1753730"/>
                </a:lnTo>
                <a:lnTo>
                  <a:pt x="2465027" y="1754055"/>
                </a:lnTo>
                <a:cubicBezTo>
                  <a:pt x="2464265" y="1754912"/>
                  <a:pt x="2463789" y="1756245"/>
                  <a:pt x="2462837" y="1756627"/>
                </a:cubicBezTo>
                <a:cubicBezTo>
                  <a:pt x="2456741" y="1759294"/>
                  <a:pt x="2451597" y="1762246"/>
                  <a:pt x="2456550" y="1769200"/>
                </a:cubicBezTo>
                <a:cubicBezTo>
                  <a:pt x="2451883" y="1773486"/>
                  <a:pt x="2447025" y="1765485"/>
                  <a:pt x="2444453" y="1771009"/>
                </a:cubicBezTo>
                <a:cubicBezTo>
                  <a:pt x="2443501" y="1773953"/>
                  <a:pt x="2443882" y="1777191"/>
                  <a:pt x="2445596" y="1779772"/>
                </a:cubicBezTo>
                <a:cubicBezTo>
                  <a:pt x="2447311" y="1782820"/>
                  <a:pt x="2449502" y="1778439"/>
                  <a:pt x="2452358" y="1779772"/>
                </a:cubicBezTo>
                <a:cubicBezTo>
                  <a:pt x="2449883" y="1788621"/>
                  <a:pt x="2445977" y="1796965"/>
                  <a:pt x="2440643" y="1804442"/>
                </a:cubicBezTo>
                <a:cubicBezTo>
                  <a:pt x="2438071" y="1808443"/>
                  <a:pt x="2434451" y="1808538"/>
                  <a:pt x="2431118" y="1804442"/>
                </a:cubicBezTo>
                <a:cubicBezTo>
                  <a:pt x="2430070" y="1802918"/>
                  <a:pt x="2429213" y="1801013"/>
                  <a:pt x="2426737" y="1801585"/>
                </a:cubicBezTo>
                <a:cubicBezTo>
                  <a:pt x="2424260" y="1802156"/>
                  <a:pt x="2426260" y="1805014"/>
                  <a:pt x="2427308" y="1806537"/>
                </a:cubicBezTo>
                <a:cubicBezTo>
                  <a:pt x="2433308" y="1815205"/>
                  <a:pt x="2433308" y="1815205"/>
                  <a:pt x="2427308" y="1823111"/>
                </a:cubicBezTo>
                <a:lnTo>
                  <a:pt x="2423213" y="1828540"/>
                </a:lnTo>
                <a:cubicBezTo>
                  <a:pt x="2419879" y="1832446"/>
                  <a:pt x="2418213" y="1834398"/>
                  <a:pt x="2416272" y="1834839"/>
                </a:cubicBezTo>
                <a:lnTo>
                  <a:pt x="2407878" y="1832127"/>
                </a:lnTo>
                <a:lnTo>
                  <a:pt x="2407878" y="1835644"/>
                </a:lnTo>
                <a:lnTo>
                  <a:pt x="2408258" y="1835398"/>
                </a:lnTo>
                <a:lnTo>
                  <a:pt x="2406354" y="1844908"/>
                </a:lnTo>
                <a:lnTo>
                  <a:pt x="2406518" y="1842765"/>
                </a:lnTo>
                <a:lnTo>
                  <a:pt x="2405972" y="1845495"/>
                </a:lnTo>
                <a:lnTo>
                  <a:pt x="2403972" y="1847400"/>
                </a:lnTo>
                <a:lnTo>
                  <a:pt x="2403610" y="1847029"/>
                </a:lnTo>
                <a:lnTo>
                  <a:pt x="2355629" y="1873665"/>
                </a:lnTo>
                <a:lnTo>
                  <a:pt x="2355585" y="1873880"/>
                </a:lnTo>
                <a:lnTo>
                  <a:pt x="2349041" y="1876497"/>
                </a:lnTo>
                <a:lnTo>
                  <a:pt x="2348918" y="1876737"/>
                </a:lnTo>
                <a:cubicBezTo>
                  <a:pt x="2338822" y="1882023"/>
                  <a:pt x="2327486" y="1884395"/>
                  <a:pt x="2316152" y="1883595"/>
                </a:cubicBezTo>
                <a:cubicBezTo>
                  <a:pt x="2314247" y="1883490"/>
                  <a:pt x="2312342" y="1883947"/>
                  <a:pt x="2310722" y="1884928"/>
                </a:cubicBezTo>
                <a:cubicBezTo>
                  <a:pt x="2295102" y="1892929"/>
                  <a:pt x="2278243" y="1891215"/>
                  <a:pt x="2261670" y="1889977"/>
                </a:cubicBezTo>
                <a:cubicBezTo>
                  <a:pt x="2256907" y="1890024"/>
                  <a:pt x="2253001" y="1886186"/>
                  <a:pt x="2252906" y="1881395"/>
                </a:cubicBezTo>
                <a:cubicBezTo>
                  <a:pt x="2252906" y="1879861"/>
                  <a:pt x="2253288" y="1878356"/>
                  <a:pt x="2254049" y="1877023"/>
                </a:cubicBezTo>
                <a:cubicBezTo>
                  <a:pt x="2256526" y="1872070"/>
                  <a:pt x="2256526" y="1872070"/>
                  <a:pt x="2250239" y="1867498"/>
                </a:cubicBezTo>
                <a:cubicBezTo>
                  <a:pt x="2247001" y="1872070"/>
                  <a:pt x="2248620" y="1877023"/>
                  <a:pt x="2249001" y="1881690"/>
                </a:cubicBezTo>
                <a:cubicBezTo>
                  <a:pt x="2249573" y="1888548"/>
                  <a:pt x="2249001" y="1889596"/>
                  <a:pt x="2242620" y="1887977"/>
                </a:cubicBezTo>
                <a:cubicBezTo>
                  <a:pt x="2236145" y="1885081"/>
                  <a:pt x="2229094" y="1883157"/>
                  <a:pt x="2221952" y="1882261"/>
                </a:cubicBezTo>
                <a:cubicBezTo>
                  <a:pt x="2221000" y="1882261"/>
                  <a:pt x="2219953" y="1881404"/>
                  <a:pt x="2218905" y="1880928"/>
                </a:cubicBezTo>
                <a:cubicBezTo>
                  <a:pt x="2214044" y="1878928"/>
                  <a:pt x="2215189" y="1873308"/>
                  <a:pt x="2212526" y="1870069"/>
                </a:cubicBezTo>
                <a:cubicBezTo>
                  <a:pt x="2209949" y="1877880"/>
                  <a:pt x="2205093" y="1873213"/>
                  <a:pt x="2201948" y="1871308"/>
                </a:cubicBezTo>
                <a:cubicBezTo>
                  <a:pt x="2190806" y="1864450"/>
                  <a:pt x="2178233" y="1858925"/>
                  <a:pt x="2174423" y="1844447"/>
                </a:cubicBezTo>
                <a:cubicBezTo>
                  <a:pt x="2174423" y="1843876"/>
                  <a:pt x="2173567" y="1842828"/>
                  <a:pt x="2173185" y="1842828"/>
                </a:cubicBezTo>
                <a:cubicBezTo>
                  <a:pt x="2161946" y="1842828"/>
                  <a:pt x="2160995" y="1833303"/>
                  <a:pt x="2156612" y="1826636"/>
                </a:cubicBezTo>
                <a:lnTo>
                  <a:pt x="2157050" y="1825573"/>
                </a:lnTo>
                <a:lnTo>
                  <a:pt x="2157962" y="1807966"/>
                </a:lnTo>
                <a:cubicBezTo>
                  <a:pt x="2162629" y="1807823"/>
                  <a:pt x="2167200" y="1806147"/>
                  <a:pt x="2170820" y="1803204"/>
                </a:cubicBezTo>
                <a:lnTo>
                  <a:pt x="2189059" y="1826288"/>
                </a:lnTo>
                <a:lnTo>
                  <a:pt x="2189186" y="1826350"/>
                </a:lnTo>
                <a:cubicBezTo>
                  <a:pt x="2203854" y="1842495"/>
                  <a:pt x="2222616" y="1854268"/>
                  <a:pt x="2243476" y="1860354"/>
                </a:cubicBezTo>
                <a:cubicBezTo>
                  <a:pt x="2248620" y="1861649"/>
                  <a:pt x="2253858" y="1862668"/>
                  <a:pt x="2259098" y="1863402"/>
                </a:cubicBezTo>
                <a:cubicBezTo>
                  <a:pt x="2275290" y="1865974"/>
                  <a:pt x="2276337" y="1867117"/>
                  <a:pt x="2278814" y="1884357"/>
                </a:cubicBezTo>
                <a:cubicBezTo>
                  <a:pt x="2282719" y="1880423"/>
                  <a:pt x="2283481" y="1874384"/>
                  <a:pt x="2280720" y="1869593"/>
                </a:cubicBezTo>
                <a:cubicBezTo>
                  <a:pt x="2279005" y="1865021"/>
                  <a:pt x="2280720" y="1863211"/>
                  <a:pt x="2285387" y="1863021"/>
                </a:cubicBezTo>
                <a:cubicBezTo>
                  <a:pt x="2291768" y="1863126"/>
                  <a:pt x="2297959" y="1864383"/>
                  <a:pt x="2303865" y="1866736"/>
                </a:cubicBezTo>
                <a:cubicBezTo>
                  <a:pt x="2308532" y="1868164"/>
                  <a:pt x="2311008" y="1857973"/>
                  <a:pt x="2318820" y="1857211"/>
                </a:cubicBezTo>
                <a:lnTo>
                  <a:pt x="2351378" y="1847119"/>
                </a:lnTo>
                <a:lnTo>
                  <a:pt x="2351394" y="1846924"/>
                </a:lnTo>
                <a:lnTo>
                  <a:pt x="2355681" y="1846543"/>
                </a:lnTo>
                <a:lnTo>
                  <a:pt x="2355682" y="1846546"/>
                </a:lnTo>
                <a:lnTo>
                  <a:pt x="2355682" y="1846543"/>
                </a:lnTo>
                <a:cubicBezTo>
                  <a:pt x="2367016" y="1840494"/>
                  <a:pt x="2377684" y="1833379"/>
                  <a:pt x="2387685" y="1825302"/>
                </a:cubicBezTo>
                <a:lnTo>
                  <a:pt x="2398822" y="1821712"/>
                </a:lnTo>
                <a:lnTo>
                  <a:pt x="2402829" y="1810252"/>
                </a:lnTo>
                <a:lnTo>
                  <a:pt x="2405592" y="1805966"/>
                </a:lnTo>
                <a:lnTo>
                  <a:pt x="2405753" y="1806218"/>
                </a:lnTo>
                <a:lnTo>
                  <a:pt x="2434737" y="1756436"/>
                </a:lnTo>
                <a:cubicBezTo>
                  <a:pt x="2437691" y="1754721"/>
                  <a:pt x="2437881" y="1752817"/>
                  <a:pt x="2437786" y="1751293"/>
                </a:cubicBezTo>
                <a:cubicBezTo>
                  <a:pt x="2437881" y="1748873"/>
                  <a:pt x="2438738" y="1746530"/>
                  <a:pt x="2440072" y="1744530"/>
                </a:cubicBezTo>
                <a:lnTo>
                  <a:pt x="2441316" y="1745005"/>
                </a:lnTo>
                <a:lnTo>
                  <a:pt x="2440834" y="1744339"/>
                </a:lnTo>
                <a:cubicBezTo>
                  <a:pt x="2440930" y="1741767"/>
                  <a:pt x="2441882" y="1739767"/>
                  <a:pt x="2442834" y="1737576"/>
                </a:cubicBezTo>
                <a:lnTo>
                  <a:pt x="2442935" y="1737591"/>
                </a:lnTo>
                <a:lnTo>
                  <a:pt x="2442834" y="1737481"/>
                </a:lnTo>
                <a:lnTo>
                  <a:pt x="2448850" y="1718971"/>
                </a:lnTo>
                <a:lnTo>
                  <a:pt x="2448550" y="1718907"/>
                </a:lnTo>
                <a:cubicBezTo>
                  <a:pt x="2448550" y="1712525"/>
                  <a:pt x="2453598" y="1708525"/>
                  <a:pt x="2455789" y="1703191"/>
                </a:cubicBezTo>
                <a:lnTo>
                  <a:pt x="2456385" y="1702886"/>
                </a:lnTo>
                <a:lnTo>
                  <a:pt x="2462837" y="1661281"/>
                </a:lnTo>
                <a:cubicBezTo>
                  <a:pt x="2471409" y="1651756"/>
                  <a:pt x="2469027" y="1641278"/>
                  <a:pt x="2467789" y="1630610"/>
                </a:cubicBezTo>
                <a:cubicBezTo>
                  <a:pt x="2467600" y="1628324"/>
                  <a:pt x="2467600" y="1626038"/>
                  <a:pt x="2467789" y="1623752"/>
                </a:cubicBezTo>
                <a:cubicBezTo>
                  <a:pt x="2470361" y="1620114"/>
                  <a:pt x="2472552" y="1616256"/>
                  <a:pt x="2474457" y="1612227"/>
                </a:cubicBezTo>
                <a:lnTo>
                  <a:pt x="2475156" y="1610454"/>
                </a:lnTo>
                <a:lnTo>
                  <a:pt x="2474458" y="1611656"/>
                </a:lnTo>
                <a:lnTo>
                  <a:pt x="2470233" y="1570917"/>
                </a:lnTo>
                <a:lnTo>
                  <a:pt x="2470170" y="1570793"/>
                </a:lnTo>
                <a:lnTo>
                  <a:pt x="2470170" y="1562031"/>
                </a:lnTo>
                <a:lnTo>
                  <a:pt x="2470392" y="1561957"/>
                </a:lnTo>
                <a:lnTo>
                  <a:pt x="2469790" y="1561364"/>
                </a:lnTo>
                <a:cubicBezTo>
                  <a:pt x="2470171" y="1553639"/>
                  <a:pt x="2469314" y="1545895"/>
                  <a:pt x="2467409" y="1538408"/>
                </a:cubicBezTo>
                <a:lnTo>
                  <a:pt x="2467835" y="1539199"/>
                </a:lnTo>
                <a:lnTo>
                  <a:pt x="2467696" y="1538789"/>
                </a:lnTo>
                <a:cubicBezTo>
                  <a:pt x="2468839" y="1522597"/>
                  <a:pt x="2460361" y="1508690"/>
                  <a:pt x="2457217" y="1493450"/>
                </a:cubicBezTo>
                <a:cubicBezTo>
                  <a:pt x="2455789" y="1486402"/>
                  <a:pt x="2453408" y="1479544"/>
                  <a:pt x="2451502" y="1472590"/>
                </a:cubicBezTo>
                <a:lnTo>
                  <a:pt x="2449820" y="1466811"/>
                </a:lnTo>
                <a:lnTo>
                  <a:pt x="2436287" y="1433832"/>
                </a:lnTo>
                <a:lnTo>
                  <a:pt x="2435596" y="1433824"/>
                </a:lnTo>
                <a:cubicBezTo>
                  <a:pt x="2429404" y="1422489"/>
                  <a:pt x="2425403" y="1410202"/>
                  <a:pt x="2419784" y="1398581"/>
                </a:cubicBezTo>
                <a:cubicBezTo>
                  <a:pt x="2418164" y="1393923"/>
                  <a:pt x="2418736" y="1388771"/>
                  <a:pt x="2421308" y="1384579"/>
                </a:cubicBezTo>
                <a:cubicBezTo>
                  <a:pt x="2411783" y="1385341"/>
                  <a:pt x="2408830" y="1379246"/>
                  <a:pt x="2405210" y="1373340"/>
                </a:cubicBezTo>
                <a:cubicBezTo>
                  <a:pt x="2400734" y="1365911"/>
                  <a:pt x="2399782" y="1356290"/>
                  <a:pt x="2392638" y="1350766"/>
                </a:cubicBezTo>
                <a:cubicBezTo>
                  <a:pt x="2388446" y="1347527"/>
                  <a:pt x="2400543" y="1341241"/>
                  <a:pt x="2389685" y="1340288"/>
                </a:cubicBezTo>
                <a:cubicBezTo>
                  <a:pt x="2384827" y="1340288"/>
                  <a:pt x="2383970" y="1333621"/>
                  <a:pt x="2380160" y="1330763"/>
                </a:cubicBezTo>
                <a:cubicBezTo>
                  <a:pt x="2378350" y="1328792"/>
                  <a:pt x="2377017" y="1326534"/>
                  <a:pt x="2375969" y="1324096"/>
                </a:cubicBezTo>
                <a:lnTo>
                  <a:pt x="2376059" y="1323824"/>
                </a:lnTo>
                <a:lnTo>
                  <a:pt x="2349871" y="1287330"/>
                </a:lnTo>
                <a:lnTo>
                  <a:pt x="2341869" y="1276281"/>
                </a:lnTo>
                <a:lnTo>
                  <a:pt x="2319339" y="1248617"/>
                </a:lnTo>
                <a:lnTo>
                  <a:pt x="2319009" y="1248563"/>
                </a:lnTo>
                <a:lnTo>
                  <a:pt x="2305302" y="1231033"/>
                </a:lnTo>
                <a:lnTo>
                  <a:pt x="2305294" y="1231037"/>
                </a:lnTo>
                <a:lnTo>
                  <a:pt x="2298575" y="1223944"/>
                </a:lnTo>
                <a:lnTo>
                  <a:pt x="2298149" y="1223798"/>
                </a:lnTo>
                <a:lnTo>
                  <a:pt x="2287386" y="1212177"/>
                </a:lnTo>
                <a:lnTo>
                  <a:pt x="2287386" y="1212178"/>
                </a:lnTo>
                <a:cubicBezTo>
                  <a:pt x="2279956" y="1205415"/>
                  <a:pt x="2280338" y="1205796"/>
                  <a:pt x="2273671" y="1212749"/>
                </a:cubicBezTo>
                <a:cubicBezTo>
                  <a:pt x="2257954" y="1229037"/>
                  <a:pt x="2246523" y="1248944"/>
                  <a:pt x="2230237" y="1264661"/>
                </a:cubicBezTo>
                <a:lnTo>
                  <a:pt x="2229783" y="1264577"/>
                </a:lnTo>
                <a:lnTo>
                  <a:pt x="2225684" y="1266946"/>
                </a:lnTo>
                <a:cubicBezTo>
                  <a:pt x="2222731" y="1269422"/>
                  <a:pt x="2225684" y="1273423"/>
                  <a:pt x="2223302" y="1276471"/>
                </a:cubicBezTo>
                <a:cubicBezTo>
                  <a:pt x="2217589" y="1282376"/>
                  <a:pt x="2215396" y="1290854"/>
                  <a:pt x="2209396" y="1296759"/>
                </a:cubicBezTo>
                <a:lnTo>
                  <a:pt x="2208964" y="1296573"/>
                </a:lnTo>
                <a:lnTo>
                  <a:pt x="2193686" y="1324206"/>
                </a:lnTo>
                <a:lnTo>
                  <a:pt x="2193664" y="1324286"/>
                </a:lnTo>
                <a:cubicBezTo>
                  <a:pt x="2188713" y="1334478"/>
                  <a:pt x="2184142" y="1344670"/>
                  <a:pt x="2178901" y="1354957"/>
                </a:cubicBezTo>
                <a:cubicBezTo>
                  <a:pt x="2177376" y="1358938"/>
                  <a:pt x="2174042" y="1361929"/>
                  <a:pt x="2169948" y="1362958"/>
                </a:cubicBezTo>
                <a:cubicBezTo>
                  <a:pt x="2165379" y="1364101"/>
                  <a:pt x="2163280" y="1367149"/>
                  <a:pt x="2165467" y="1371435"/>
                </a:cubicBezTo>
                <a:cubicBezTo>
                  <a:pt x="2168327" y="1378588"/>
                  <a:pt x="2167758" y="1386685"/>
                  <a:pt x="2163852" y="1393343"/>
                </a:cubicBezTo>
                <a:cubicBezTo>
                  <a:pt x="2156707" y="1411345"/>
                  <a:pt x="2151755" y="1430014"/>
                  <a:pt x="2145945" y="1448397"/>
                </a:cubicBezTo>
                <a:cubicBezTo>
                  <a:pt x="2142611" y="1461599"/>
                  <a:pt x="2140135" y="1474991"/>
                  <a:pt x="2138515" y="1488497"/>
                </a:cubicBezTo>
                <a:lnTo>
                  <a:pt x="2138280" y="1489102"/>
                </a:lnTo>
                <a:lnTo>
                  <a:pt x="2138515" y="1488879"/>
                </a:lnTo>
                <a:cubicBezTo>
                  <a:pt x="2132610" y="1517454"/>
                  <a:pt x="2130322" y="1546029"/>
                  <a:pt x="2126229" y="1575556"/>
                </a:cubicBezTo>
                <a:cubicBezTo>
                  <a:pt x="2123940" y="1576318"/>
                  <a:pt x="2124129" y="1573461"/>
                  <a:pt x="2122893" y="1572508"/>
                </a:cubicBezTo>
                <a:cubicBezTo>
                  <a:pt x="2121654" y="1571556"/>
                  <a:pt x="2120892" y="1570794"/>
                  <a:pt x="2119942" y="1571746"/>
                </a:cubicBezTo>
                <a:cubicBezTo>
                  <a:pt x="2119177" y="1572585"/>
                  <a:pt x="2118895" y="1573689"/>
                  <a:pt x="2118988" y="1574794"/>
                </a:cubicBezTo>
                <a:cubicBezTo>
                  <a:pt x="2119177" y="1576290"/>
                  <a:pt x="2119748" y="1577690"/>
                  <a:pt x="2120800" y="1578795"/>
                </a:cubicBezTo>
                <a:cubicBezTo>
                  <a:pt x="2126229" y="1584805"/>
                  <a:pt x="2128514" y="1592939"/>
                  <a:pt x="2127180" y="1600893"/>
                </a:cubicBezTo>
                <a:cubicBezTo>
                  <a:pt x="2127180" y="1611561"/>
                  <a:pt x="2127180" y="1622134"/>
                  <a:pt x="2127180" y="1632706"/>
                </a:cubicBezTo>
                <a:cubicBezTo>
                  <a:pt x="2127180" y="1634230"/>
                  <a:pt x="2127180" y="1635754"/>
                  <a:pt x="2127180" y="1637278"/>
                </a:cubicBezTo>
                <a:cubicBezTo>
                  <a:pt x="2127180" y="1638802"/>
                  <a:pt x="2127180" y="1643755"/>
                  <a:pt x="2122990" y="1644422"/>
                </a:cubicBezTo>
                <a:cubicBezTo>
                  <a:pt x="2118798" y="1645089"/>
                  <a:pt x="2118417" y="1642231"/>
                  <a:pt x="2117177" y="1639945"/>
                </a:cubicBezTo>
                <a:cubicBezTo>
                  <a:pt x="2113654" y="1633468"/>
                  <a:pt x="2107652" y="1629468"/>
                  <a:pt x="2104222" y="1621848"/>
                </a:cubicBezTo>
                <a:cubicBezTo>
                  <a:pt x="2101461" y="1614542"/>
                  <a:pt x="2099941" y="1606808"/>
                  <a:pt x="2099751" y="1598988"/>
                </a:cubicBezTo>
                <a:lnTo>
                  <a:pt x="2104497" y="1541547"/>
                </a:lnTo>
                <a:lnTo>
                  <a:pt x="2104450" y="1541552"/>
                </a:lnTo>
                <a:lnTo>
                  <a:pt x="2104450" y="1532218"/>
                </a:lnTo>
                <a:lnTo>
                  <a:pt x="2104553" y="1532218"/>
                </a:lnTo>
                <a:lnTo>
                  <a:pt x="2106512" y="1522883"/>
                </a:lnTo>
                <a:lnTo>
                  <a:pt x="2106512" y="1522356"/>
                </a:lnTo>
                <a:lnTo>
                  <a:pt x="2106062" y="1522787"/>
                </a:lnTo>
                <a:cubicBezTo>
                  <a:pt x="2106444" y="1519739"/>
                  <a:pt x="2106444" y="1516691"/>
                  <a:pt x="2106444" y="1513643"/>
                </a:cubicBezTo>
                <a:lnTo>
                  <a:pt x="2106512" y="1513628"/>
                </a:lnTo>
                <a:lnTo>
                  <a:pt x="2106512" y="1513358"/>
                </a:lnTo>
                <a:cubicBezTo>
                  <a:pt x="2106322" y="1510215"/>
                  <a:pt x="2107273" y="1507110"/>
                  <a:pt x="2108987" y="1504500"/>
                </a:cubicBezTo>
                <a:lnTo>
                  <a:pt x="2109283" y="1504550"/>
                </a:lnTo>
                <a:lnTo>
                  <a:pt x="2108989" y="1504118"/>
                </a:lnTo>
                <a:cubicBezTo>
                  <a:pt x="2110415" y="1485983"/>
                  <a:pt x="2113657" y="1468028"/>
                  <a:pt x="2118516" y="1450493"/>
                </a:cubicBezTo>
                <a:cubicBezTo>
                  <a:pt x="2120991" y="1441444"/>
                  <a:pt x="2122704" y="1432109"/>
                  <a:pt x="2125565" y="1422965"/>
                </a:cubicBezTo>
                <a:cubicBezTo>
                  <a:pt x="2127278" y="1417536"/>
                  <a:pt x="2132610" y="1414583"/>
                  <a:pt x="2133468" y="1409916"/>
                </a:cubicBezTo>
                <a:cubicBezTo>
                  <a:pt x="2133278" y="1405106"/>
                  <a:pt x="2133562" y="1400286"/>
                  <a:pt x="2134323" y="1395533"/>
                </a:cubicBezTo>
                <a:cubicBezTo>
                  <a:pt x="2139850" y="1379055"/>
                  <a:pt x="2146232" y="1362881"/>
                  <a:pt x="2153374" y="1347051"/>
                </a:cubicBezTo>
                <a:cubicBezTo>
                  <a:pt x="2160137" y="1331116"/>
                  <a:pt x="2168042" y="1315647"/>
                  <a:pt x="2176903" y="1300760"/>
                </a:cubicBezTo>
                <a:lnTo>
                  <a:pt x="2177908" y="1300041"/>
                </a:lnTo>
                <a:lnTo>
                  <a:pt x="2197165" y="1267517"/>
                </a:lnTo>
                <a:cubicBezTo>
                  <a:pt x="2199023" y="1264612"/>
                  <a:pt x="2201403" y="1263874"/>
                  <a:pt x="2203916" y="1263838"/>
                </a:cubicBezTo>
                <a:cubicBezTo>
                  <a:pt x="2206427" y="1263802"/>
                  <a:pt x="2209072" y="1264469"/>
                  <a:pt x="2211452" y="1264374"/>
                </a:cubicBezTo>
                <a:lnTo>
                  <a:pt x="2211377" y="1265737"/>
                </a:lnTo>
                <a:lnTo>
                  <a:pt x="2211778" y="1264755"/>
                </a:lnTo>
                <a:lnTo>
                  <a:pt x="2211930" y="1264528"/>
                </a:lnTo>
                <a:lnTo>
                  <a:pt x="2211662" y="1264375"/>
                </a:lnTo>
                <a:cubicBezTo>
                  <a:pt x="2205759" y="1258088"/>
                  <a:pt x="2206998" y="1252754"/>
                  <a:pt x="2211662" y="1245896"/>
                </a:cubicBezTo>
                <a:cubicBezTo>
                  <a:pt x="2221188" y="1235228"/>
                  <a:pt x="2230048" y="1223998"/>
                  <a:pt x="2238236" y="1212273"/>
                </a:cubicBezTo>
                <a:cubicBezTo>
                  <a:pt x="2240809" y="1206730"/>
                  <a:pt x="2247000" y="1203815"/>
                  <a:pt x="2252906" y="1205320"/>
                </a:cubicBezTo>
                <a:lnTo>
                  <a:pt x="2253047" y="1205156"/>
                </a:lnTo>
                <a:lnTo>
                  <a:pt x="2254240" y="1195985"/>
                </a:lnTo>
                <a:cubicBezTo>
                  <a:pt x="2258145" y="1193632"/>
                  <a:pt x="2260336" y="1189260"/>
                  <a:pt x="2259859" y="1184745"/>
                </a:cubicBezTo>
                <a:lnTo>
                  <a:pt x="2260336" y="1184472"/>
                </a:lnTo>
                <a:lnTo>
                  <a:pt x="2259763" y="1184270"/>
                </a:lnTo>
                <a:lnTo>
                  <a:pt x="2239761" y="1166458"/>
                </a:lnTo>
                <a:lnTo>
                  <a:pt x="2239881" y="1165144"/>
                </a:lnTo>
                <a:lnTo>
                  <a:pt x="2239285" y="1166457"/>
                </a:lnTo>
                <a:lnTo>
                  <a:pt x="2227940" y="1155421"/>
                </a:lnTo>
                <a:lnTo>
                  <a:pt x="2227382" y="1155694"/>
                </a:lnTo>
                <a:cubicBezTo>
                  <a:pt x="2220906" y="1152655"/>
                  <a:pt x="2215001" y="1148464"/>
                  <a:pt x="2209949" y="1143312"/>
                </a:cubicBezTo>
                <a:cubicBezTo>
                  <a:pt x="2195189" y="1132167"/>
                  <a:pt x="2180711" y="1120451"/>
                  <a:pt x="2166137" y="1109117"/>
                </a:cubicBezTo>
                <a:cubicBezTo>
                  <a:pt x="2164044" y="1107402"/>
                  <a:pt x="2161566" y="1106069"/>
                  <a:pt x="2160616" y="1103497"/>
                </a:cubicBezTo>
                <a:cubicBezTo>
                  <a:pt x="2158708" y="1098544"/>
                  <a:pt x="2156325" y="1094639"/>
                  <a:pt x="2149851" y="1096639"/>
                </a:cubicBezTo>
                <a:cubicBezTo>
                  <a:pt x="2148992" y="1096639"/>
                  <a:pt x="2147850" y="1095687"/>
                  <a:pt x="2146706" y="1095591"/>
                </a:cubicBezTo>
                <a:cubicBezTo>
                  <a:pt x="2142039" y="1094924"/>
                  <a:pt x="2146706" y="1085209"/>
                  <a:pt x="2138802" y="1087495"/>
                </a:cubicBezTo>
                <a:cubicBezTo>
                  <a:pt x="2134420" y="1088733"/>
                  <a:pt x="2131658" y="1083875"/>
                  <a:pt x="2128229" y="1081780"/>
                </a:cubicBezTo>
                <a:cubicBezTo>
                  <a:pt x="2124801" y="1079684"/>
                  <a:pt x="2120893" y="1076351"/>
                  <a:pt x="2117084" y="1073779"/>
                </a:cubicBezTo>
                <a:cubicBezTo>
                  <a:pt x="2109652" y="1068759"/>
                  <a:pt x="2102894" y="1062768"/>
                  <a:pt x="2096987" y="1055967"/>
                </a:cubicBezTo>
                <a:cubicBezTo>
                  <a:pt x="2094701" y="1052471"/>
                  <a:pt x="2091368" y="1049805"/>
                  <a:pt x="2087463" y="1048347"/>
                </a:cubicBezTo>
                <a:cubicBezTo>
                  <a:pt x="2079554" y="1045547"/>
                  <a:pt x="2072692" y="1040356"/>
                  <a:pt x="2067837" y="1033488"/>
                </a:cubicBezTo>
                <a:cubicBezTo>
                  <a:pt x="2063071" y="1029287"/>
                  <a:pt x="2062597" y="1022030"/>
                  <a:pt x="2066698" y="1017200"/>
                </a:cubicBezTo>
                <a:cubicBezTo>
                  <a:pt x="2068315" y="1015105"/>
                  <a:pt x="2069557" y="1013486"/>
                  <a:pt x="2066126" y="1012152"/>
                </a:cubicBezTo>
                <a:cubicBezTo>
                  <a:pt x="2062696" y="1010819"/>
                  <a:pt x="2061929" y="1012152"/>
                  <a:pt x="2061261" y="1015105"/>
                </a:cubicBezTo>
                <a:lnTo>
                  <a:pt x="2061261" y="1016248"/>
                </a:lnTo>
                <a:cubicBezTo>
                  <a:pt x="2056980" y="1027488"/>
                  <a:pt x="2056595" y="1027583"/>
                  <a:pt x="2048021" y="1018248"/>
                </a:cubicBezTo>
                <a:lnTo>
                  <a:pt x="2047915" y="1016871"/>
                </a:lnTo>
                <a:lnTo>
                  <a:pt x="2047235" y="1018153"/>
                </a:lnTo>
                <a:lnTo>
                  <a:pt x="2038046" y="1029279"/>
                </a:lnTo>
                <a:lnTo>
                  <a:pt x="2038046" y="1029678"/>
                </a:lnTo>
                <a:lnTo>
                  <a:pt x="2035665" y="1031679"/>
                </a:lnTo>
                <a:lnTo>
                  <a:pt x="2036444" y="1026512"/>
                </a:lnTo>
                <a:lnTo>
                  <a:pt x="2036125" y="1025721"/>
                </a:lnTo>
                <a:lnTo>
                  <a:pt x="2035315" y="1031108"/>
                </a:lnTo>
                <a:lnTo>
                  <a:pt x="2031357" y="1039716"/>
                </a:lnTo>
                <a:lnTo>
                  <a:pt x="2031353" y="1041204"/>
                </a:lnTo>
                <a:cubicBezTo>
                  <a:pt x="2016972" y="1058063"/>
                  <a:pt x="2002778" y="1075113"/>
                  <a:pt x="1988205" y="1091782"/>
                </a:cubicBezTo>
                <a:lnTo>
                  <a:pt x="1974309" y="1104737"/>
                </a:lnTo>
                <a:lnTo>
                  <a:pt x="1974375" y="1104926"/>
                </a:lnTo>
                <a:lnTo>
                  <a:pt x="1956086" y="1120928"/>
                </a:lnTo>
                <a:lnTo>
                  <a:pt x="1955715" y="1120989"/>
                </a:lnTo>
                <a:lnTo>
                  <a:pt x="1930939" y="1139311"/>
                </a:lnTo>
                <a:cubicBezTo>
                  <a:pt x="1924081" y="1132758"/>
                  <a:pt x="1921414" y="1123023"/>
                  <a:pt x="1923793" y="1113879"/>
                </a:cubicBezTo>
                <a:lnTo>
                  <a:pt x="1948675" y="1093634"/>
                </a:lnTo>
                <a:lnTo>
                  <a:pt x="1948751" y="1093496"/>
                </a:lnTo>
                <a:lnTo>
                  <a:pt x="1964584" y="1077476"/>
                </a:lnTo>
                <a:lnTo>
                  <a:pt x="1964580" y="1077208"/>
                </a:lnTo>
                <a:cubicBezTo>
                  <a:pt x="1969439" y="1070884"/>
                  <a:pt x="1975346" y="1065416"/>
                  <a:pt x="1982014" y="1061016"/>
                </a:cubicBezTo>
                <a:cubicBezTo>
                  <a:pt x="1985823" y="1059206"/>
                  <a:pt x="1988968" y="1056111"/>
                  <a:pt x="1990776" y="1052253"/>
                </a:cubicBezTo>
                <a:cubicBezTo>
                  <a:pt x="1995540" y="1041289"/>
                  <a:pt x="2002587" y="1031527"/>
                  <a:pt x="2011635" y="1023678"/>
                </a:cubicBezTo>
                <a:cubicBezTo>
                  <a:pt x="2016019" y="1018572"/>
                  <a:pt x="2019543" y="1012734"/>
                  <a:pt x="2021922" y="1006437"/>
                </a:cubicBezTo>
                <a:lnTo>
                  <a:pt x="2022296" y="1006534"/>
                </a:lnTo>
                <a:lnTo>
                  <a:pt x="2023958" y="1004656"/>
                </a:lnTo>
                <a:lnTo>
                  <a:pt x="2023958" y="1004627"/>
                </a:lnTo>
                <a:lnTo>
                  <a:pt x="2023958" y="1003094"/>
                </a:lnTo>
                <a:lnTo>
                  <a:pt x="2023242" y="1002342"/>
                </a:lnTo>
                <a:cubicBezTo>
                  <a:pt x="2018956" y="999074"/>
                  <a:pt x="2015049" y="995226"/>
                  <a:pt x="2011813" y="990912"/>
                </a:cubicBezTo>
                <a:lnTo>
                  <a:pt x="2012023" y="990473"/>
                </a:lnTo>
                <a:lnTo>
                  <a:pt x="2008441" y="988245"/>
                </a:lnTo>
                <a:lnTo>
                  <a:pt x="2008458" y="988092"/>
                </a:lnTo>
                <a:lnTo>
                  <a:pt x="2002877" y="966718"/>
                </a:lnTo>
                <a:cubicBezTo>
                  <a:pt x="2001545" y="966718"/>
                  <a:pt x="2000402" y="966718"/>
                  <a:pt x="2000308" y="967480"/>
                </a:cubicBezTo>
                <a:cubicBezTo>
                  <a:pt x="1996971" y="979863"/>
                  <a:pt x="1997636" y="979005"/>
                  <a:pt x="1987733" y="971671"/>
                </a:cubicBezTo>
                <a:cubicBezTo>
                  <a:pt x="1975922" y="962908"/>
                  <a:pt x="1967541" y="950335"/>
                  <a:pt x="1954297" y="943112"/>
                </a:cubicBezTo>
                <a:cubicBezTo>
                  <a:pt x="1949346" y="940350"/>
                  <a:pt x="1947629" y="933587"/>
                  <a:pt x="1942105" y="931587"/>
                </a:cubicBezTo>
                <a:lnTo>
                  <a:pt x="1942097" y="931560"/>
                </a:lnTo>
                <a:lnTo>
                  <a:pt x="1942081" y="931677"/>
                </a:lnTo>
                <a:cubicBezTo>
                  <a:pt x="1933507" y="928439"/>
                  <a:pt x="1929793" y="919009"/>
                  <a:pt x="1921697" y="915199"/>
                </a:cubicBezTo>
                <a:lnTo>
                  <a:pt x="1921697" y="915180"/>
                </a:lnTo>
                <a:lnTo>
                  <a:pt x="1863435" y="863009"/>
                </a:lnTo>
                <a:cubicBezTo>
                  <a:pt x="1849335" y="847102"/>
                  <a:pt x="1832195" y="834434"/>
                  <a:pt x="1819048" y="817289"/>
                </a:cubicBezTo>
                <a:cubicBezTo>
                  <a:pt x="1816096" y="813479"/>
                  <a:pt x="1810093" y="811479"/>
                  <a:pt x="1808284" y="807764"/>
                </a:cubicBezTo>
                <a:cubicBezTo>
                  <a:pt x="1804093" y="798239"/>
                  <a:pt x="1795521" y="793857"/>
                  <a:pt x="1789236" y="786904"/>
                </a:cubicBezTo>
                <a:cubicBezTo>
                  <a:pt x="1768467" y="764330"/>
                  <a:pt x="1749036" y="740613"/>
                  <a:pt x="1729891" y="716610"/>
                </a:cubicBezTo>
                <a:cubicBezTo>
                  <a:pt x="1725509" y="711085"/>
                  <a:pt x="1725609" y="704608"/>
                  <a:pt x="1722750" y="699274"/>
                </a:cubicBezTo>
                <a:cubicBezTo>
                  <a:pt x="1719888" y="693940"/>
                  <a:pt x="1711891" y="695178"/>
                  <a:pt x="1708081" y="689749"/>
                </a:cubicBezTo>
                <a:cubicBezTo>
                  <a:pt x="1699318" y="676891"/>
                  <a:pt x="1689033" y="664889"/>
                  <a:pt x="1681414" y="651649"/>
                </a:cubicBezTo>
                <a:cubicBezTo>
                  <a:pt x="1676271" y="642248"/>
                  <a:pt x="1670176" y="633466"/>
                  <a:pt x="1663029" y="625455"/>
                </a:cubicBezTo>
                <a:cubicBezTo>
                  <a:pt x="1655409" y="616902"/>
                  <a:pt x="1649311" y="607072"/>
                  <a:pt x="1645124" y="596404"/>
                </a:cubicBezTo>
                <a:lnTo>
                  <a:pt x="1646069" y="595232"/>
                </a:lnTo>
                <a:lnTo>
                  <a:pt x="1645475" y="595636"/>
                </a:lnTo>
                <a:cubicBezTo>
                  <a:pt x="1644236" y="594207"/>
                  <a:pt x="1643474" y="592683"/>
                  <a:pt x="1642617" y="591255"/>
                </a:cubicBezTo>
                <a:lnTo>
                  <a:pt x="1642623" y="591225"/>
                </a:lnTo>
                <a:lnTo>
                  <a:pt x="1633873" y="574305"/>
                </a:lnTo>
                <a:cubicBezTo>
                  <a:pt x="1631972" y="573018"/>
                  <a:pt x="1630734" y="570961"/>
                  <a:pt x="1630543" y="568685"/>
                </a:cubicBezTo>
                <a:cubicBezTo>
                  <a:pt x="1628255" y="558554"/>
                  <a:pt x="1623875" y="549039"/>
                  <a:pt x="1617689" y="540761"/>
                </a:cubicBezTo>
                <a:cubicBezTo>
                  <a:pt x="1615404" y="537656"/>
                  <a:pt x="1614544" y="533762"/>
                  <a:pt x="1615312" y="530001"/>
                </a:cubicBezTo>
                <a:cubicBezTo>
                  <a:pt x="1617402" y="522197"/>
                  <a:pt x="1614643" y="513901"/>
                  <a:pt x="1608357" y="508855"/>
                </a:cubicBezTo>
                <a:lnTo>
                  <a:pt x="1608244" y="508408"/>
                </a:lnTo>
                <a:lnTo>
                  <a:pt x="1607874" y="508852"/>
                </a:lnTo>
                <a:cubicBezTo>
                  <a:pt x="1603022" y="503624"/>
                  <a:pt x="1599973" y="496928"/>
                  <a:pt x="1599305" y="489803"/>
                </a:cubicBezTo>
                <a:cubicBezTo>
                  <a:pt x="1595115" y="474457"/>
                  <a:pt x="1592921" y="458646"/>
                  <a:pt x="1592638" y="442750"/>
                </a:cubicBezTo>
                <a:cubicBezTo>
                  <a:pt x="1592638" y="427701"/>
                  <a:pt x="1588736" y="412746"/>
                  <a:pt x="1589878" y="397505"/>
                </a:cubicBezTo>
                <a:lnTo>
                  <a:pt x="1591131" y="396478"/>
                </a:lnTo>
                <a:lnTo>
                  <a:pt x="1590356" y="396552"/>
                </a:lnTo>
                <a:cubicBezTo>
                  <a:pt x="1592645" y="385409"/>
                  <a:pt x="1593593" y="373978"/>
                  <a:pt x="1596639" y="362929"/>
                </a:cubicBezTo>
                <a:cubicBezTo>
                  <a:pt x="1597689" y="359024"/>
                  <a:pt x="1596639" y="354549"/>
                  <a:pt x="1601025" y="351690"/>
                </a:cubicBezTo>
                <a:cubicBezTo>
                  <a:pt x="1602927" y="350358"/>
                  <a:pt x="1602069" y="348357"/>
                  <a:pt x="1601025" y="346546"/>
                </a:cubicBezTo>
                <a:cubicBezTo>
                  <a:pt x="1600260" y="343203"/>
                  <a:pt x="1601025" y="339681"/>
                  <a:pt x="1603213" y="337021"/>
                </a:cubicBezTo>
                <a:lnTo>
                  <a:pt x="1604611" y="335704"/>
                </a:lnTo>
                <a:lnTo>
                  <a:pt x="1628355" y="288651"/>
                </a:lnTo>
                <a:lnTo>
                  <a:pt x="1628355" y="286823"/>
                </a:lnTo>
                <a:lnTo>
                  <a:pt x="1635877" y="278346"/>
                </a:lnTo>
                <a:lnTo>
                  <a:pt x="1636346" y="281957"/>
                </a:lnTo>
                <a:lnTo>
                  <a:pt x="1636164" y="278250"/>
                </a:lnTo>
                <a:cubicBezTo>
                  <a:pt x="1646451" y="265135"/>
                  <a:pt x="1659214" y="254133"/>
                  <a:pt x="1673695" y="245866"/>
                </a:cubicBezTo>
                <a:cubicBezTo>
                  <a:pt x="1680265" y="242056"/>
                  <a:pt x="1685220" y="236341"/>
                  <a:pt x="1693980" y="238341"/>
                </a:cubicBezTo>
                <a:cubicBezTo>
                  <a:pt x="1696266" y="239007"/>
                  <a:pt x="1698172" y="237103"/>
                  <a:pt x="1699503" y="235102"/>
                </a:cubicBezTo>
                <a:cubicBezTo>
                  <a:pt x="1704459" y="228159"/>
                  <a:pt x="1712843" y="224511"/>
                  <a:pt x="1721316" y="225577"/>
                </a:cubicBezTo>
                <a:lnTo>
                  <a:pt x="1731888" y="221404"/>
                </a:lnTo>
                <a:lnTo>
                  <a:pt x="1731115" y="220815"/>
                </a:lnTo>
                <a:cubicBezTo>
                  <a:pt x="1734069" y="219301"/>
                  <a:pt x="1737312" y="218643"/>
                  <a:pt x="1740643" y="218910"/>
                </a:cubicBezTo>
                <a:lnTo>
                  <a:pt x="1741561" y="219178"/>
                </a:lnTo>
                <a:lnTo>
                  <a:pt x="1754155" y="216972"/>
                </a:lnTo>
                <a:close/>
                <a:moveTo>
                  <a:pt x="157041" y="180144"/>
                </a:moveTo>
                <a:cubicBezTo>
                  <a:pt x="160473" y="183278"/>
                  <a:pt x="162854" y="187307"/>
                  <a:pt x="164092" y="191765"/>
                </a:cubicBezTo>
                <a:cubicBezTo>
                  <a:pt x="156185" y="204909"/>
                  <a:pt x="144279" y="214815"/>
                  <a:pt x="135485" y="227007"/>
                </a:cubicBezTo>
                <a:cubicBezTo>
                  <a:pt x="134532" y="228236"/>
                  <a:pt x="133104" y="229007"/>
                  <a:pt x="131580" y="229103"/>
                </a:cubicBezTo>
                <a:cubicBezTo>
                  <a:pt x="126342" y="229103"/>
                  <a:pt x="123483" y="230532"/>
                  <a:pt x="125769" y="236627"/>
                </a:cubicBezTo>
                <a:cubicBezTo>
                  <a:pt x="126816" y="239390"/>
                  <a:pt x="124247" y="241485"/>
                  <a:pt x="122721" y="243581"/>
                </a:cubicBezTo>
                <a:lnTo>
                  <a:pt x="93825" y="282673"/>
                </a:lnTo>
                <a:lnTo>
                  <a:pt x="94008" y="282919"/>
                </a:lnTo>
                <a:lnTo>
                  <a:pt x="86103" y="293967"/>
                </a:lnTo>
                <a:lnTo>
                  <a:pt x="85670" y="293875"/>
                </a:lnTo>
                <a:lnTo>
                  <a:pt x="73039" y="316555"/>
                </a:lnTo>
                <a:lnTo>
                  <a:pt x="72965" y="317208"/>
                </a:lnTo>
                <a:lnTo>
                  <a:pt x="66963" y="326735"/>
                </a:lnTo>
                <a:lnTo>
                  <a:pt x="61078" y="328727"/>
                </a:lnTo>
                <a:lnTo>
                  <a:pt x="61082" y="328735"/>
                </a:lnTo>
                <a:cubicBezTo>
                  <a:pt x="59654" y="329308"/>
                  <a:pt x="57843" y="330450"/>
                  <a:pt x="58415" y="331783"/>
                </a:cubicBezTo>
                <a:cubicBezTo>
                  <a:pt x="61560" y="338737"/>
                  <a:pt x="57749" y="344071"/>
                  <a:pt x="55177" y="349881"/>
                </a:cubicBezTo>
                <a:cubicBezTo>
                  <a:pt x="47937" y="366360"/>
                  <a:pt x="40890" y="382934"/>
                  <a:pt x="33841" y="399508"/>
                </a:cubicBezTo>
                <a:lnTo>
                  <a:pt x="33820" y="399524"/>
                </a:lnTo>
                <a:lnTo>
                  <a:pt x="30109" y="413794"/>
                </a:lnTo>
                <a:cubicBezTo>
                  <a:pt x="28587" y="419699"/>
                  <a:pt x="21823" y="417414"/>
                  <a:pt x="19633" y="420651"/>
                </a:cubicBezTo>
                <a:cubicBezTo>
                  <a:pt x="17442" y="423891"/>
                  <a:pt x="22299" y="429509"/>
                  <a:pt x="17249" y="433034"/>
                </a:cubicBezTo>
                <a:cubicBezTo>
                  <a:pt x="14583" y="434939"/>
                  <a:pt x="12867" y="438273"/>
                  <a:pt x="9439" y="438559"/>
                </a:cubicBezTo>
                <a:cubicBezTo>
                  <a:pt x="8106" y="437472"/>
                  <a:pt x="7534" y="435635"/>
                  <a:pt x="8106" y="433986"/>
                </a:cubicBezTo>
                <a:cubicBezTo>
                  <a:pt x="12488" y="421033"/>
                  <a:pt x="14392" y="407412"/>
                  <a:pt x="19918" y="394839"/>
                </a:cubicBezTo>
                <a:lnTo>
                  <a:pt x="19934" y="394851"/>
                </a:lnTo>
                <a:lnTo>
                  <a:pt x="19931" y="394839"/>
                </a:lnTo>
                <a:cubicBezTo>
                  <a:pt x="21554" y="391313"/>
                  <a:pt x="22600" y="386173"/>
                  <a:pt x="24028" y="381789"/>
                </a:cubicBezTo>
                <a:cubicBezTo>
                  <a:pt x="24601" y="380390"/>
                  <a:pt x="25076" y="378961"/>
                  <a:pt x="25461" y="377503"/>
                </a:cubicBezTo>
                <a:cubicBezTo>
                  <a:pt x="25461" y="371123"/>
                  <a:pt x="33742" y="373978"/>
                  <a:pt x="34983" y="370170"/>
                </a:cubicBezTo>
                <a:cubicBezTo>
                  <a:pt x="36223" y="366360"/>
                  <a:pt x="30318" y="363120"/>
                  <a:pt x="33554" y="358643"/>
                </a:cubicBezTo>
                <a:cubicBezTo>
                  <a:pt x="34887" y="356835"/>
                  <a:pt x="35270" y="354360"/>
                  <a:pt x="38031" y="353881"/>
                </a:cubicBezTo>
                <a:cubicBezTo>
                  <a:pt x="42128" y="355119"/>
                  <a:pt x="39080" y="360548"/>
                  <a:pt x="43270" y="362263"/>
                </a:cubicBezTo>
                <a:cubicBezTo>
                  <a:pt x="45270" y="360006"/>
                  <a:pt x="45556" y="356748"/>
                  <a:pt x="44032" y="354168"/>
                </a:cubicBezTo>
                <a:cubicBezTo>
                  <a:pt x="39840" y="342480"/>
                  <a:pt x="43746" y="329432"/>
                  <a:pt x="53557" y="321879"/>
                </a:cubicBezTo>
                <a:cubicBezTo>
                  <a:pt x="55177" y="319925"/>
                  <a:pt x="56128" y="317469"/>
                  <a:pt x="56128" y="314924"/>
                </a:cubicBezTo>
                <a:lnTo>
                  <a:pt x="60839" y="328058"/>
                </a:lnTo>
                <a:lnTo>
                  <a:pt x="56580" y="314922"/>
                </a:lnTo>
                <a:lnTo>
                  <a:pt x="65930" y="297346"/>
                </a:lnTo>
                <a:lnTo>
                  <a:pt x="65817" y="297015"/>
                </a:lnTo>
                <a:lnTo>
                  <a:pt x="74581" y="285014"/>
                </a:lnTo>
                <a:lnTo>
                  <a:pt x="75033" y="285370"/>
                </a:lnTo>
                <a:lnTo>
                  <a:pt x="74966" y="285223"/>
                </a:lnTo>
                <a:lnTo>
                  <a:pt x="74805" y="285014"/>
                </a:lnTo>
                <a:cubicBezTo>
                  <a:pt x="80332" y="273432"/>
                  <a:pt x="88335" y="263211"/>
                  <a:pt x="98240" y="255106"/>
                </a:cubicBezTo>
                <a:cubicBezTo>
                  <a:pt x="99097" y="254534"/>
                  <a:pt x="100525" y="253582"/>
                  <a:pt x="100525" y="252820"/>
                </a:cubicBezTo>
                <a:cubicBezTo>
                  <a:pt x="100525" y="242247"/>
                  <a:pt x="109101" y="237199"/>
                  <a:pt x="114623" y="230436"/>
                </a:cubicBezTo>
                <a:cubicBezTo>
                  <a:pt x="120148" y="223673"/>
                  <a:pt x="122627" y="214720"/>
                  <a:pt x="131674" y="211386"/>
                </a:cubicBezTo>
                <a:cubicBezTo>
                  <a:pt x="132628" y="210739"/>
                  <a:pt x="133293" y="209757"/>
                  <a:pt x="133580" y="208625"/>
                </a:cubicBezTo>
                <a:cubicBezTo>
                  <a:pt x="137391" y="195765"/>
                  <a:pt x="147801" y="188526"/>
                  <a:pt x="157041" y="180144"/>
                </a:cubicBezTo>
                <a:close/>
                <a:moveTo>
                  <a:pt x="269137" y="86736"/>
                </a:moveTo>
                <a:lnTo>
                  <a:pt x="268178" y="101955"/>
                </a:lnTo>
                <a:cubicBezTo>
                  <a:pt x="265938" y="106182"/>
                  <a:pt x="261914" y="109659"/>
                  <a:pt x="256486" y="112897"/>
                </a:cubicBezTo>
                <a:cubicBezTo>
                  <a:pt x="238771" y="124566"/>
                  <a:pt x="222006" y="137691"/>
                  <a:pt x="206385" y="152140"/>
                </a:cubicBezTo>
                <a:cubicBezTo>
                  <a:pt x="191525" y="164618"/>
                  <a:pt x="179145" y="179572"/>
                  <a:pt x="164096" y="191765"/>
                </a:cubicBezTo>
                <a:cubicBezTo>
                  <a:pt x="157142" y="190622"/>
                  <a:pt x="155808" y="186145"/>
                  <a:pt x="157047" y="180144"/>
                </a:cubicBezTo>
                <a:cubicBezTo>
                  <a:pt x="158287" y="174143"/>
                  <a:pt x="160954" y="170047"/>
                  <a:pt x="168001" y="171095"/>
                </a:cubicBezTo>
                <a:cubicBezTo>
                  <a:pt x="170190" y="171095"/>
                  <a:pt x="172001" y="170619"/>
                  <a:pt x="172095" y="168333"/>
                </a:cubicBezTo>
                <a:cubicBezTo>
                  <a:pt x="172095" y="156713"/>
                  <a:pt x="181621" y="151855"/>
                  <a:pt x="189051" y="145663"/>
                </a:cubicBezTo>
                <a:cubicBezTo>
                  <a:pt x="204480" y="132138"/>
                  <a:pt x="220386" y="119374"/>
                  <a:pt x="236675" y="106897"/>
                </a:cubicBezTo>
                <a:close/>
                <a:moveTo>
                  <a:pt x="295271" y="71761"/>
                </a:moveTo>
                <a:cubicBezTo>
                  <a:pt x="296903" y="72892"/>
                  <a:pt x="298069" y="75035"/>
                  <a:pt x="299498" y="76892"/>
                </a:cubicBezTo>
                <a:cubicBezTo>
                  <a:pt x="302355" y="80607"/>
                  <a:pt x="299498" y="83655"/>
                  <a:pt x="296450" y="85941"/>
                </a:cubicBezTo>
                <a:lnTo>
                  <a:pt x="286925" y="92132"/>
                </a:lnTo>
                <a:cubicBezTo>
                  <a:pt x="279305" y="97181"/>
                  <a:pt x="279402" y="97085"/>
                  <a:pt x="273876" y="89275"/>
                </a:cubicBezTo>
                <a:lnTo>
                  <a:pt x="269313" y="86628"/>
                </a:lnTo>
                <a:lnTo>
                  <a:pt x="269137" y="86736"/>
                </a:lnTo>
                <a:lnTo>
                  <a:pt x="269150" y="86549"/>
                </a:lnTo>
                <a:lnTo>
                  <a:pt x="269113" y="86512"/>
                </a:lnTo>
                <a:lnTo>
                  <a:pt x="269152" y="86534"/>
                </a:lnTo>
                <a:lnTo>
                  <a:pt x="269153" y="86513"/>
                </a:lnTo>
                <a:lnTo>
                  <a:pt x="269264" y="86568"/>
                </a:lnTo>
                <a:lnTo>
                  <a:pt x="288259" y="72701"/>
                </a:lnTo>
                <a:cubicBezTo>
                  <a:pt x="291545" y="70511"/>
                  <a:pt x="293641" y="70630"/>
                  <a:pt x="295271" y="71761"/>
                </a:cubicBezTo>
                <a:close/>
                <a:moveTo>
                  <a:pt x="331411" y="47841"/>
                </a:moveTo>
                <a:cubicBezTo>
                  <a:pt x="337316" y="45365"/>
                  <a:pt x="340174" y="47651"/>
                  <a:pt x="339698" y="54890"/>
                </a:cubicBezTo>
                <a:cubicBezTo>
                  <a:pt x="339602" y="56462"/>
                  <a:pt x="339125" y="57976"/>
                  <a:pt x="338365" y="59367"/>
                </a:cubicBezTo>
                <a:cubicBezTo>
                  <a:pt x="332460" y="67234"/>
                  <a:pt x="323887" y="72683"/>
                  <a:pt x="314267" y="74702"/>
                </a:cubicBezTo>
                <a:cubicBezTo>
                  <a:pt x="311125" y="75369"/>
                  <a:pt x="307982" y="73616"/>
                  <a:pt x="306933" y="70606"/>
                </a:cubicBezTo>
                <a:cubicBezTo>
                  <a:pt x="304838" y="67425"/>
                  <a:pt x="305790" y="63177"/>
                  <a:pt x="308934" y="61119"/>
                </a:cubicBezTo>
                <a:cubicBezTo>
                  <a:pt x="309031" y="61109"/>
                  <a:pt x="309031" y="61091"/>
                  <a:pt x="309031" y="61081"/>
                </a:cubicBezTo>
                <a:cubicBezTo>
                  <a:pt x="316365" y="56414"/>
                  <a:pt x="323696" y="51556"/>
                  <a:pt x="331411" y="47841"/>
                </a:cubicBezTo>
                <a:close/>
                <a:moveTo>
                  <a:pt x="502020" y="13579"/>
                </a:moveTo>
                <a:lnTo>
                  <a:pt x="498145" y="15742"/>
                </a:lnTo>
                <a:cubicBezTo>
                  <a:pt x="498145" y="15742"/>
                  <a:pt x="497382" y="14409"/>
                  <a:pt x="497573" y="14123"/>
                </a:cubicBezTo>
                <a:close/>
                <a:moveTo>
                  <a:pt x="502502" y="12454"/>
                </a:moveTo>
                <a:lnTo>
                  <a:pt x="502259" y="13551"/>
                </a:lnTo>
                <a:lnTo>
                  <a:pt x="502241" y="13536"/>
                </a:lnTo>
                <a:lnTo>
                  <a:pt x="502241" y="13552"/>
                </a:lnTo>
                <a:lnTo>
                  <a:pt x="502020" y="13579"/>
                </a:lnTo>
                <a:lnTo>
                  <a:pt x="502181" y="13489"/>
                </a:lnTo>
                <a:lnTo>
                  <a:pt x="501785" y="13170"/>
                </a:lnTo>
                <a:close/>
                <a:moveTo>
                  <a:pt x="442498" y="6694"/>
                </a:moveTo>
                <a:cubicBezTo>
                  <a:pt x="450881" y="3551"/>
                  <a:pt x="454783" y="10123"/>
                  <a:pt x="459548" y="14409"/>
                </a:cubicBezTo>
                <a:cubicBezTo>
                  <a:pt x="461644" y="16219"/>
                  <a:pt x="460595" y="18886"/>
                  <a:pt x="457835" y="19553"/>
                </a:cubicBezTo>
                <a:cubicBezTo>
                  <a:pt x="453451" y="20696"/>
                  <a:pt x="448973" y="21553"/>
                  <a:pt x="444401" y="22315"/>
                </a:cubicBezTo>
                <a:cubicBezTo>
                  <a:pt x="442498" y="22753"/>
                  <a:pt x="440497" y="21639"/>
                  <a:pt x="439926" y="19743"/>
                </a:cubicBezTo>
                <a:cubicBezTo>
                  <a:pt x="439162" y="17743"/>
                  <a:pt x="439258" y="14599"/>
                  <a:pt x="436116" y="15362"/>
                </a:cubicBezTo>
                <a:cubicBezTo>
                  <a:pt x="432971" y="16124"/>
                  <a:pt x="433829" y="18886"/>
                  <a:pt x="433637" y="21076"/>
                </a:cubicBezTo>
                <a:cubicBezTo>
                  <a:pt x="433637" y="25553"/>
                  <a:pt x="429733" y="26506"/>
                  <a:pt x="426399" y="27077"/>
                </a:cubicBezTo>
                <a:cubicBezTo>
                  <a:pt x="414206" y="29268"/>
                  <a:pt x="403346" y="37745"/>
                  <a:pt x="390107" y="35174"/>
                </a:cubicBezTo>
                <a:cubicBezTo>
                  <a:pt x="389347" y="35088"/>
                  <a:pt x="388583" y="35326"/>
                  <a:pt x="388012" y="35841"/>
                </a:cubicBezTo>
                <a:cubicBezTo>
                  <a:pt x="380010" y="46604"/>
                  <a:pt x="366202" y="46794"/>
                  <a:pt x="355915" y="53557"/>
                </a:cubicBezTo>
                <a:cubicBezTo>
                  <a:pt x="350294" y="57557"/>
                  <a:pt x="346961" y="54891"/>
                  <a:pt x="347057" y="48032"/>
                </a:cubicBezTo>
                <a:cubicBezTo>
                  <a:pt x="348391" y="39289"/>
                  <a:pt x="356486" y="33249"/>
                  <a:pt x="365250" y="34545"/>
                </a:cubicBezTo>
                <a:cubicBezTo>
                  <a:pt x="365533" y="34583"/>
                  <a:pt x="365819" y="34640"/>
                  <a:pt x="366106" y="34698"/>
                </a:cubicBezTo>
                <a:cubicBezTo>
                  <a:pt x="369629" y="35935"/>
                  <a:pt x="370773" y="35745"/>
                  <a:pt x="371915" y="32602"/>
                </a:cubicBezTo>
                <a:cubicBezTo>
                  <a:pt x="373057" y="29458"/>
                  <a:pt x="377343" y="27744"/>
                  <a:pt x="380201" y="25267"/>
                </a:cubicBezTo>
                <a:cubicBezTo>
                  <a:pt x="385439" y="20791"/>
                  <a:pt x="392869" y="27172"/>
                  <a:pt x="398298" y="19933"/>
                </a:cubicBezTo>
                <a:cubicBezTo>
                  <a:pt x="401537" y="15648"/>
                  <a:pt x="409824" y="15076"/>
                  <a:pt x="415921" y="12791"/>
                </a:cubicBezTo>
                <a:cubicBezTo>
                  <a:pt x="422398" y="10514"/>
                  <a:pt x="429065" y="8856"/>
                  <a:pt x="435828" y="7837"/>
                </a:cubicBezTo>
                <a:cubicBezTo>
                  <a:pt x="438116" y="7599"/>
                  <a:pt x="440306" y="7218"/>
                  <a:pt x="442498" y="6694"/>
                </a:cubicBezTo>
                <a:close/>
                <a:moveTo>
                  <a:pt x="539857" y="2407"/>
                </a:moveTo>
                <a:cubicBezTo>
                  <a:pt x="547004" y="7741"/>
                  <a:pt x="553956" y="4788"/>
                  <a:pt x="561192" y="4313"/>
                </a:cubicBezTo>
                <a:cubicBezTo>
                  <a:pt x="565389" y="4264"/>
                  <a:pt x="569577" y="4846"/>
                  <a:pt x="573582" y="6026"/>
                </a:cubicBezTo>
                <a:cubicBezTo>
                  <a:pt x="587580" y="9074"/>
                  <a:pt x="601481" y="12503"/>
                  <a:pt x="615386" y="15551"/>
                </a:cubicBezTo>
                <a:cubicBezTo>
                  <a:pt x="625481" y="17056"/>
                  <a:pt x="635483" y="19123"/>
                  <a:pt x="645290" y="21742"/>
                </a:cubicBezTo>
                <a:cubicBezTo>
                  <a:pt x="655385" y="24981"/>
                  <a:pt x="665575" y="28314"/>
                  <a:pt x="675862" y="31268"/>
                </a:cubicBezTo>
                <a:cubicBezTo>
                  <a:pt x="683962" y="33364"/>
                  <a:pt x="691199" y="35934"/>
                  <a:pt x="692242" y="45365"/>
                </a:cubicBezTo>
                <a:cubicBezTo>
                  <a:pt x="697492" y="46126"/>
                  <a:pt x="694916" y="39554"/>
                  <a:pt x="698535" y="39935"/>
                </a:cubicBezTo>
                <a:cubicBezTo>
                  <a:pt x="701485" y="40221"/>
                  <a:pt x="704438" y="40992"/>
                  <a:pt x="707202" y="42221"/>
                </a:cubicBezTo>
                <a:cubicBezTo>
                  <a:pt x="714534" y="44231"/>
                  <a:pt x="721680" y="46974"/>
                  <a:pt x="728442" y="50413"/>
                </a:cubicBezTo>
                <a:lnTo>
                  <a:pt x="728522" y="50495"/>
                </a:lnTo>
                <a:lnTo>
                  <a:pt x="728429" y="50222"/>
                </a:lnTo>
                <a:cubicBezTo>
                  <a:pt x="737194" y="54813"/>
                  <a:pt x="746147" y="58947"/>
                  <a:pt x="755288" y="62605"/>
                </a:cubicBezTo>
                <a:cubicBezTo>
                  <a:pt x="761385" y="65272"/>
                  <a:pt x="768626" y="66701"/>
                  <a:pt x="771290" y="74320"/>
                </a:cubicBezTo>
                <a:cubicBezTo>
                  <a:pt x="772053" y="76702"/>
                  <a:pt x="774623" y="77082"/>
                  <a:pt x="776911" y="77273"/>
                </a:cubicBezTo>
                <a:cubicBezTo>
                  <a:pt x="787291" y="77940"/>
                  <a:pt x="795173" y="81536"/>
                  <a:pt x="801280" y="87180"/>
                </a:cubicBezTo>
                <a:lnTo>
                  <a:pt x="814957" y="109290"/>
                </a:lnTo>
                <a:lnTo>
                  <a:pt x="815336" y="109364"/>
                </a:lnTo>
                <a:lnTo>
                  <a:pt x="818475" y="103563"/>
                </a:lnTo>
                <a:cubicBezTo>
                  <a:pt x="818380" y="100896"/>
                  <a:pt x="819809" y="99943"/>
                  <a:pt x="822095" y="102134"/>
                </a:cubicBezTo>
                <a:lnTo>
                  <a:pt x="821955" y="103240"/>
                </a:lnTo>
                <a:lnTo>
                  <a:pt x="822148" y="102134"/>
                </a:lnTo>
                <a:cubicBezTo>
                  <a:pt x="825576" y="104515"/>
                  <a:pt x="829195" y="106611"/>
                  <a:pt x="832338" y="109278"/>
                </a:cubicBezTo>
                <a:cubicBezTo>
                  <a:pt x="837006" y="113183"/>
                  <a:pt x="841864" y="117279"/>
                  <a:pt x="839005" y="124899"/>
                </a:cubicBezTo>
                <a:cubicBezTo>
                  <a:pt x="847956" y="121660"/>
                  <a:pt x="848531" y="121565"/>
                  <a:pt x="850243" y="128423"/>
                </a:cubicBezTo>
                <a:cubicBezTo>
                  <a:pt x="851102" y="131471"/>
                  <a:pt x="851864" y="133281"/>
                  <a:pt x="855198" y="133185"/>
                </a:cubicBezTo>
                <a:cubicBezTo>
                  <a:pt x="859385" y="133309"/>
                  <a:pt x="863294" y="135529"/>
                  <a:pt x="865577" y="139091"/>
                </a:cubicBezTo>
                <a:lnTo>
                  <a:pt x="865609" y="139175"/>
                </a:lnTo>
                <a:lnTo>
                  <a:pt x="877017" y="150299"/>
                </a:lnTo>
                <a:lnTo>
                  <a:pt x="877104" y="150330"/>
                </a:lnTo>
                <a:lnTo>
                  <a:pt x="877088" y="150554"/>
                </a:lnTo>
                <a:lnTo>
                  <a:pt x="877193" y="150426"/>
                </a:lnTo>
                <a:lnTo>
                  <a:pt x="898337" y="170523"/>
                </a:lnTo>
                <a:cubicBezTo>
                  <a:pt x="909485" y="181097"/>
                  <a:pt x="909485" y="181097"/>
                  <a:pt x="910438" y="195479"/>
                </a:cubicBezTo>
                <a:cubicBezTo>
                  <a:pt x="915292" y="194813"/>
                  <a:pt x="920819" y="188907"/>
                  <a:pt x="925012" y="196241"/>
                </a:cubicBezTo>
                <a:lnTo>
                  <a:pt x="925007" y="196247"/>
                </a:lnTo>
                <a:lnTo>
                  <a:pt x="948244" y="221101"/>
                </a:lnTo>
                <a:lnTo>
                  <a:pt x="948251" y="221149"/>
                </a:lnTo>
                <a:lnTo>
                  <a:pt x="959265" y="232817"/>
                </a:lnTo>
                <a:lnTo>
                  <a:pt x="959166" y="233033"/>
                </a:lnTo>
                <a:lnTo>
                  <a:pt x="972831" y="250419"/>
                </a:lnTo>
                <a:lnTo>
                  <a:pt x="973030" y="250343"/>
                </a:lnTo>
                <a:cubicBezTo>
                  <a:pt x="985789" y="263344"/>
                  <a:pt x="996842" y="277909"/>
                  <a:pt x="1005982" y="293682"/>
                </a:cubicBezTo>
                <a:cubicBezTo>
                  <a:pt x="1008271" y="296320"/>
                  <a:pt x="1008744" y="300130"/>
                  <a:pt x="1007032" y="303207"/>
                </a:cubicBezTo>
                <a:cubicBezTo>
                  <a:pt x="1005699" y="305150"/>
                  <a:pt x="1005508" y="307637"/>
                  <a:pt x="1006463" y="309782"/>
                </a:cubicBezTo>
                <a:cubicBezTo>
                  <a:pt x="1007032" y="311115"/>
                  <a:pt x="1007889" y="312542"/>
                  <a:pt x="1009697" y="312068"/>
                </a:cubicBezTo>
                <a:cubicBezTo>
                  <a:pt x="1011511" y="311590"/>
                  <a:pt x="1010269" y="306542"/>
                  <a:pt x="1013605" y="307782"/>
                </a:cubicBezTo>
                <a:cubicBezTo>
                  <a:pt x="1016933" y="309017"/>
                  <a:pt x="1017698" y="313020"/>
                  <a:pt x="1019411" y="315971"/>
                </a:cubicBezTo>
                <a:cubicBezTo>
                  <a:pt x="1031889" y="337681"/>
                  <a:pt x="1042936" y="360139"/>
                  <a:pt x="1052557" y="383221"/>
                </a:cubicBezTo>
                <a:lnTo>
                  <a:pt x="1052517" y="383667"/>
                </a:lnTo>
                <a:lnTo>
                  <a:pt x="1053188" y="383408"/>
                </a:lnTo>
                <a:lnTo>
                  <a:pt x="1064442" y="407891"/>
                </a:lnTo>
                <a:lnTo>
                  <a:pt x="1065034" y="408079"/>
                </a:lnTo>
                <a:cubicBezTo>
                  <a:pt x="1066558" y="413213"/>
                  <a:pt x="1068749" y="418137"/>
                  <a:pt x="1071420" y="422749"/>
                </a:cubicBezTo>
                <a:cubicBezTo>
                  <a:pt x="1076848" y="430215"/>
                  <a:pt x="1078848" y="439626"/>
                  <a:pt x="1076940" y="448656"/>
                </a:cubicBezTo>
                <a:cubicBezTo>
                  <a:pt x="1074845" y="454448"/>
                  <a:pt x="1074180" y="460657"/>
                  <a:pt x="1075036" y="466752"/>
                </a:cubicBezTo>
                <a:cubicBezTo>
                  <a:pt x="1079518" y="467229"/>
                  <a:pt x="1077609" y="461229"/>
                  <a:pt x="1081323" y="461325"/>
                </a:cubicBezTo>
                <a:cubicBezTo>
                  <a:pt x="1085042" y="461418"/>
                  <a:pt x="1084276" y="465230"/>
                  <a:pt x="1084562" y="467706"/>
                </a:cubicBezTo>
                <a:cubicBezTo>
                  <a:pt x="1084562" y="471993"/>
                  <a:pt x="1081516" y="478278"/>
                  <a:pt x="1090371" y="477801"/>
                </a:cubicBezTo>
                <a:cubicBezTo>
                  <a:pt x="1091039" y="477801"/>
                  <a:pt x="1092088" y="480087"/>
                  <a:pt x="1092662" y="481517"/>
                </a:cubicBezTo>
                <a:cubicBezTo>
                  <a:pt x="1095896" y="487984"/>
                  <a:pt x="1097422" y="495157"/>
                  <a:pt x="1097233" y="502377"/>
                </a:cubicBezTo>
                <a:lnTo>
                  <a:pt x="1101084" y="515626"/>
                </a:lnTo>
                <a:lnTo>
                  <a:pt x="1101135" y="515617"/>
                </a:lnTo>
                <a:cubicBezTo>
                  <a:pt x="1104567" y="527559"/>
                  <a:pt x="1106849" y="539809"/>
                  <a:pt x="1107904" y="552191"/>
                </a:cubicBezTo>
                <a:lnTo>
                  <a:pt x="1107911" y="552375"/>
                </a:lnTo>
                <a:lnTo>
                  <a:pt x="1113585" y="590206"/>
                </a:lnTo>
                <a:cubicBezTo>
                  <a:pt x="1115013" y="596883"/>
                  <a:pt x="1114633" y="603808"/>
                  <a:pt x="1112536" y="610304"/>
                </a:cubicBezTo>
                <a:cubicBezTo>
                  <a:pt x="1111011" y="613828"/>
                  <a:pt x="1112727" y="616305"/>
                  <a:pt x="1114440" y="618781"/>
                </a:cubicBezTo>
                <a:lnTo>
                  <a:pt x="1114101" y="618676"/>
                </a:lnTo>
                <a:lnTo>
                  <a:pt x="1116566" y="634503"/>
                </a:lnTo>
                <a:lnTo>
                  <a:pt x="1116403" y="635312"/>
                </a:lnTo>
                <a:lnTo>
                  <a:pt x="1116949" y="634693"/>
                </a:lnTo>
                <a:cubicBezTo>
                  <a:pt x="1127711" y="651076"/>
                  <a:pt x="1142855" y="664029"/>
                  <a:pt x="1153239" y="680698"/>
                </a:cubicBezTo>
                <a:lnTo>
                  <a:pt x="1153258" y="680757"/>
                </a:lnTo>
                <a:lnTo>
                  <a:pt x="1174173" y="712222"/>
                </a:lnTo>
                <a:lnTo>
                  <a:pt x="1174179" y="712267"/>
                </a:lnTo>
                <a:lnTo>
                  <a:pt x="1187763" y="730694"/>
                </a:lnTo>
                <a:lnTo>
                  <a:pt x="1187661" y="730719"/>
                </a:lnTo>
                <a:lnTo>
                  <a:pt x="1187802" y="730797"/>
                </a:lnTo>
                <a:cubicBezTo>
                  <a:pt x="1196565" y="744132"/>
                  <a:pt x="1205141" y="757562"/>
                  <a:pt x="1214188" y="770706"/>
                </a:cubicBezTo>
                <a:lnTo>
                  <a:pt x="1219877" y="787489"/>
                </a:lnTo>
                <a:lnTo>
                  <a:pt x="1219917" y="787570"/>
                </a:lnTo>
                <a:cubicBezTo>
                  <a:pt x="1219917" y="789665"/>
                  <a:pt x="1219917" y="793951"/>
                  <a:pt x="1221729" y="793285"/>
                </a:cubicBezTo>
                <a:cubicBezTo>
                  <a:pt x="1229540" y="790237"/>
                  <a:pt x="1230586" y="796809"/>
                  <a:pt x="1233160" y="800619"/>
                </a:cubicBezTo>
                <a:cubicBezTo>
                  <a:pt x="1240303" y="811287"/>
                  <a:pt x="1246875" y="822241"/>
                  <a:pt x="1254118" y="832909"/>
                </a:cubicBezTo>
                <a:cubicBezTo>
                  <a:pt x="1259544" y="840910"/>
                  <a:pt x="1264973" y="848720"/>
                  <a:pt x="1258974" y="858627"/>
                </a:cubicBezTo>
                <a:cubicBezTo>
                  <a:pt x="1263546" y="861484"/>
                  <a:pt x="1266596" y="855197"/>
                  <a:pt x="1270216" y="858627"/>
                </a:cubicBezTo>
                <a:lnTo>
                  <a:pt x="1276360" y="867661"/>
                </a:lnTo>
                <a:lnTo>
                  <a:pt x="1276692" y="867198"/>
                </a:lnTo>
                <a:cubicBezTo>
                  <a:pt x="1281072" y="874646"/>
                  <a:pt x="1286214" y="881609"/>
                  <a:pt x="1292119" y="887962"/>
                </a:cubicBezTo>
                <a:cubicBezTo>
                  <a:pt x="1303456" y="905641"/>
                  <a:pt x="1316221" y="922367"/>
                  <a:pt x="1330221" y="937969"/>
                </a:cubicBezTo>
                <a:cubicBezTo>
                  <a:pt x="1334225" y="942160"/>
                  <a:pt x="1335460" y="948144"/>
                  <a:pt x="1339747" y="951669"/>
                </a:cubicBezTo>
                <a:lnTo>
                  <a:pt x="1339560" y="953008"/>
                </a:lnTo>
                <a:lnTo>
                  <a:pt x="1341530" y="952526"/>
                </a:lnTo>
                <a:cubicBezTo>
                  <a:pt x="1347340" y="955479"/>
                  <a:pt x="1350006" y="962622"/>
                  <a:pt x="1354769" y="967861"/>
                </a:cubicBezTo>
                <a:lnTo>
                  <a:pt x="1354599" y="968242"/>
                </a:lnTo>
                <a:lnTo>
                  <a:pt x="1354784" y="968242"/>
                </a:lnTo>
                <a:lnTo>
                  <a:pt x="1382006" y="995651"/>
                </a:lnTo>
                <a:lnTo>
                  <a:pt x="1382075" y="995389"/>
                </a:lnTo>
                <a:lnTo>
                  <a:pt x="1388841" y="1002533"/>
                </a:lnTo>
                <a:lnTo>
                  <a:pt x="1388673" y="1002846"/>
                </a:lnTo>
                <a:lnTo>
                  <a:pt x="1388885" y="1002914"/>
                </a:lnTo>
                <a:cubicBezTo>
                  <a:pt x="1388984" y="1003390"/>
                  <a:pt x="1389076" y="1003866"/>
                  <a:pt x="1389076" y="1004343"/>
                </a:cubicBezTo>
                <a:lnTo>
                  <a:pt x="1389149" y="1004832"/>
                </a:lnTo>
                <a:lnTo>
                  <a:pt x="1403753" y="1016153"/>
                </a:lnTo>
                <a:cubicBezTo>
                  <a:pt x="1408141" y="1020439"/>
                  <a:pt x="1411278" y="1024820"/>
                  <a:pt x="1407949" y="1031012"/>
                </a:cubicBezTo>
                <a:cubicBezTo>
                  <a:pt x="1412424" y="1033964"/>
                  <a:pt x="1414804" y="1026535"/>
                  <a:pt x="1418709" y="1029773"/>
                </a:cubicBezTo>
                <a:cubicBezTo>
                  <a:pt x="1422613" y="1033012"/>
                  <a:pt x="1424233" y="1035012"/>
                  <a:pt x="1427187" y="1037298"/>
                </a:cubicBezTo>
                <a:cubicBezTo>
                  <a:pt x="1445185" y="1051872"/>
                  <a:pt x="1463569" y="1065873"/>
                  <a:pt x="1482331" y="1079399"/>
                </a:cubicBezTo>
                <a:lnTo>
                  <a:pt x="1482283" y="1079971"/>
                </a:lnTo>
                <a:lnTo>
                  <a:pt x="1482873" y="1079494"/>
                </a:lnTo>
                <a:lnTo>
                  <a:pt x="1487163" y="1089019"/>
                </a:lnTo>
                <a:lnTo>
                  <a:pt x="1487250" y="1089016"/>
                </a:lnTo>
                <a:lnTo>
                  <a:pt x="1491645" y="1086519"/>
                </a:lnTo>
                <a:lnTo>
                  <a:pt x="1495745" y="1088992"/>
                </a:lnTo>
                <a:lnTo>
                  <a:pt x="1496684" y="1089019"/>
                </a:lnTo>
                <a:lnTo>
                  <a:pt x="1498779" y="1091210"/>
                </a:lnTo>
                <a:lnTo>
                  <a:pt x="1498755" y="1092119"/>
                </a:lnTo>
                <a:lnTo>
                  <a:pt x="1506754" y="1097258"/>
                </a:lnTo>
                <a:cubicBezTo>
                  <a:pt x="1507836" y="1099330"/>
                  <a:pt x="1507623" y="1102401"/>
                  <a:pt x="1507194" y="1108545"/>
                </a:cubicBezTo>
                <a:cubicBezTo>
                  <a:pt x="1509954" y="1110260"/>
                  <a:pt x="1511289" y="1107688"/>
                  <a:pt x="1512809" y="1106450"/>
                </a:cubicBezTo>
                <a:cubicBezTo>
                  <a:pt x="1515956" y="1103478"/>
                  <a:pt x="1520908" y="1103478"/>
                  <a:pt x="1524049" y="1106450"/>
                </a:cubicBezTo>
                <a:cubicBezTo>
                  <a:pt x="1547762" y="1121442"/>
                  <a:pt x="1572453" y="1134711"/>
                  <a:pt x="1598071" y="1146169"/>
                </a:cubicBezTo>
                <a:cubicBezTo>
                  <a:pt x="1602836" y="1147550"/>
                  <a:pt x="1606738" y="1150817"/>
                  <a:pt x="1609030" y="1155218"/>
                </a:cubicBezTo>
                <a:cubicBezTo>
                  <a:pt x="1609839" y="1157123"/>
                  <a:pt x="1610883" y="1157647"/>
                  <a:pt x="1612012" y="1157492"/>
                </a:cubicBezTo>
                <a:lnTo>
                  <a:pt x="1615004" y="1155950"/>
                </a:lnTo>
                <a:lnTo>
                  <a:pt x="1615004" y="1155313"/>
                </a:lnTo>
                <a:cubicBezTo>
                  <a:pt x="1623762" y="1156913"/>
                  <a:pt x="1632238" y="1159904"/>
                  <a:pt x="1640145" y="1164171"/>
                </a:cubicBezTo>
                <a:lnTo>
                  <a:pt x="1640464" y="1164288"/>
                </a:lnTo>
                <a:lnTo>
                  <a:pt x="1640486" y="1164171"/>
                </a:lnTo>
                <a:cubicBezTo>
                  <a:pt x="1642961" y="1164276"/>
                  <a:pt x="1645344" y="1165143"/>
                  <a:pt x="1647250" y="1166647"/>
                </a:cubicBezTo>
                <a:lnTo>
                  <a:pt x="1647247" y="1166675"/>
                </a:lnTo>
                <a:lnTo>
                  <a:pt x="1649291" y="1166838"/>
                </a:lnTo>
                <a:lnTo>
                  <a:pt x="1649298" y="1166874"/>
                </a:lnTo>
                <a:lnTo>
                  <a:pt x="1649298" y="1166839"/>
                </a:lnTo>
                <a:cubicBezTo>
                  <a:pt x="1666539" y="1171696"/>
                  <a:pt x="1684160" y="1175487"/>
                  <a:pt x="1701877" y="1178173"/>
                </a:cubicBezTo>
                <a:lnTo>
                  <a:pt x="1702487" y="1178405"/>
                </a:lnTo>
                <a:lnTo>
                  <a:pt x="1702487" y="1178269"/>
                </a:lnTo>
                <a:cubicBezTo>
                  <a:pt x="1707059" y="1177535"/>
                  <a:pt x="1711728" y="1178269"/>
                  <a:pt x="1715918" y="1180364"/>
                </a:cubicBezTo>
                <a:lnTo>
                  <a:pt x="1715939" y="1180364"/>
                </a:lnTo>
                <a:lnTo>
                  <a:pt x="1722706" y="1180364"/>
                </a:lnTo>
                <a:lnTo>
                  <a:pt x="1722758" y="1180455"/>
                </a:lnTo>
                <a:lnTo>
                  <a:pt x="1722707" y="1180269"/>
                </a:lnTo>
                <a:lnTo>
                  <a:pt x="1740999" y="1180269"/>
                </a:lnTo>
                <a:lnTo>
                  <a:pt x="1747568" y="1179759"/>
                </a:lnTo>
                <a:lnTo>
                  <a:pt x="1761752" y="1178458"/>
                </a:lnTo>
                <a:lnTo>
                  <a:pt x="1765789" y="1187149"/>
                </a:lnTo>
                <a:lnTo>
                  <a:pt x="1765845" y="1185412"/>
                </a:lnTo>
                <a:lnTo>
                  <a:pt x="1763556" y="1182078"/>
                </a:lnTo>
                <a:cubicBezTo>
                  <a:pt x="1759176" y="1182650"/>
                  <a:pt x="1760890" y="1180173"/>
                  <a:pt x="1761748" y="1178173"/>
                </a:cubicBezTo>
                <a:lnTo>
                  <a:pt x="1766032" y="1178173"/>
                </a:lnTo>
                <a:lnTo>
                  <a:pt x="1766069" y="1178291"/>
                </a:lnTo>
                <a:lnTo>
                  <a:pt x="1766082" y="1177887"/>
                </a:lnTo>
                <a:cubicBezTo>
                  <a:pt x="1775606" y="1175601"/>
                  <a:pt x="1775606" y="1175697"/>
                  <a:pt x="1775606" y="1184555"/>
                </a:cubicBezTo>
                <a:cubicBezTo>
                  <a:pt x="1775606" y="1185698"/>
                  <a:pt x="1775606" y="1186841"/>
                  <a:pt x="1775606" y="1187889"/>
                </a:cubicBezTo>
                <a:cubicBezTo>
                  <a:pt x="1775606" y="1188936"/>
                  <a:pt x="1776364" y="1191889"/>
                  <a:pt x="1778751" y="1191794"/>
                </a:cubicBezTo>
                <a:cubicBezTo>
                  <a:pt x="1781136" y="1191699"/>
                  <a:pt x="1781136" y="1190079"/>
                  <a:pt x="1781422" y="1188555"/>
                </a:cubicBezTo>
                <a:cubicBezTo>
                  <a:pt x="1781804" y="1186698"/>
                  <a:pt x="1781995" y="1184822"/>
                  <a:pt x="1781995" y="1182935"/>
                </a:cubicBezTo>
                <a:cubicBezTo>
                  <a:pt x="1781709" y="1178002"/>
                  <a:pt x="1785420" y="1173735"/>
                  <a:pt x="1790375" y="1173410"/>
                </a:cubicBezTo>
                <a:cubicBezTo>
                  <a:pt x="1790754" y="1173382"/>
                  <a:pt x="1791134" y="1173382"/>
                  <a:pt x="1791518" y="1173410"/>
                </a:cubicBezTo>
                <a:cubicBezTo>
                  <a:pt x="1797135" y="1172620"/>
                  <a:pt x="1802660" y="1171248"/>
                  <a:pt x="1807997" y="1169315"/>
                </a:cubicBezTo>
                <a:lnTo>
                  <a:pt x="1808032" y="1169315"/>
                </a:lnTo>
                <a:lnTo>
                  <a:pt x="1808032" y="1169314"/>
                </a:lnTo>
                <a:lnTo>
                  <a:pt x="1809460" y="1168743"/>
                </a:lnTo>
                <a:lnTo>
                  <a:pt x="1809482" y="1168750"/>
                </a:lnTo>
                <a:lnTo>
                  <a:pt x="1809709" y="1168458"/>
                </a:lnTo>
                <a:cubicBezTo>
                  <a:pt x="1818666" y="1166857"/>
                  <a:pt x="1827238" y="1163800"/>
                  <a:pt x="1835236" y="1159409"/>
                </a:cubicBezTo>
                <a:cubicBezTo>
                  <a:pt x="1840856" y="1155123"/>
                  <a:pt x="1846570" y="1164171"/>
                  <a:pt x="1850478" y="1158456"/>
                </a:cubicBezTo>
                <a:cubicBezTo>
                  <a:pt x="1853620" y="1154170"/>
                  <a:pt x="1857905" y="1150865"/>
                  <a:pt x="1862855" y="1148931"/>
                </a:cubicBezTo>
                <a:cubicBezTo>
                  <a:pt x="1865525" y="1147693"/>
                  <a:pt x="1868478" y="1145407"/>
                  <a:pt x="1871335" y="1147693"/>
                </a:cubicBezTo>
                <a:cubicBezTo>
                  <a:pt x="1874196" y="1149979"/>
                  <a:pt x="1872858" y="1153884"/>
                  <a:pt x="1872387" y="1157218"/>
                </a:cubicBezTo>
                <a:cubicBezTo>
                  <a:pt x="1872288" y="1169724"/>
                  <a:pt x="1863240" y="1180373"/>
                  <a:pt x="1850952" y="1182459"/>
                </a:cubicBezTo>
                <a:cubicBezTo>
                  <a:pt x="1843334" y="1184174"/>
                  <a:pt x="1836187" y="1190460"/>
                  <a:pt x="1828760" y="1190746"/>
                </a:cubicBezTo>
                <a:cubicBezTo>
                  <a:pt x="1810855" y="1191318"/>
                  <a:pt x="1795614" y="1201985"/>
                  <a:pt x="1777796" y="1202271"/>
                </a:cubicBezTo>
                <a:cubicBezTo>
                  <a:pt x="1774079" y="1202271"/>
                  <a:pt x="1770272" y="1202748"/>
                  <a:pt x="1766462" y="1203033"/>
                </a:cubicBezTo>
                <a:lnTo>
                  <a:pt x="1766030" y="1202601"/>
                </a:lnTo>
                <a:lnTo>
                  <a:pt x="1765847" y="1202836"/>
                </a:lnTo>
                <a:lnTo>
                  <a:pt x="1765847" y="1203223"/>
                </a:lnTo>
                <a:lnTo>
                  <a:pt x="1749858" y="1205223"/>
                </a:lnTo>
                <a:lnTo>
                  <a:pt x="1749855" y="1205225"/>
                </a:lnTo>
                <a:lnTo>
                  <a:pt x="1745572" y="1205225"/>
                </a:lnTo>
                <a:lnTo>
                  <a:pt x="1745313" y="1205078"/>
                </a:lnTo>
                <a:lnTo>
                  <a:pt x="1745567" y="1205319"/>
                </a:lnTo>
                <a:lnTo>
                  <a:pt x="1729943" y="1207224"/>
                </a:lnTo>
                <a:cubicBezTo>
                  <a:pt x="1725181" y="1208148"/>
                  <a:pt x="1720228" y="1207548"/>
                  <a:pt x="1715755" y="1205510"/>
                </a:cubicBezTo>
                <a:lnTo>
                  <a:pt x="1713845" y="1205510"/>
                </a:lnTo>
                <a:lnTo>
                  <a:pt x="1713382" y="1205205"/>
                </a:lnTo>
                <a:lnTo>
                  <a:pt x="1651488" y="1194176"/>
                </a:lnTo>
                <a:lnTo>
                  <a:pt x="1651485" y="1194139"/>
                </a:lnTo>
                <a:lnTo>
                  <a:pt x="1651481" y="1194175"/>
                </a:lnTo>
                <a:cubicBezTo>
                  <a:pt x="1639287" y="1192651"/>
                  <a:pt x="1629287" y="1184650"/>
                  <a:pt x="1617385" y="1182459"/>
                </a:cubicBezTo>
                <a:lnTo>
                  <a:pt x="1617363" y="1182356"/>
                </a:lnTo>
                <a:lnTo>
                  <a:pt x="1578069" y="1165219"/>
                </a:lnTo>
                <a:cubicBezTo>
                  <a:pt x="1567964" y="1159314"/>
                  <a:pt x="1556823" y="1155694"/>
                  <a:pt x="1546336" y="1149979"/>
                </a:cubicBezTo>
                <a:cubicBezTo>
                  <a:pt x="1529859" y="1141445"/>
                  <a:pt x="1513955" y="1131901"/>
                  <a:pt x="1498713" y="1121404"/>
                </a:cubicBezTo>
                <a:lnTo>
                  <a:pt x="1498029" y="1120208"/>
                </a:lnTo>
                <a:lnTo>
                  <a:pt x="1471451" y="1102545"/>
                </a:lnTo>
                <a:lnTo>
                  <a:pt x="1471452" y="1102529"/>
                </a:lnTo>
                <a:lnTo>
                  <a:pt x="1446045" y="1084733"/>
                </a:lnTo>
                <a:lnTo>
                  <a:pt x="1446024" y="1084636"/>
                </a:lnTo>
                <a:lnTo>
                  <a:pt x="1445993" y="1084732"/>
                </a:lnTo>
                <a:lnTo>
                  <a:pt x="1436944" y="1077494"/>
                </a:lnTo>
                <a:lnTo>
                  <a:pt x="1436951" y="1077481"/>
                </a:lnTo>
                <a:lnTo>
                  <a:pt x="1436521" y="1077494"/>
                </a:lnTo>
                <a:cubicBezTo>
                  <a:pt x="1431759" y="1070664"/>
                  <a:pt x="1425188" y="1065321"/>
                  <a:pt x="1417474" y="1062063"/>
                </a:cubicBezTo>
                <a:cubicBezTo>
                  <a:pt x="1410707" y="1058834"/>
                  <a:pt x="1404707" y="1054224"/>
                  <a:pt x="1399851" y="1048537"/>
                </a:cubicBezTo>
                <a:cubicBezTo>
                  <a:pt x="1397470" y="1046061"/>
                  <a:pt x="1395281" y="1043585"/>
                  <a:pt x="1392996" y="1041108"/>
                </a:cubicBezTo>
                <a:lnTo>
                  <a:pt x="1392853" y="1040544"/>
                </a:lnTo>
                <a:lnTo>
                  <a:pt x="1379014" y="1029369"/>
                </a:lnTo>
                <a:cubicBezTo>
                  <a:pt x="1374360" y="1025369"/>
                  <a:pt x="1370167" y="1020916"/>
                  <a:pt x="1367262" y="1014915"/>
                </a:cubicBezTo>
                <a:cubicBezTo>
                  <a:pt x="1365545" y="1011486"/>
                  <a:pt x="1358878" y="1011582"/>
                  <a:pt x="1356976" y="1006819"/>
                </a:cubicBezTo>
                <a:cubicBezTo>
                  <a:pt x="1351640" y="1001866"/>
                  <a:pt x="1353163" y="994341"/>
                  <a:pt x="1350210" y="988435"/>
                </a:cubicBezTo>
                <a:lnTo>
                  <a:pt x="1347545" y="984150"/>
                </a:lnTo>
                <a:lnTo>
                  <a:pt x="1347552" y="984101"/>
                </a:lnTo>
                <a:lnTo>
                  <a:pt x="1347530" y="984149"/>
                </a:lnTo>
                <a:cubicBezTo>
                  <a:pt x="1346104" y="980606"/>
                  <a:pt x="1346104" y="976643"/>
                  <a:pt x="1347530" y="973100"/>
                </a:cubicBezTo>
                <a:cubicBezTo>
                  <a:pt x="1348387" y="968337"/>
                  <a:pt x="1346384" y="965289"/>
                  <a:pt x="1340292" y="963575"/>
                </a:cubicBezTo>
                <a:cubicBezTo>
                  <a:pt x="1342673" y="970147"/>
                  <a:pt x="1337817" y="975386"/>
                  <a:pt x="1340292" y="980720"/>
                </a:cubicBezTo>
                <a:cubicBezTo>
                  <a:pt x="1342770" y="986053"/>
                  <a:pt x="1348864" y="988054"/>
                  <a:pt x="1347625" y="997674"/>
                </a:cubicBezTo>
                <a:cubicBezTo>
                  <a:pt x="1337055" y="987359"/>
                  <a:pt x="1327530" y="976100"/>
                  <a:pt x="1319051" y="964051"/>
                </a:cubicBezTo>
                <a:lnTo>
                  <a:pt x="1320259" y="962418"/>
                </a:lnTo>
                <a:lnTo>
                  <a:pt x="1317364" y="963194"/>
                </a:lnTo>
                <a:lnTo>
                  <a:pt x="1275362" y="909157"/>
                </a:lnTo>
                <a:lnTo>
                  <a:pt x="1274882" y="909014"/>
                </a:lnTo>
                <a:cubicBezTo>
                  <a:pt x="1263258" y="894507"/>
                  <a:pt x="1252497" y="879267"/>
                  <a:pt x="1242778" y="863389"/>
                </a:cubicBezTo>
                <a:lnTo>
                  <a:pt x="1242279" y="862195"/>
                </a:lnTo>
                <a:lnTo>
                  <a:pt x="1231022" y="844808"/>
                </a:lnTo>
                <a:lnTo>
                  <a:pt x="1231057" y="844807"/>
                </a:lnTo>
                <a:lnTo>
                  <a:pt x="1194768" y="789951"/>
                </a:lnTo>
                <a:lnTo>
                  <a:pt x="1194792" y="789896"/>
                </a:lnTo>
                <a:lnTo>
                  <a:pt x="1194757" y="789947"/>
                </a:lnTo>
                <a:lnTo>
                  <a:pt x="1192376" y="785280"/>
                </a:lnTo>
                <a:lnTo>
                  <a:pt x="1192357" y="785182"/>
                </a:lnTo>
                <a:lnTo>
                  <a:pt x="1178451" y="762799"/>
                </a:lnTo>
                <a:lnTo>
                  <a:pt x="1178426" y="762889"/>
                </a:lnTo>
                <a:cubicBezTo>
                  <a:pt x="1174236" y="759089"/>
                  <a:pt x="1170997" y="754403"/>
                  <a:pt x="1168900" y="749173"/>
                </a:cubicBezTo>
                <a:lnTo>
                  <a:pt x="1169073" y="748741"/>
                </a:lnTo>
                <a:lnTo>
                  <a:pt x="1157607" y="730987"/>
                </a:lnTo>
                <a:lnTo>
                  <a:pt x="1157617" y="730872"/>
                </a:lnTo>
                <a:lnTo>
                  <a:pt x="1157599" y="730891"/>
                </a:lnTo>
                <a:cubicBezTo>
                  <a:pt x="1154264" y="727328"/>
                  <a:pt x="1151310" y="723395"/>
                  <a:pt x="1148833" y="719175"/>
                </a:cubicBezTo>
                <a:lnTo>
                  <a:pt x="1148834" y="719155"/>
                </a:lnTo>
                <a:lnTo>
                  <a:pt x="1144666" y="714131"/>
                </a:lnTo>
                <a:lnTo>
                  <a:pt x="1144630" y="713924"/>
                </a:lnTo>
                <a:lnTo>
                  <a:pt x="1144624" y="713933"/>
                </a:lnTo>
                <a:lnTo>
                  <a:pt x="1130906" y="694026"/>
                </a:lnTo>
                <a:lnTo>
                  <a:pt x="1130974" y="693952"/>
                </a:lnTo>
                <a:lnTo>
                  <a:pt x="1130948" y="693938"/>
                </a:lnTo>
                <a:cubicBezTo>
                  <a:pt x="1129901" y="691909"/>
                  <a:pt x="1130092" y="689452"/>
                  <a:pt x="1131519" y="687652"/>
                </a:cubicBezTo>
                <a:cubicBezTo>
                  <a:pt x="1135616" y="679651"/>
                  <a:pt x="1134949" y="676984"/>
                  <a:pt x="1128662" y="671269"/>
                </a:cubicBezTo>
                <a:cubicBezTo>
                  <a:pt x="1126663" y="669554"/>
                  <a:pt x="1124946" y="668697"/>
                  <a:pt x="1122850" y="670507"/>
                </a:cubicBezTo>
                <a:cubicBezTo>
                  <a:pt x="1120087" y="673336"/>
                  <a:pt x="1115612" y="673584"/>
                  <a:pt x="1112566" y="671078"/>
                </a:cubicBezTo>
                <a:lnTo>
                  <a:pt x="1112029" y="671212"/>
                </a:lnTo>
                <a:lnTo>
                  <a:pt x="1107216" y="687077"/>
                </a:lnTo>
                <a:cubicBezTo>
                  <a:pt x="1106356" y="690221"/>
                  <a:pt x="1108356" y="696603"/>
                  <a:pt x="1100642" y="694221"/>
                </a:cubicBezTo>
                <a:cubicBezTo>
                  <a:pt x="1098831" y="693650"/>
                  <a:pt x="1099213" y="697079"/>
                  <a:pt x="1099593" y="698793"/>
                </a:cubicBezTo>
                <a:cubicBezTo>
                  <a:pt x="1100737" y="707956"/>
                  <a:pt x="1100449" y="717253"/>
                  <a:pt x="1098639" y="726321"/>
                </a:cubicBezTo>
                <a:lnTo>
                  <a:pt x="1092015" y="737086"/>
                </a:lnTo>
                <a:lnTo>
                  <a:pt x="1092222" y="737265"/>
                </a:lnTo>
                <a:lnTo>
                  <a:pt x="1093900" y="745942"/>
                </a:lnTo>
                <a:lnTo>
                  <a:pt x="1094048" y="746128"/>
                </a:lnTo>
                <a:cubicBezTo>
                  <a:pt x="1093191" y="753424"/>
                  <a:pt x="1090906" y="760501"/>
                  <a:pt x="1087480" y="766987"/>
                </a:cubicBezTo>
                <a:lnTo>
                  <a:pt x="1087390" y="766952"/>
                </a:lnTo>
                <a:lnTo>
                  <a:pt x="1085418" y="777948"/>
                </a:lnTo>
                <a:cubicBezTo>
                  <a:pt x="1079228" y="796331"/>
                  <a:pt x="1072937" y="814619"/>
                  <a:pt x="1066364" y="833003"/>
                </a:cubicBezTo>
                <a:lnTo>
                  <a:pt x="1066240" y="833095"/>
                </a:lnTo>
                <a:lnTo>
                  <a:pt x="1066713" y="832997"/>
                </a:lnTo>
                <a:cubicBezTo>
                  <a:pt x="1066713" y="835531"/>
                  <a:pt x="1065953" y="837998"/>
                  <a:pt x="1064429" y="840046"/>
                </a:cubicBezTo>
                <a:lnTo>
                  <a:pt x="1063958" y="840323"/>
                </a:lnTo>
                <a:lnTo>
                  <a:pt x="1053581" y="868622"/>
                </a:lnTo>
                <a:lnTo>
                  <a:pt x="1041615" y="898630"/>
                </a:lnTo>
                <a:lnTo>
                  <a:pt x="1041596" y="899011"/>
                </a:lnTo>
                <a:cubicBezTo>
                  <a:pt x="1039120" y="907202"/>
                  <a:pt x="1032070" y="913488"/>
                  <a:pt x="1031309" y="922252"/>
                </a:cubicBezTo>
                <a:cubicBezTo>
                  <a:pt x="1031023" y="923756"/>
                  <a:pt x="1030070" y="925052"/>
                  <a:pt x="1028739" y="925776"/>
                </a:cubicBezTo>
                <a:cubicBezTo>
                  <a:pt x="1023883" y="927586"/>
                  <a:pt x="1022167" y="929490"/>
                  <a:pt x="1023118" y="935301"/>
                </a:cubicBezTo>
                <a:lnTo>
                  <a:pt x="1016715" y="948816"/>
                </a:lnTo>
                <a:lnTo>
                  <a:pt x="1016742" y="949573"/>
                </a:lnTo>
                <a:cubicBezTo>
                  <a:pt x="1010743" y="963385"/>
                  <a:pt x="1000933" y="975100"/>
                  <a:pt x="993979" y="988340"/>
                </a:cubicBezTo>
                <a:cubicBezTo>
                  <a:pt x="988551" y="990340"/>
                  <a:pt x="983885" y="992912"/>
                  <a:pt x="985121" y="999960"/>
                </a:cubicBezTo>
                <a:lnTo>
                  <a:pt x="952460" y="1040675"/>
                </a:lnTo>
                <a:lnTo>
                  <a:pt x="952460" y="1040917"/>
                </a:lnTo>
                <a:cubicBezTo>
                  <a:pt x="949125" y="1046633"/>
                  <a:pt x="942935" y="1049395"/>
                  <a:pt x="939031" y="1054729"/>
                </a:cubicBezTo>
                <a:cubicBezTo>
                  <a:pt x="934358" y="1054729"/>
                  <a:pt x="932744" y="1057491"/>
                  <a:pt x="931981" y="1061301"/>
                </a:cubicBezTo>
                <a:cubicBezTo>
                  <a:pt x="931217" y="1062615"/>
                  <a:pt x="930268" y="1063854"/>
                  <a:pt x="929312" y="1065016"/>
                </a:cubicBezTo>
                <a:cubicBezTo>
                  <a:pt x="927407" y="1066826"/>
                  <a:pt x="925408" y="1069302"/>
                  <a:pt x="922552" y="1067683"/>
                </a:cubicBezTo>
                <a:cubicBezTo>
                  <a:pt x="919692" y="1066063"/>
                  <a:pt x="921502" y="1063587"/>
                  <a:pt x="921693" y="1061396"/>
                </a:cubicBezTo>
                <a:cubicBezTo>
                  <a:pt x="921885" y="1059206"/>
                  <a:pt x="921693" y="1057491"/>
                  <a:pt x="918835" y="1056729"/>
                </a:cubicBezTo>
                <a:cubicBezTo>
                  <a:pt x="915694" y="1059491"/>
                  <a:pt x="917977" y="1062920"/>
                  <a:pt x="918264" y="1066254"/>
                </a:cubicBezTo>
                <a:cubicBezTo>
                  <a:pt x="919119" y="1070864"/>
                  <a:pt x="917315" y="1075560"/>
                  <a:pt x="913599" y="1078446"/>
                </a:cubicBezTo>
                <a:cubicBezTo>
                  <a:pt x="905217" y="1086142"/>
                  <a:pt x="896264" y="1093181"/>
                  <a:pt x="886834" y="1099496"/>
                </a:cubicBezTo>
                <a:cubicBezTo>
                  <a:pt x="882932" y="1101592"/>
                  <a:pt x="879690" y="1105306"/>
                  <a:pt x="874452" y="1103211"/>
                </a:cubicBezTo>
                <a:cubicBezTo>
                  <a:pt x="872071" y="1102258"/>
                  <a:pt x="871021" y="1104259"/>
                  <a:pt x="870447" y="1106069"/>
                </a:cubicBezTo>
                <a:cubicBezTo>
                  <a:pt x="868833" y="1110383"/>
                  <a:pt x="865684" y="1113965"/>
                  <a:pt x="861687" y="1116165"/>
                </a:cubicBezTo>
                <a:cubicBezTo>
                  <a:pt x="842640" y="1127500"/>
                  <a:pt x="823020" y="1137311"/>
                  <a:pt x="803116" y="1146740"/>
                </a:cubicBezTo>
                <a:lnTo>
                  <a:pt x="798923" y="1148360"/>
                </a:lnTo>
                <a:cubicBezTo>
                  <a:pt x="793017" y="1150074"/>
                  <a:pt x="792542" y="1149693"/>
                  <a:pt x="791874" y="1142835"/>
                </a:cubicBezTo>
                <a:cubicBezTo>
                  <a:pt x="791874" y="1141692"/>
                  <a:pt x="791874" y="1140549"/>
                  <a:pt x="790639" y="1139882"/>
                </a:cubicBezTo>
                <a:cubicBezTo>
                  <a:pt x="789399" y="1139215"/>
                  <a:pt x="788637" y="1140739"/>
                  <a:pt x="788063" y="1141692"/>
                </a:cubicBezTo>
                <a:cubicBezTo>
                  <a:pt x="785304" y="1145693"/>
                  <a:pt x="788063" y="1152170"/>
                  <a:pt x="782449" y="1154741"/>
                </a:cubicBezTo>
                <a:cubicBezTo>
                  <a:pt x="774922" y="1159237"/>
                  <a:pt x="766540" y="1161847"/>
                  <a:pt x="757779" y="1162361"/>
                </a:cubicBezTo>
                <a:cubicBezTo>
                  <a:pt x="753015" y="1161828"/>
                  <a:pt x="748253" y="1163085"/>
                  <a:pt x="744444" y="1165886"/>
                </a:cubicBezTo>
                <a:cubicBezTo>
                  <a:pt x="738252" y="1170077"/>
                  <a:pt x="734919" y="1168648"/>
                  <a:pt x="733014" y="1161409"/>
                </a:cubicBezTo>
                <a:cubicBezTo>
                  <a:pt x="731396" y="1155789"/>
                  <a:pt x="727297" y="1150360"/>
                  <a:pt x="731108" y="1144073"/>
                </a:cubicBezTo>
                <a:cubicBezTo>
                  <a:pt x="736539" y="1144073"/>
                  <a:pt x="741680" y="1138835"/>
                  <a:pt x="746346" y="1141121"/>
                </a:cubicBezTo>
                <a:cubicBezTo>
                  <a:pt x="751016" y="1143406"/>
                  <a:pt x="753300" y="1143692"/>
                  <a:pt x="755872" y="1138739"/>
                </a:cubicBezTo>
                <a:cubicBezTo>
                  <a:pt x="756920" y="1136548"/>
                  <a:pt x="759681" y="1136548"/>
                  <a:pt x="762063" y="1137311"/>
                </a:cubicBezTo>
                <a:cubicBezTo>
                  <a:pt x="764254" y="1138206"/>
                  <a:pt x="766733" y="1137453"/>
                  <a:pt x="768064" y="1135501"/>
                </a:cubicBezTo>
                <a:cubicBezTo>
                  <a:pt x="769780" y="1132386"/>
                  <a:pt x="773495" y="1130891"/>
                  <a:pt x="776922" y="1131881"/>
                </a:cubicBezTo>
                <a:cubicBezTo>
                  <a:pt x="778352" y="1132434"/>
                  <a:pt x="779969" y="1132091"/>
                  <a:pt x="781113" y="1131024"/>
                </a:cubicBezTo>
                <a:cubicBezTo>
                  <a:pt x="789686" y="1122547"/>
                  <a:pt x="801590" y="1120165"/>
                  <a:pt x="811778" y="1114451"/>
                </a:cubicBezTo>
                <a:cubicBezTo>
                  <a:pt x="817590" y="1109869"/>
                  <a:pt x="825971" y="1110840"/>
                  <a:pt x="830545" y="1116613"/>
                </a:cubicBezTo>
                <a:cubicBezTo>
                  <a:pt x="830639" y="1116746"/>
                  <a:pt x="830733" y="1116879"/>
                  <a:pt x="830830" y="1117022"/>
                </a:cubicBezTo>
                <a:cubicBezTo>
                  <a:pt x="828925" y="1104354"/>
                  <a:pt x="836450" y="1101592"/>
                  <a:pt x="843402" y="1097496"/>
                </a:cubicBezTo>
                <a:cubicBezTo>
                  <a:pt x="850353" y="1093400"/>
                  <a:pt x="860831" y="1091210"/>
                  <a:pt x="866642" y="1083018"/>
                </a:cubicBezTo>
                <a:cubicBezTo>
                  <a:pt x="868833" y="1079999"/>
                  <a:pt x="873021" y="1079332"/>
                  <a:pt x="876066" y="1081532"/>
                </a:cubicBezTo>
                <a:cubicBezTo>
                  <a:pt x="876066" y="1081551"/>
                  <a:pt x="876166" y="1081570"/>
                  <a:pt x="876166" y="1081589"/>
                </a:cubicBezTo>
                <a:cubicBezTo>
                  <a:pt x="882738" y="1084542"/>
                  <a:pt x="883882" y="1083304"/>
                  <a:pt x="882355" y="1076351"/>
                </a:cubicBezTo>
                <a:cubicBezTo>
                  <a:pt x="881783" y="1074541"/>
                  <a:pt x="882262" y="1072560"/>
                  <a:pt x="883594" y="1071207"/>
                </a:cubicBezTo>
                <a:cubicBezTo>
                  <a:pt x="885213" y="1069616"/>
                  <a:pt x="887022" y="1068149"/>
                  <a:pt x="888837" y="1066826"/>
                </a:cubicBezTo>
                <a:cubicBezTo>
                  <a:pt x="898358" y="1059777"/>
                  <a:pt x="898358" y="1059872"/>
                  <a:pt x="906168" y="1067492"/>
                </a:cubicBezTo>
                <a:cubicBezTo>
                  <a:pt x="907885" y="1067178"/>
                  <a:pt x="909125" y="1065492"/>
                  <a:pt x="908740" y="1063730"/>
                </a:cubicBezTo>
                <a:cubicBezTo>
                  <a:pt x="908740" y="1063558"/>
                  <a:pt x="908740" y="1063378"/>
                  <a:pt x="908648" y="1063206"/>
                </a:cubicBezTo>
                <a:cubicBezTo>
                  <a:pt x="906077" y="1055224"/>
                  <a:pt x="909790" y="1046594"/>
                  <a:pt x="917216" y="1042822"/>
                </a:cubicBezTo>
                <a:cubicBezTo>
                  <a:pt x="918646" y="1041670"/>
                  <a:pt x="920071" y="1040356"/>
                  <a:pt x="921217" y="1038917"/>
                </a:cubicBezTo>
                <a:lnTo>
                  <a:pt x="921268" y="1038822"/>
                </a:lnTo>
                <a:lnTo>
                  <a:pt x="919904" y="1038822"/>
                </a:lnTo>
                <a:lnTo>
                  <a:pt x="922570" y="1036155"/>
                </a:lnTo>
                <a:lnTo>
                  <a:pt x="922570" y="1036304"/>
                </a:lnTo>
                <a:lnTo>
                  <a:pt x="922648" y="1036155"/>
                </a:lnTo>
                <a:lnTo>
                  <a:pt x="950073" y="1006443"/>
                </a:lnTo>
                <a:lnTo>
                  <a:pt x="950073" y="1006437"/>
                </a:lnTo>
                <a:cubicBezTo>
                  <a:pt x="959598" y="990721"/>
                  <a:pt x="971598" y="976243"/>
                  <a:pt x="982264" y="961098"/>
                </a:cubicBezTo>
                <a:lnTo>
                  <a:pt x="982528" y="960753"/>
                </a:lnTo>
                <a:lnTo>
                  <a:pt x="1020450" y="884913"/>
                </a:lnTo>
                <a:lnTo>
                  <a:pt x="1032467" y="858444"/>
                </a:lnTo>
                <a:lnTo>
                  <a:pt x="1032435" y="858240"/>
                </a:lnTo>
                <a:cubicBezTo>
                  <a:pt x="1032435" y="857573"/>
                  <a:pt x="1032435" y="856906"/>
                  <a:pt x="1032435" y="856240"/>
                </a:cubicBezTo>
                <a:lnTo>
                  <a:pt x="1032712" y="856048"/>
                </a:lnTo>
                <a:lnTo>
                  <a:pt x="1032614" y="856048"/>
                </a:lnTo>
                <a:cubicBezTo>
                  <a:pt x="1035566" y="847570"/>
                  <a:pt x="1038615" y="839188"/>
                  <a:pt x="1041567" y="830711"/>
                </a:cubicBezTo>
                <a:lnTo>
                  <a:pt x="1041643" y="830766"/>
                </a:lnTo>
                <a:lnTo>
                  <a:pt x="1064365" y="759374"/>
                </a:lnTo>
                <a:cubicBezTo>
                  <a:pt x="1067031" y="750707"/>
                  <a:pt x="1069222" y="741849"/>
                  <a:pt x="1071700" y="733085"/>
                </a:cubicBezTo>
                <a:lnTo>
                  <a:pt x="1071762" y="733065"/>
                </a:lnTo>
                <a:lnTo>
                  <a:pt x="1073172" y="728760"/>
                </a:lnTo>
                <a:lnTo>
                  <a:pt x="1072924" y="728416"/>
                </a:lnTo>
                <a:cubicBezTo>
                  <a:pt x="1074541" y="718272"/>
                  <a:pt x="1077113" y="708299"/>
                  <a:pt x="1080545" y="698603"/>
                </a:cubicBezTo>
                <a:lnTo>
                  <a:pt x="1080576" y="698873"/>
                </a:lnTo>
                <a:lnTo>
                  <a:pt x="1087608" y="689366"/>
                </a:lnTo>
                <a:cubicBezTo>
                  <a:pt x="1088749" y="689366"/>
                  <a:pt x="1087608" y="686794"/>
                  <a:pt x="1087608" y="685366"/>
                </a:cubicBezTo>
                <a:lnTo>
                  <a:pt x="1087527" y="684236"/>
                </a:lnTo>
                <a:lnTo>
                  <a:pt x="1087245" y="684494"/>
                </a:lnTo>
                <a:lnTo>
                  <a:pt x="1087505" y="683945"/>
                </a:lnTo>
                <a:lnTo>
                  <a:pt x="1086086" y="664411"/>
                </a:lnTo>
                <a:lnTo>
                  <a:pt x="1089515" y="641455"/>
                </a:lnTo>
                <a:lnTo>
                  <a:pt x="1076051" y="625526"/>
                </a:lnTo>
                <a:lnTo>
                  <a:pt x="1075948" y="625922"/>
                </a:lnTo>
                <a:lnTo>
                  <a:pt x="1069089" y="618302"/>
                </a:lnTo>
                <a:lnTo>
                  <a:pt x="1069139" y="617814"/>
                </a:lnTo>
                <a:lnTo>
                  <a:pt x="1068645" y="618212"/>
                </a:lnTo>
                <a:cubicBezTo>
                  <a:pt x="1062738" y="612878"/>
                  <a:pt x="1057309" y="607039"/>
                  <a:pt x="1052452" y="600782"/>
                </a:cubicBezTo>
                <a:cubicBezTo>
                  <a:pt x="1045022" y="590504"/>
                  <a:pt x="1035877" y="581550"/>
                  <a:pt x="1025402" y="574302"/>
                </a:cubicBezTo>
                <a:cubicBezTo>
                  <a:pt x="1020352" y="570397"/>
                  <a:pt x="1016542" y="565232"/>
                  <a:pt x="1014160" y="559334"/>
                </a:cubicBezTo>
                <a:lnTo>
                  <a:pt x="1014160" y="559331"/>
                </a:lnTo>
                <a:lnTo>
                  <a:pt x="996167" y="546441"/>
                </a:lnTo>
                <a:cubicBezTo>
                  <a:pt x="990761" y="541404"/>
                  <a:pt x="985547" y="536094"/>
                  <a:pt x="979311" y="531904"/>
                </a:cubicBezTo>
                <a:cubicBezTo>
                  <a:pt x="975500" y="529521"/>
                  <a:pt x="979311" y="524569"/>
                  <a:pt x="976643" y="522948"/>
                </a:cubicBezTo>
                <a:cubicBezTo>
                  <a:pt x="973976" y="521331"/>
                  <a:pt x="970456" y="524282"/>
                  <a:pt x="967120" y="521710"/>
                </a:cubicBezTo>
                <a:cubicBezTo>
                  <a:pt x="957595" y="514187"/>
                  <a:pt x="946739" y="507138"/>
                  <a:pt x="936549" y="499995"/>
                </a:cubicBezTo>
                <a:lnTo>
                  <a:pt x="936790" y="499180"/>
                </a:lnTo>
                <a:lnTo>
                  <a:pt x="936057" y="499708"/>
                </a:lnTo>
                <a:lnTo>
                  <a:pt x="922626" y="490850"/>
                </a:lnTo>
                <a:lnTo>
                  <a:pt x="922625" y="490847"/>
                </a:lnTo>
                <a:lnTo>
                  <a:pt x="901109" y="478848"/>
                </a:lnTo>
                <a:cubicBezTo>
                  <a:pt x="898347" y="477686"/>
                  <a:pt x="895868" y="475819"/>
                  <a:pt x="894057" y="473420"/>
                </a:cubicBezTo>
                <a:cubicBezTo>
                  <a:pt x="892721" y="470686"/>
                  <a:pt x="889774" y="469094"/>
                  <a:pt x="886725" y="469418"/>
                </a:cubicBezTo>
                <a:lnTo>
                  <a:pt x="870249" y="463229"/>
                </a:lnTo>
                <a:cubicBezTo>
                  <a:pt x="846819" y="453847"/>
                  <a:pt x="822530" y="446893"/>
                  <a:pt x="797768" y="442464"/>
                </a:cubicBezTo>
                <a:cubicBezTo>
                  <a:pt x="795958" y="442036"/>
                  <a:pt x="794148" y="441426"/>
                  <a:pt x="792436" y="440657"/>
                </a:cubicBezTo>
                <a:lnTo>
                  <a:pt x="792436" y="440654"/>
                </a:lnTo>
                <a:lnTo>
                  <a:pt x="792432" y="440654"/>
                </a:lnTo>
                <a:cubicBezTo>
                  <a:pt x="782715" y="438958"/>
                  <a:pt x="772810" y="438062"/>
                  <a:pt x="762905" y="437986"/>
                </a:cubicBezTo>
                <a:lnTo>
                  <a:pt x="762654" y="437921"/>
                </a:lnTo>
                <a:lnTo>
                  <a:pt x="762893" y="438464"/>
                </a:lnTo>
                <a:lnTo>
                  <a:pt x="761365" y="437580"/>
                </a:lnTo>
                <a:lnTo>
                  <a:pt x="757155" y="436464"/>
                </a:lnTo>
                <a:lnTo>
                  <a:pt x="756430" y="434721"/>
                </a:lnTo>
                <a:lnTo>
                  <a:pt x="748416" y="430081"/>
                </a:lnTo>
                <a:cubicBezTo>
                  <a:pt x="742890" y="442654"/>
                  <a:pt x="732603" y="437511"/>
                  <a:pt x="724222" y="438844"/>
                </a:cubicBezTo>
                <a:lnTo>
                  <a:pt x="723746" y="438844"/>
                </a:lnTo>
                <a:lnTo>
                  <a:pt x="724023" y="436258"/>
                </a:lnTo>
                <a:lnTo>
                  <a:pt x="723751" y="437393"/>
                </a:lnTo>
                <a:lnTo>
                  <a:pt x="723751" y="437606"/>
                </a:lnTo>
                <a:lnTo>
                  <a:pt x="698723" y="441920"/>
                </a:lnTo>
                <a:lnTo>
                  <a:pt x="698833" y="442748"/>
                </a:lnTo>
                <a:lnTo>
                  <a:pt x="696795" y="443117"/>
                </a:lnTo>
                <a:lnTo>
                  <a:pt x="696796" y="443130"/>
                </a:lnTo>
                <a:cubicBezTo>
                  <a:pt x="692604" y="444275"/>
                  <a:pt x="688535" y="446109"/>
                  <a:pt x="684353" y="447286"/>
                </a:cubicBezTo>
                <a:lnTo>
                  <a:pt x="671825" y="447504"/>
                </a:lnTo>
                <a:lnTo>
                  <a:pt x="671825" y="447513"/>
                </a:lnTo>
                <a:lnTo>
                  <a:pt x="671336" y="447513"/>
                </a:lnTo>
                <a:lnTo>
                  <a:pt x="671268" y="447514"/>
                </a:lnTo>
                <a:lnTo>
                  <a:pt x="671268" y="447513"/>
                </a:lnTo>
                <a:lnTo>
                  <a:pt x="671157" y="447513"/>
                </a:lnTo>
                <a:lnTo>
                  <a:pt x="668015" y="446560"/>
                </a:lnTo>
                <a:cubicBezTo>
                  <a:pt x="667061" y="456085"/>
                  <a:pt x="657919" y="454560"/>
                  <a:pt x="652583" y="458276"/>
                </a:cubicBezTo>
                <a:lnTo>
                  <a:pt x="652209" y="457710"/>
                </a:lnTo>
                <a:lnTo>
                  <a:pt x="652541" y="458750"/>
                </a:lnTo>
                <a:cubicBezTo>
                  <a:pt x="648350" y="461008"/>
                  <a:pt x="643969" y="462770"/>
                  <a:pt x="639397" y="463989"/>
                </a:cubicBezTo>
                <a:lnTo>
                  <a:pt x="639398" y="463684"/>
                </a:lnTo>
                <a:lnTo>
                  <a:pt x="627096" y="471420"/>
                </a:lnTo>
                <a:cubicBezTo>
                  <a:pt x="602147" y="485317"/>
                  <a:pt x="580049" y="503757"/>
                  <a:pt x="561859" y="525810"/>
                </a:cubicBezTo>
                <a:cubicBezTo>
                  <a:pt x="559761" y="527979"/>
                  <a:pt x="557480" y="529989"/>
                  <a:pt x="555000" y="531808"/>
                </a:cubicBezTo>
                <a:lnTo>
                  <a:pt x="554790" y="531535"/>
                </a:lnTo>
                <a:lnTo>
                  <a:pt x="554759" y="531807"/>
                </a:lnTo>
                <a:lnTo>
                  <a:pt x="550021" y="536071"/>
                </a:lnTo>
                <a:lnTo>
                  <a:pt x="550032" y="536094"/>
                </a:lnTo>
                <a:cubicBezTo>
                  <a:pt x="548984" y="540476"/>
                  <a:pt x="546795" y="544478"/>
                  <a:pt x="543556" y="547619"/>
                </a:cubicBezTo>
                <a:cubicBezTo>
                  <a:pt x="536793" y="557145"/>
                  <a:pt x="529840" y="566669"/>
                  <a:pt x="522980" y="575445"/>
                </a:cubicBezTo>
                <a:lnTo>
                  <a:pt x="522281" y="575511"/>
                </a:lnTo>
                <a:lnTo>
                  <a:pt x="520203" y="579253"/>
                </a:lnTo>
                <a:lnTo>
                  <a:pt x="518575" y="581070"/>
                </a:lnTo>
                <a:lnTo>
                  <a:pt x="520336" y="579722"/>
                </a:lnTo>
                <a:cubicBezTo>
                  <a:pt x="516907" y="588609"/>
                  <a:pt x="512431" y="597077"/>
                  <a:pt x="507096" y="604963"/>
                </a:cubicBezTo>
                <a:lnTo>
                  <a:pt x="506398" y="605209"/>
                </a:lnTo>
                <a:lnTo>
                  <a:pt x="497246" y="622783"/>
                </a:lnTo>
                <a:lnTo>
                  <a:pt x="493561" y="619247"/>
                </a:lnTo>
                <a:lnTo>
                  <a:pt x="493547" y="619298"/>
                </a:lnTo>
                <a:lnTo>
                  <a:pt x="497666" y="623251"/>
                </a:lnTo>
                <a:lnTo>
                  <a:pt x="484451" y="653902"/>
                </a:lnTo>
                <a:lnTo>
                  <a:pt x="483942" y="655839"/>
                </a:lnTo>
                <a:lnTo>
                  <a:pt x="483745" y="656104"/>
                </a:lnTo>
                <a:lnTo>
                  <a:pt x="473283" y="694308"/>
                </a:lnTo>
                <a:lnTo>
                  <a:pt x="468264" y="709636"/>
                </a:lnTo>
                <a:lnTo>
                  <a:pt x="468225" y="710037"/>
                </a:lnTo>
                <a:lnTo>
                  <a:pt x="461177" y="741946"/>
                </a:lnTo>
                <a:lnTo>
                  <a:pt x="461113" y="742168"/>
                </a:lnTo>
                <a:lnTo>
                  <a:pt x="461364" y="741754"/>
                </a:lnTo>
                <a:cubicBezTo>
                  <a:pt x="457745" y="759185"/>
                  <a:pt x="457841" y="776996"/>
                  <a:pt x="455362" y="794618"/>
                </a:cubicBezTo>
                <a:cubicBezTo>
                  <a:pt x="454126" y="810458"/>
                  <a:pt x="453838" y="826364"/>
                  <a:pt x="454413" y="842243"/>
                </a:cubicBezTo>
                <a:lnTo>
                  <a:pt x="454137" y="842841"/>
                </a:lnTo>
                <a:lnTo>
                  <a:pt x="454137" y="862899"/>
                </a:lnTo>
                <a:lnTo>
                  <a:pt x="454129" y="862930"/>
                </a:lnTo>
                <a:lnTo>
                  <a:pt x="470033" y="977196"/>
                </a:lnTo>
                <a:lnTo>
                  <a:pt x="470016" y="977200"/>
                </a:lnTo>
                <a:lnTo>
                  <a:pt x="479463" y="1006485"/>
                </a:lnTo>
                <a:lnTo>
                  <a:pt x="479540" y="1006342"/>
                </a:lnTo>
                <a:lnTo>
                  <a:pt x="479512" y="1006634"/>
                </a:lnTo>
                <a:lnTo>
                  <a:pt x="479540" y="1006723"/>
                </a:lnTo>
                <a:lnTo>
                  <a:pt x="479490" y="1006868"/>
                </a:lnTo>
                <a:lnTo>
                  <a:pt x="478395" y="1018630"/>
                </a:lnTo>
                <a:cubicBezTo>
                  <a:pt x="476491" y="1019297"/>
                  <a:pt x="477634" y="1023011"/>
                  <a:pt x="479350" y="1023106"/>
                </a:cubicBezTo>
                <a:cubicBezTo>
                  <a:pt x="488017" y="1023106"/>
                  <a:pt x="490114" y="1030060"/>
                  <a:pt x="492590" y="1036346"/>
                </a:cubicBezTo>
                <a:lnTo>
                  <a:pt x="492489" y="1037018"/>
                </a:lnTo>
                <a:lnTo>
                  <a:pt x="492808" y="1036727"/>
                </a:lnTo>
                <a:lnTo>
                  <a:pt x="500012" y="1052178"/>
                </a:lnTo>
                <a:lnTo>
                  <a:pt x="500129" y="1052252"/>
                </a:lnTo>
                <a:cubicBezTo>
                  <a:pt x="513561" y="1070731"/>
                  <a:pt x="523467" y="1091876"/>
                  <a:pt x="541090" y="1107307"/>
                </a:cubicBezTo>
                <a:lnTo>
                  <a:pt x="541101" y="1107338"/>
                </a:lnTo>
                <a:lnTo>
                  <a:pt x="546497" y="1112736"/>
                </a:lnTo>
                <a:cubicBezTo>
                  <a:pt x="547829" y="1116660"/>
                  <a:pt x="551069" y="1119632"/>
                  <a:pt x="555071" y="1120642"/>
                </a:cubicBezTo>
                <a:cubicBezTo>
                  <a:pt x="557739" y="1121499"/>
                  <a:pt x="561164" y="1123213"/>
                  <a:pt x="561641" y="1126166"/>
                </a:cubicBezTo>
                <a:cubicBezTo>
                  <a:pt x="562689" y="1131977"/>
                  <a:pt x="567739" y="1130453"/>
                  <a:pt x="571170" y="1132167"/>
                </a:cubicBezTo>
                <a:lnTo>
                  <a:pt x="571103" y="1132213"/>
                </a:lnTo>
                <a:lnTo>
                  <a:pt x="613480" y="1151218"/>
                </a:lnTo>
                <a:cubicBezTo>
                  <a:pt x="635767" y="1156066"/>
                  <a:pt x="658623" y="1156847"/>
                  <a:pt x="681199" y="1153504"/>
                </a:cubicBezTo>
                <a:cubicBezTo>
                  <a:pt x="695484" y="1151027"/>
                  <a:pt x="709771" y="1148837"/>
                  <a:pt x="723866" y="1146646"/>
                </a:cubicBezTo>
                <a:cubicBezTo>
                  <a:pt x="723013" y="1151523"/>
                  <a:pt x="723773" y="1156542"/>
                  <a:pt x="726058" y="1160933"/>
                </a:cubicBezTo>
                <a:cubicBezTo>
                  <a:pt x="729299" y="1169601"/>
                  <a:pt x="728157" y="1172173"/>
                  <a:pt x="719676" y="1173697"/>
                </a:cubicBezTo>
                <a:cubicBezTo>
                  <a:pt x="701959" y="1177421"/>
                  <a:pt x="684149" y="1180155"/>
                  <a:pt x="666149" y="1181888"/>
                </a:cubicBezTo>
                <a:cubicBezTo>
                  <a:pt x="643100" y="1183574"/>
                  <a:pt x="619959" y="1180726"/>
                  <a:pt x="598054" y="1173506"/>
                </a:cubicBezTo>
                <a:lnTo>
                  <a:pt x="596847" y="1172598"/>
                </a:lnTo>
                <a:lnTo>
                  <a:pt x="581005" y="1167155"/>
                </a:lnTo>
                <a:lnTo>
                  <a:pt x="579862" y="1167125"/>
                </a:lnTo>
                <a:lnTo>
                  <a:pt x="568530" y="1160171"/>
                </a:lnTo>
                <a:lnTo>
                  <a:pt x="568314" y="1159578"/>
                </a:lnTo>
                <a:lnTo>
                  <a:pt x="559464" y="1154634"/>
                </a:lnTo>
                <a:cubicBezTo>
                  <a:pt x="558166" y="1152479"/>
                  <a:pt x="558212" y="1149169"/>
                  <a:pt x="558307" y="1142549"/>
                </a:cubicBezTo>
                <a:cubicBezTo>
                  <a:pt x="553832" y="1141978"/>
                  <a:pt x="552880" y="1148836"/>
                  <a:pt x="548118" y="1147407"/>
                </a:cubicBezTo>
                <a:cubicBezTo>
                  <a:pt x="544306" y="1145778"/>
                  <a:pt x="541069" y="1142978"/>
                  <a:pt x="538879" y="1139406"/>
                </a:cubicBezTo>
                <a:lnTo>
                  <a:pt x="538879" y="1139391"/>
                </a:lnTo>
                <a:lnTo>
                  <a:pt x="528517" y="1130929"/>
                </a:lnTo>
                <a:cubicBezTo>
                  <a:pt x="519752" y="1121404"/>
                  <a:pt x="510607" y="1111879"/>
                  <a:pt x="501844" y="1101687"/>
                </a:cubicBezTo>
                <a:cubicBezTo>
                  <a:pt x="498797" y="1098858"/>
                  <a:pt x="496512" y="1095277"/>
                  <a:pt x="495272" y="1091305"/>
                </a:cubicBezTo>
                <a:lnTo>
                  <a:pt x="495179" y="1090955"/>
                </a:lnTo>
                <a:lnTo>
                  <a:pt x="479602" y="1068159"/>
                </a:lnTo>
                <a:lnTo>
                  <a:pt x="479664" y="1068169"/>
                </a:lnTo>
                <a:lnTo>
                  <a:pt x="479650" y="1068159"/>
                </a:lnTo>
                <a:cubicBezTo>
                  <a:pt x="479650" y="1067492"/>
                  <a:pt x="479650" y="1066826"/>
                  <a:pt x="479650" y="1066159"/>
                </a:cubicBezTo>
                <a:lnTo>
                  <a:pt x="480289" y="1065070"/>
                </a:lnTo>
                <a:lnTo>
                  <a:pt x="479158" y="1065779"/>
                </a:lnTo>
                <a:cubicBezTo>
                  <a:pt x="474111" y="1060635"/>
                  <a:pt x="470969" y="1053910"/>
                  <a:pt x="470205" y="1046729"/>
                </a:cubicBezTo>
                <a:cubicBezTo>
                  <a:pt x="468871" y="1040271"/>
                  <a:pt x="465727" y="1034317"/>
                  <a:pt x="461157" y="1029583"/>
                </a:cubicBezTo>
                <a:lnTo>
                  <a:pt x="461166" y="1029521"/>
                </a:lnTo>
                <a:lnTo>
                  <a:pt x="460870" y="1029583"/>
                </a:lnTo>
                <a:cubicBezTo>
                  <a:pt x="453155" y="1012743"/>
                  <a:pt x="447058" y="995198"/>
                  <a:pt x="442676" y="977195"/>
                </a:cubicBezTo>
                <a:lnTo>
                  <a:pt x="442695" y="977190"/>
                </a:lnTo>
                <a:lnTo>
                  <a:pt x="442695" y="959003"/>
                </a:lnTo>
                <a:lnTo>
                  <a:pt x="442603" y="958876"/>
                </a:lnTo>
                <a:lnTo>
                  <a:pt x="438339" y="954147"/>
                </a:lnTo>
                <a:lnTo>
                  <a:pt x="438314" y="954146"/>
                </a:lnTo>
                <a:cubicBezTo>
                  <a:pt x="435551" y="945906"/>
                  <a:pt x="433837" y="937331"/>
                  <a:pt x="433360" y="928635"/>
                </a:cubicBezTo>
                <a:cubicBezTo>
                  <a:pt x="430219" y="911490"/>
                  <a:pt x="428691" y="894068"/>
                  <a:pt x="429073" y="876628"/>
                </a:cubicBezTo>
                <a:lnTo>
                  <a:pt x="429152" y="875865"/>
                </a:lnTo>
                <a:lnTo>
                  <a:pt x="426977" y="860912"/>
                </a:lnTo>
                <a:lnTo>
                  <a:pt x="426977" y="831289"/>
                </a:lnTo>
                <a:cubicBezTo>
                  <a:pt x="425739" y="824498"/>
                  <a:pt x="428216" y="817563"/>
                  <a:pt x="433360" y="813001"/>
                </a:cubicBezTo>
                <a:cubicBezTo>
                  <a:pt x="438884" y="808524"/>
                  <a:pt x="435833" y="801094"/>
                  <a:pt x="434024" y="794808"/>
                </a:cubicBezTo>
                <a:lnTo>
                  <a:pt x="434024" y="766523"/>
                </a:lnTo>
                <a:lnTo>
                  <a:pt x="432685" y="766281"/>
                </a:lnTo>
                <a:cubicBezTo>
                  <a:pt x="432074" y="764257"/>
                  <a:pt x="433028" y="761138"/>
                  <a:pt x="433837" y="758233"/>
                </a:cubicBezTo>
                <a:cubicBezTo>
                  <a:pt x="438026" y="755890"/>
                  <a:pt x="439552" y="750689"/>
                  <a:pt x="437457" y="746422"/>
                </a:cubicBezTo>
                <a:cubicBezTo>
                  <a:pt x="435551" y="741050"/>
                  <a:pt x="435551" y="735220"/>
                  <a:pt x="437457" y="729849"/>
                </a:cubicBezTo>
                <a:cubicBezTo>
                  <a:pt x="437649" y="728725"/>
                  <a:pt x="438026" y="727629"/>
                  <a:pt x="438506" y="726610"/>
                </a:cubicBezTo>
                <a:cubicBezTo>
                  <a:pt x="441648" y="721181"/>
                  <a:pt x="442030" y="719752"/>
                  <a:pt x="441363" y="715657"/>
                </a:cubicBezTo>
                <a:cubicBezTo>
                  <a:pt x="440791" y="713856"/>
                  <a:pt x="440791" y="711932"/>
                  <a:pt x="441363" y="710132"/>
                </a:cubicBezTo>
                <a:cubicBezTo>
                  <a:pt x="444601" y="703655"/>
                  <a:pt x="444032" y="696035"/>
                  <a:pt x="447270" y="689558"/>
                </a:cubicBezTo>
                <a:lnTo>
                  <a:pt x="447515" y="689453"/>
                </a:lnTo>
                <a:lnTo>
                  <a:pt x="447488" y="689262"/>
                </a:lnTo>
                <a:lnTo>
                  <a:pt x="447755" y="685283"/>
                </a:lnTo>
                <a:lnTo>
                  <a:pt x="447744" y="685272"/>
                </a:lnTo>
                <a:lnTo>
                  <a:pt x="447757" y="685233"/>
                </a:lnTo>
                <a:lnTo>
                  <a:pt x="447775" y="684976"/>
                </a:lnTo>
                <a:lnTo>
                  <a:pt x="447846" y="684993"/>
                </a:lnTo>
                <a:lnTo>
                  <a:pt x="467561" y="631265"/>
                </a:lnTo>
                <a:cubicBezTo>
                  <a:pt x="472511" y="621740"/>
                  <a:pt x="474894" y="611453"/>
                  <a:pt x="479941" y="602690"/>
                </a:cubicBezTo>
                <a:lnTo>
                  <a:pt x="486076" y="592187"/>
                </a:lnTo>
                <a:lnTo>
                  <a:pt x="485816" y="590683"/>
                </a:lnTo>
                <a:lnTo>
                  <a:pt x="488292" y="586492"/>
                </a:lnTo>
                <a:lnTo>
                  <a:pt x="488415" y="586467"/>
                </a:lnTo>
                <a:lnTo>
                  <a:pt x="493262" y="576969"/>
                </a:lnTo>
                <a:cubicBezTo>
                  <a:pt x="496976" y="575740"/>
                  <a:pt x="499070" y="571854"/>
                  <a:pt x="498024" y="568099"/>
                </a:cubicBezTo>
                <a:cubicBezTo>
                  <a:pt x="502118" y="566288"/>
                  <a:pt x="506977" y="566099"/>
                  <a:pt x="506217" y="558573"/>
                </a:cubicBezTo>
                <a:cubicBezTo>
                  <a:pt x="505453" y="551050"/>
                  <a:pt x="512789" y="554194"/>
                  <a:pt x="516311" y="552383"/>
                </a:cubicBezTo>
                <a:cubicBezTo>
                  <a:pt x="518695" y="548477"/>
                  <a:pt x="512883" y="548858"/>
                  <a:pt x="513359" y="545999"/>
                </a:cubicBezTo>
                <a:cubicBezTo>
                  <a:pt x="513835" y="543142"/>
                  <a:pt x="516123" y="541619"/>
                  <a:pt x="518025" y="539905"/>
                </a:cubicBezTo>
                <a:cubicBezTo>
                  <a:pt x="519932" y="538191"/>
                  <a:pt x="520216" y="532476"/>
                  <a:pt x="524315" y="530951"/>
                </a:cubicBezTo>
                <a:cubicBezTo>
                  <a:pt x="528600" y="530951"/>
                  <a:pt x="527169" y="537142"/>
                  <a:pt x="532028" y="538094"/>
                </a:cubicBezTo>
                <a:lnTo>
                  <a:pt x="532028" y="522822"/>
                </a:lnTo>
                <a:lnTo>
                  <a:pt x="531898" y="522758"/>
                </a:lnTo>
                <a:lnTo>
                  <a:pt x="532028" y="522548"/>
                </a:lnTo>
                <a:lnTo>
                  <a:pt x="532028" y="521998"/>
                </a:lnTo>
                <a:lnTo>
                  <a:pt x="532713" y="521439"/>
                </a:lnTo>
                <a:lnTo>
                  <a:pt x="538949" y="511329"/>
                </a:lnTo>
                <a:lnTo>
                  <a:pt x="539217" y="511363"/>
                </a:lnTo>
                <a:lnTo>
                  <a:pt x="539188" y="511329"/>
                </a:lnTo>
                <a:cubicBezTo>
                  <a:pt x="547284" y="506950"/>
                  <a:pt x="549760" y="496661"/>
                  <a:pt x="558240" y="492280"/>
                </a:cubicBezTo>
                <a:cubicBezTo>
                  <a:pt x="560906" y="496376"/>
                  <a:pt x="554620" y="500090"/>
                  <a:pt x="558806" y="504567"/>
                </a:cubicBezTo>
                <a:cubicBezTo>
                  <a:pt x="562527" y="500975"/>
                  <a:pt x="564905" y="496128"/>
                  <a:pt x="565287" y="490948"/>
                </a:cubicBezTo>
                <a:cubicBezTo>
                  <a:pt x="566338" y="480374"/>
                  <a:pt x="569955" y="476469"/>
                  <a:pt x="580718" y="475706"/>
                </a:cubicBezTo>
                <a:cubicBezTo>
                  <a:pt x="583955" y="475706"/>
                  <a:pt x="586048" y="473041"/>
                  <a:pt x="588911" y="472850"/>
                </a:cubicBezTo>
                <a:cubicBezTo>
                  <a:pt x="591764" y="472659"/>
                  <a:pt x="590813" y="475898"/>
                  <a:pt x="591096" y="477706"/>
                </a:cubicBezTo>
                <a:cubicBezTo>
                  <a:pt x="591382" y="479516"/>
                  <a:pt x="591764" y="480659"/>
                  <a:pt x="593478" y="481137"/>
                </a:cubicBezTo>
                <a:cubicBezTo>
                  <a:pt x="594620" y="481145"/>
                  <a:pt x="595575" y="480287"/>
                  <a:pt x="595762" y="479137"/>
                </a:cubicBezTo>
                <a:cubicBezTo>
                  <a:pt x="596717" y="475419"/>
                  <a:pt x="596335" y="471497"/>
                  <a:pt x="594809" y="467992"/>
                </a:cubicBezTo>
                <a:cubicBezTo>
                  <a:pt x="593003" y="464857"/>
                  <a:pt x="594051" y="460828"/>
                  <a:pt x="597193" y="458999"/>
                </a:cubicBezTo>
                <a:cubicBezTo>
                  <a:pt x="597572" y="458791"/>
                  <a:pt x="597955" y="458607"/>
                  <a:pt x="598335" y="458466"/>
                </a:cubicBezTo>
                <a:cubicBezTo>
                  <a:pt x="612906" y="452180"/>
                  <a:pt x="624242" y="439988"/>
                  <a:pt x="639763" y="435416"/>
                </a:cubicBezTo>
                <a:lnTo>
                  <a:pt x="640254" y="435743"/>
                </a:lnTo>
                <a:lnTo>
                  <a:pt x="662041" y="427229"/>
                </a:lnTo>
                <a:lnTo>
                  <a:pt x="661991" y="426937"/>
                </a:lnTo>
                <a:lnTo>
                  <a:pt x="669031" y="424465"/>
                </a:lnTo>
                <a:lnTo>
                  <a:pt x="668645" y="424078"/>
                </a:lnTo>
                <a:cubicBezTo>
                  <a:pt x="673167" y="422984"/>
                  <a:pt x="675073" y="424293"/>
                  <a:pt x="676086" y="426413"/>
                </a:cubicBezTo>
                <a:lnTo>
                  <a:pt x="678057" y="433217"/>
                </a:lnTo>
                <a:lnTo>
                  <a:pt x="678115" y="433304"/>
                </a:lnTo>
                <a:lnTo>
                  <a:pt x="680605" y="429074"/>
                </a:lnTo>
                <a:cubicBezTo>
                  <a:pt x="680509" y="428757"/>
                  <a:pt x="680414" y="428454"/>
                  <a:pt x="680223" y="428177"/>
                </a:cubicBezTo>
                <a:cubicBezTo>
                  <a:pt x="677173" y="421985"/>
                  <a:pt x="681078" y="420081"/>
                  <a:pt x="686032" y="418652"/>
                </a:cubicBezTo>
                <a:cubicBezTo>
                  <a:pt x="698323" y="416270"/>
                  <a:pt x="710226" y="409985"/>
                  <a:pt x="723371" y="414937"/>
                </a:cubicBezTo>
                <a:cubicBezTo>
                  <a:pt x="725180" y="415605"/>
                  <a:pt x="726706" y="413699"/>
                  <a:pt x="728131" y="412460"/>
                </a:cubicBezTo>
                <a:lnTo>
                  <a:pt x="728186" y="412639"/>
                </a:lnTo>
                <a:lnTo>
                  <a:pt x="728390" y="412268"/>
                </a:lnTo>
                <a:cubicBezTo>
                  <a:pt x="732295" y="410173"/>
                  <a:pt x="736010" y="412649"/>
                  <a:pt x="739821" y="413126"/>
                </a:cubicBezTo>
                <a:lnTo>
                  <a:pt x="739747" y="414061"/>
                </a:lnTo>
                <a:lnTo>
                  <a:pt x="739843" y="413984"/>
                </a:lnTo>
                <a:cubicBezTo>
                  <a:pt x="747177" y="410945"/>
                  <a:pt x="755369" y="410746"/>
                  <a:pt x="762893" y="413412"/>
                </a:cubicBezTo>
                <a:cubicBezTo>
                  <a:pt x="766416" y="414547"/>
                  <a:pt x="770130" y="414840"/>
                  <a:pt x="773846" y="414270"/>
                </a:cubicBezTo>
                <a:cubicBezTo>
                  <a:pt x="779276" y="412869"/>
                  <a:pt x="784988" y="413202"/>
                  <a:pt x="790228" y="415221"/>
                </a:cubicBezTo>
                <a:lnTo>
                  <a:pt x="790212" y="415223"/>
                </a:lnTo>
                <a:lnTo>
                  <a:pt x="790241" y="415221"/>
                </a:lnTo>
                <a:cubicBezTo>
                  <a:pt x="801575" y="413699"/>
                  <a:pt x="811099" y="419604"/>
                  <a:pt x="822148" y="419984"/>
                </a:cubicBezTo>
                <a:lnTo>
                  <a:pt x="822110" y="420223"/>
                </a:lnTo>
                <a:lnTo>
                  <a:pt x="822530" y="419984"/>
                </a:lnTo>
                <a:cubicBezTo>
                  <a:pt x="840628" y="424539"/>
                  <a:pt x="858246" y="430559"/>
                  <a:pt x="875294" y="437986"/>
                </a:cubicBezTo>
                <a:lnTo>
                  <a:pt x="875255" y="438187"/>
                </a:lnTo>
                <a:lnTo>
                  <a:pt x="886629" y="444749"/>
                </a:lnTo>
                <a:cubicBezTo>
                  <a:pt x="889581" y="448234"/>
                  <a:pt x="893961" y="450283"/>
                  <a:pt x="898538" y="450370"/>
                </a:cubicBezTo>
                <a:cubicBezTo>
                  <a:pt x="903206" y="449596"/>
                  <a:pt x="907583" y="452560"/>
                  <a:pt x="908631" y="457132"/>
                </a:cubicBezTo>
                <a:cubicBezTo>
                  <a:pt x="911107" y="461333"/>
                  <a:pt x="916061" y="463485"/>
                  <a:pt x="920820" y="462465"/>
                </a:cubicBezTo>
                <a:cubicBezTo>
                  <a:pt x="922250" y="462180"/>
                  <a:pt x="923773" y="462458"/>
                  <a:pt x="925109" y="463227"/>
                </a:cubicBezTo>
                <a:lnTo>
                  <a:pt x="925109" y="463229"/>
                </a:lnTo>
                <a:lnTo>
                  <a:pt x="927105" y="463229"/>
                </a:lnTo>
                <a:cubicBezTo>
                  <a:pt x="928725" y="465675"/>
                  <a:pt x="931392" y="467171"/>
                  <a:pt x="934342" y="467229"/>
                </a:cubicBezTo>
                <a:cubicBezTo>
                  <a:pt x="947012" y="474888"/>
                  <a:pt x="959203" y="483384"/>
                  <a:pt x="970727" y="492661"/>
                </a:cubicBezTo>
                <a:lnTo>
                  <a:pt x="970593" y="492731"/>
                </a:lnTo>
                <a:lnTo>
                  <a:pt x="970832" y="492755"/>
                </a:lnTo>
                <a:cubicBezTo>
                  <a:pt x="973976" y="494850"/>
                  <a:pt x="977215" y="496851"/>
                  <a:pt x="980359" y="499041"/>
                </a:cubicBezTo>
                <a:cubicBezTo>
                  <a:pt x="983501" y="501232"/>
                  <a:pt x="985216" y="502758"/>
                  <a:pt x="984548" y="506471"/>
                </a:cubicBezTo>
                <a:cubicBezTo>
                  <a:pt x="983883" y="510188"/>
                  <a:pt x="986167" y="511902"/>
                  <a:pt x="989787" y="511137"/>
                </a:cubicBezTo>
                <a:cubicBezTo>
                  <a:pt x="995787" y="509805"/>
                  <a:pt x="999310" y="511902"/>
                  <a:pt x="1000262" y="517997"/>
                </a:cubicBezTo>
                <a:cubicBezTo>
                  <a:pt x="1000262" y="520377"/>
                  <a:pt x="1002264" y="520568"/>
                  <a:pt x="1004171" y="521234"/>
                </a:cubicBezTo>
                <a:cubicBezTo>
                  <a:pt x="1011882" y="524131"/>
                  <a:pt x="1018453" y="529273"/>
                  <a:pt x="1023214" y="535997"/>
                </a:cubicBezTo>
                <a:cubicBezTo>
                  <a:pt x="1023311" y="537275"/>
                  <a:pt x="1024455" y="538246"/>
                  <a:pt x="1025691" y="538189"/>
                </a:cubicBezTo>
                <a:lnTo>
                  <a:pt x="1030073" y="542571"/>
                </a:lnTo>
                <a:lnTo>
                  <a:pt x="1030561" y="543355"/>
                </a:lnTo>
                <a:lnTo>
                  <a:pt x="1030259" y="542381"/>
                </a:lnTo>
                <a:cubicBezTo>
                  <a:pt x="1031208" y="542990"/>
                  <a:pt x="1032068" y="543656"/>
                  <a:pt x="1032926" y="544381"/>
                </a:cubicBezTo>
                <a:cubicBezTo>
                  <a:pt x="1041880" y="554448"/>
                  <a:pt x="1051404" y="563983"/>
                  <a:pt x="1061500" y="572968"/>
                </a:cubicBezTo>
                <a:lnTo>
                  <a:pt x="1062215" y="574911"/>
                </a:lnTo>
                <a:lnTo>
                  <a:pt x="1061944" y="573535"/>
                </a:lnTo>
                <a:lnTo>
                  <a:pt x="1066598" y="577908"/>
                </a:lnTo>
                <a:lnTo>
                  <a:pt x="1066746" y="577544"/>
                </a:lnTo>
                <a:cubicBezTo>
                  <a:pt x="1073229" y="585001"/>
                  <a:pt x="1080273" y="592003"/>
                  <a:pt x="1087704" y="598498"/>
                </a:cubicBezTo>
                <a:cubicBezTo>
                  <a:pt x="1089897" y="589097"/>
                  <a:pt x="1091423" y="579544"/>
                  <a:pt x="1092180" y="569923"/>
                </a:cubicBezTo>
                <a:cubicBezTo>
                  <a:pt x="1092376" y="567212"/>
                  <a:pt x="1091138" y="564614"/>
                  <a:pt x="1088946" y="563051"/>
                </a:cubicBezTo>
                <a:cubicBezTo>
                  <a:pt x="1086275" y="561242"/>
                  <a:pt x="1085422" y="557640"/>
                  <a:pt x="1087135" y="554858"/>
                </a:cubicBezTo>
                <a:cubicBezTo>
                  <a:pt x="1088850" y="551619"/>
                  <a:pt x="1087135" y="549144"/>
                  <a:pt x="1085422" y="546573"/>
                </a:cubicBezTo>
                <a:cubicBezTo>
                  <a:pt x="1081987" y="541485"/>
                  <a:pt x="1080273" y="535456"/>
                  <a:pt x="1080464" y="529332"/>
                </a:cubicBezTo>
                <a:lnTo>
                  <a:pt x="1081385" y="529024"/>
                </a:lnTo>
                <a:lnTo>
                  <a:pt x="1085704" y="525045"/>
                </a:lnTo>
                <a:cubicBezTo>
                  <a:pt x="1090371" y="523521"/>
                  <a:pt x="1090944" y="520093"/>
                  <a:pt x="1090090" y="515521"/>
                </a:cubicBezTo>
                <a:cubicBezTo>
                  <a:pt x="1090090" y="513330"/>
                  <a:pt x="1089417" y="510663"/>
                  <a:pt x="1086466" y="510663"/>
                </a:cubicBezTo>
                <a:cubicBezTo>
                  <a:pt x="1083512" y="510663"/>
                  <a:pt x="1083894" y="512948"/>
                  <a:pt x="1083324" y="514759"/>
                </a:cubicBezTo>
                <a:cubicBezTo>
                  <a:pt x="1082754" y="516568"/>
                  <a:pt x="1083324" y="518760"/>
                  <a:pt x="1079228" y="519521"/>
                </a:cubicBezTo>
                <a:cubicBezTo>
                  <a:pt x="1074845" y="502948"/>
                  <a:pt x="1067795" y="487043"/>
                  <a:pt x="1064655" y="469990"/>
                </a:cubicBezTo>
                <a:cubicBezTo>
                  <a:pt x="1063701" y="465135"/>
                  <a:pt x="1067417" y="461229"/>
                  <a:pt x="1066652" y="456372"/>
                </a:cubicBezTo>
                <a:cubicBezTo>
                  <a:pt x="1064178" y="456372"/>
                  <a:pt x="1060652" y="460751"/>
                  <a:pt x="1059320" y="455419"/>
                </a:cubicBezTo>
                <a:lnTo>
                  <a:pt x="1044585" y="417396"/>
                </a:lnTo>
                <a:lnTo>
                  <a:pt x="1044136" y="417507"/>
                </a:lnTo>
                <a:cubicBezTo>
                  <a:pt x="1044136" y="416812"/>
                  <a:pt x="1044136" y="416106"/>
                  <a:pt x="1044136" y="415412"/>
                </a:cubicBezTo>
                <a:lnTo>
                  <a:pt x="1044171" y="415175"/>
                </a:lnTo>
                <a:lnTo>
                  <a:pt x="1043797" y="415509"/>
                </a:lnTo>
                <a:cubicBezTo>
                  <a:pt x="1038937" y="409564"/>
                  <a:pt x="1035698" y="402487"/>
                  <a:pt x="1034271" y="394933"/>
                </a:cubicBezTo>
                <a:cubicBezTo>
                  <a:pt x="1033032" y="387600"/>
                  <a:pt x="1027130" y="382647"/>
                  <a:pt x="1024742" y="375884"/>
                </a:cubicBezTo>
                <a:cubicBezTo>
                  <a:pt x="1019981" y="366758"/>
                  <a:pt x="1016078" y="357186"/>
                  <a:pt x="1013219" y="347309"/>
                </a:cubicBezTo>
                <a:cubicBezTo>
                  <a:pt x="1012745" y="345482"/>
                  <a:pt x="1011790" y="343786"/>
                  <a:pt x="1010552" y="342357"/>
                </a:cubicBezTo>
                <a:lnTo>
                  <a:pt x="963564" y="271575"/>
                </a:lnTo>
                <a:lnTo>
                  <a:pt x="963473" y="271774"/>
                </a:lnTo>
                <a:cubicBezTo>
                  <a:pt x="957949" y="266421"/>
                  <a:pt x="953285" y="260220"/>
                  <a:pt x="949664" y="253391"/>
                </a:cubicBezTo>
                <a:lnTo>
                  <a:pt x="949666" y="253310"/>
                </a:lnTo>
                <a:lnTo>
                  <a:pt x="940883" y="243866"/>
                </a:lnTo>
                <a:lnTo>
                  <a:pt x="940906" y="243795"/>
                </a:lnTo>
                <a:lnTo>
                  <a:pt x="936147" y="237389"/>
                </a:lnTo>
                <a:lnTo>
                  <a:pt x="935832" y="237016"/>
                </a:lnTo>
                <a:lnTo>
                  <a:pt x="927252" y="228436"/>
                </a:lnTo>
                <a:lnTo>
                  <a:pt x="927268" y="228415"/>
                </a:lnTo>
                <a:lnTo>
                  <a:pt x="913668" y="214434"/>
                </a:lnTo>
                <a:lnTo>
                  <a:pt x="913671" y="214429"/>
                </a:lnTo>
                <a:lnTo>
                  <a:pt x="875576" y="177572"/>
                </a:lnTo>
                <a:cubicBezTo>
                  <a:pt x="870334" y="174048"/>
                  <a:pt x="871005" y="167095"/>
                  <a:pt x="865669" y="164142"/>
                </a:cubicBezTo>
                <a:lnTo>
                  <a:pt x="865792" y="163994"/>
                </a:lnTo>
                <a:lnTo>
                  <a:pt x="865577" y="164046"/>
                </a:lnTo>
                <a:cubicBezTo>
                  <a:pt x="856531" y="159494"/>
                  <a:pt x="848531" y="153217"/>
                  <a:pt x="841864" y="145568"/>
                </a:cubicBezTo>
                <a:cubicBezTo>
                  <a:pt x="830052" y="134128"/>
                  <a:pt x="817386" y="123499"/>
                  <a:pt x="804148" y="113755"/>
                </a:cubicBezTo>
                <a:lnTo>
                  <a:pt x="804212" y="113669"/>
                </a:lnTo>
                <a:lnTo>
                  <a:pt x="803767" y="113754"/>
                </a:lnTo>
                <a:cubicBezTo>
                  <a:pt x="795101" y="107182"/>
                  <a:pt x="783769" y="104229"/>
                  <a:pt x="777671" y="94228"/>
                </a:cubicBezTo>
                <a:cubicBezTo>
                  <a:pt x="776814" y="92894"/>
                  <a:pt x="775290" y="92123"/>
                  <a:pt x="773765" y="92227"/>
                </a:cubicBezTo>
                <a:cubicBezTo>
                  <a:pt x="763577" y="92227"/>
                  <a:pt x="756431" y="85084"/>
                  <a:pt x="747671" y="81845"/>
                </a:cubicBezTo>
                <a:cubicBezTo>
                  <a:pt x="744433" y="80502"/>
                  <a:pt x="742241" y="77502"/>
                  <a:pt x="741860" y="74034"/>
                </a:cubicBezTo>
                <a:lnTo>
                  <a:pt x="735383" y="70607"/>
                </a:lnTo>
                <a:lnTo>
                  <a:pt x="726634" y="71368"/>
                </a:lnTo>
                <a:lnTo>
                  <a:pt x="677963" y="52319"/>
                </a:lnTo>
                <a:cubicBezTo>
                  <a:pt x="675770" y="51460"/>
                  <a:pt x="673676" y="50413"/>
                  <a:pt x="673576" y="47651"/>
                </a:cubicBezTo>
                <a:cubicBezTo>
                  <a:pt x="673485" y="44888"/>
                  <a:pt x="672342" y="44888"/>
                  <a:pt x="670722" y="45841"/>
                </a:cubicBezTo>
                <a:cubicBezTo>
                  <a:pt x="664813" y="49365"/>
                  <a:pt x="659670" y="45841"/>
                  <a:pt x="654240" y="44316"/>
                </a:cubicBezTo>
                <a:cubicBezTo>
                  <a:pt x="638146" y="39841"/>
                  <a:pt x="622148" y="34791"/>
                  <a:pt x="605674" y="31743"/>
                </a:cubicBezTo>
                <a:cubicBezTo>
                  <a:pt x="599582" y="31191"/>
                  <a:pt x="593865" y="28496"/>
                  <a:pt x="589578" y="24123"/>
                </a:cubicBezTo>
                <a:cubicBezTo>
                  <a:pt x="587956" y="22314"/>
                  <a:pt x="587482" y="22504"/>
                  <a:pt x="585099" y="26029"/>
                </a:cubicBezTo>
                <a:cubicBezTo>
                  <a:pt x="584435" y="26972"/>
                  <a:pt x="583382" y="27486"/>
                  <a:pt x="582242" y="27362"/>
                </a:cubicBezTo>
                <a:cubicBezTo>
                  <a:pt x="575389" y="27362"/>
                  <a:pt x="572719" y="25648"/>
                  <a:pt x="569100" y="17837"/>
                </a:cubicBezTo>
                <a:cubicBezTo>
                  <a:pt x="568530" y="16370"/>
                  <a:pt x="567195" y="15362"/>
                  <a:pt x="565674" y="15265"/>
                </a:cubicBezTo>
                <a:cubicBezTo>
                  <a:pt x="564147" y="23933"/>
                  <a:pt x="564050" y="24314"/>
                  <a:pt x="555290" y="22124"/>
                </a:cubicBezTo>
                <a:cubicBezTo>
                  <a:pt x="549954" y="20790"/>
                  <a:pt x="543669" y="22124"/>
                  <a:pt x="539573" y="16504"/>
                </a:cubicBezTo>
                <a:cubicBezTo>
                  <a:pt x="537955" y="14408"/>
                  <a:pt x="536331" y="15741"/>
                  <a:pt x="534717" y="16504"/>
                </a:cubicBezTo>
                <a:cubicBezTo>
                  <a:pt x="531191" y="18123"/>
                  <a:pt x="527380" y="18657"/>
                  <a:pt x="523571" y="18028"/>
                </a:cubicBezTo>
                <a:cubicBezTo>
                  <a:pt x="519950" y="18028"/>
                  <a:pt x="517856" y="16123"/>
                  <a:pt x="518235" y="12313"/>
                </a:cubicBezTo>
                <a:cubicBezTo>
                  <a:pt x="518615" y="8503"/>
                  <a:pt x="518235" y="5740"/>
                  <a:pt x="522998" y="6216"/>
                </a:cubicBezTo>
                <a:cubicBezTo>
                  <a:pt x="525284" y="6293"/>
                  <a:pt x="527475" y="5436"/>
                  <a:pt x="529096" y="3835"/>
                </a:cubicBezTo>
                <a:cubicBezTo>
                  <a:pt x="532045" y="1159"/>
                  <a:pt x="536331" y="587"/>
                  <a:pt x="539857" y="2407"/>
                </a:cubicBezTo>
                <a:close/>
                <a:moveTo>
                  <a:pt x="479232" y="979"/>
                </a:moveTo>
                <a:cubicBezTo>
                  <a:pt x="487329" y="216"/>
                  <a:pt x="489710" y="1741"/>
                  <a:pt x="490282" y="8218"/>
                </a:cubicBezTo>
                <a:cubicBezTo>
                  <a:pt x="490853" y="14695"/>
                  <a:pt x="488473" y="16981"/>
                  <a:pt x="480757" y="17743"/>
                </a:cubicBezTo>
                <a:lnTo>
                  <a:pt x="477708" y="17743"/>
                </a:lnTo>
                <a:cubicBezTo>
                  <a:pt x="472184" y="18790"/>
                  <a:pt x="466658" y="16514"/>
                  <a:pt x="463421" y="11933"/>
                </a:cubicBezTo>
                <a:cubicBezTo>
                  <a:pt x="460276" y="7551"/>
                  <a:pt x="461516" y="3836"/>
                  <a:pt x="466754" y="2408"/>
                </a:cubicBezTo>
                <a:cubicBezTo>
                  <a:pt x="471994" y="979"/>
                  <a:pt x="475041" y="1455"/>
                  <a:pt x="479232" y="979"/>
                </a:cubicBezTo>
                <a:close/>
                <a:moveTo>
                  <a:pt x="506082" y="2"/>
                </a:moveTo>
                <a:cubicBezTo>
                  <a:pt x="508238" y="50"/>
                  <a:pt x="510167" y="740"/>
                  <a:pt x="511310" y="3645"/>
                </a:cubicBezTo>
                <a:lnTo>
                  <a:pt x="502502" y="12454"/>
                </a:lnTo>
                <a:lnTo>
                  <a:pt x="503236" y="9110"/>
                </a:lnTo>
                <a:cubicBezTo>
                  <a:pt x="503498" y="7646"/>
                  <a:pt x="502880" y="6645"/>
                  <a:pt x="498926" y="7455"/>
                </a:cubicBezTo>
                <a:cubicBezTo>
                  <a:pt x="497117" y="8008"/>
                  <a:pt x="495211" y="6979"/>
                  <a:pt x="494641" y="5169"/>
                </a:cubicBezTo>
                <a:cubicBezTo>
                  <a:pt x="494546" y="4674"/>
                  <a:pt x="494450" y="4150"/>
                  <a:pt x="494546" y="3645"/>
                </a:cubicBezTo>
                <a:cubicBezTo>
                  <a:pt x="494546" y="1454"/>
                  <a:pt x="496546" y="693"/>
                  <a:pt x="498356" y="216"/>
                </a:cubicBezTo>
                <a:lnTo>
                  <a:pt x="499498" y="216"/>
                </a:lnTo>
                <a:cubicBezTo>
                  <a:pt x="501547" y="549"/>
                  <a:pt x="503927" y="-46"/>
                  <a:pt x="506082" y="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0" name="Google Shape;1750;p40"/>
          <p:cNvSpPr/>
          <p:nvPr/>
        </p:nvSpPr>
        <p:spPr>
          <a:xfrm rot="-268030">
            <a:off x="9303403" y="2538214"/>
            <a:ext cx="891536" cy="261370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rgbClr val="5D8E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4" name="Google Shape;1754;p40"/>
          <p:cNvSpPr/>
          <p:nvPr/>
        </p:nvSpPr>
        <p:spPr>
          <a:xfrm rot="-268030">
            <a:off x="4328213" y="2919880"/>
            <a:ext cx="891536" cy="261370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rgbClr val="FCC603">
              <a:alpha val="398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5" name="Google Shape;1755;p40"/>
          <p:cNvSpPr txBox="1">
            <a:spLocks noGrp="1"/>
          </p:cNvSpPr>
          <p:nvPr>
            <p:ph type="title"/>
          </p:nvPr>
        </p:nvSpPr>
        <p:spPr>
          <a:xfrm>
            <a:off x="4354433" y="1061262"/>
            <a:ext cx="32023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Les dictées</a:t>
            </a:r>
            <a:endParaRPr dirty="0"/>
          </a:p>
        </p:txBody>
      </p:sp>
      <p:sp>
        <p:nvSpPr>
          <p:cNvPr id="1756" name="Google Shape;1756;p40"/>
          <p:cNvSpPr txBox="1">
            <a:spLocks noGrp="1"/>
          </p:cNvSpPr>
          <p:nvPr>
            <p:ph type="subTitle" idx="1"/>
          </p:nvPr>
        </p:nvSpPr>
        <p:spPr>
          <a:xfrm>
            <a:off x="1263747" y="3215573"/>
            <a:ext cx="18462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dirty="0"/>
              <a:t>1.</a:t>
            </a:r>
            <a:endParaRPr dirty="0"/>
          </a:p>
        </p:txBody>
      </p:sp>
      <p:sp>
        <p:nvSpPr>
          <p:cNvPr id="1758" name="Google Shape;1758;p40"/>
          <p:cNvSpPr txBox="1">
            <a:spLocks noGrp="1"/>
          </p:cNvSpPr>
          <p:nvPr>
            <p:ph type="subTitle" idx="2"/>
          </p:nvPr>
        </p:nvSpPr>
        <p:spPr>
          <a:xfrm>
            <a:off x="3930386" y="3205697"/>
            <a:ext cx="18462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dirty="0">
                <a:solidFill>
                  <a:srgbClr val="FCC603"/>
                </a:solidFill>
              </a:rPr>
              <a:t>2. </a:t>
            </a:r>
            <a:endParaRPr dirty="0">
              <a:solidFill>
                <a:srgbClr val="FCC603"/>
              </a:solidFill>
            </a:endParaRPr>
          </a:p>
        </p:txBody>
      </p:sp>
      <p:sp>
        <p:nvSpPr>
          <p:cNvPr id="1760" name="Google Shape;1760;p40"/>
          <p:cNvSpPr txBox="1">
            <a:spLocks noGrp="1"/>
          </p:cNvSpPr>
          <p:nvPr>
            <p:ph type="subTitle" idx="3"/>
          </p:nvPr>
        </p:nvSpPr>
        <p:spPr>
          <a:xfrm>
            <a:off x="6503668" y="3206664"/>
            <a:ext cx="18462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dirty="0">
                <a:solidFill>
                  <a:srgbClr val="AFC30C"/>
                </a:solidFill>
              </a:rPr>
              <a:t>3.</a:t>
            </a:r>
            <a:endParaRPr dirty="0">
              <a:solidFill>
                <a:srgbClr val="AFC30C"/>
              </a:solidFill>
            </a:endParaRPr>
          </a:p>
        </p:txBody>
      </p:sp>
      <p:sp>
        <p:nvSpPr>
          <p:cNvPr id="1762" name="Google Shape;1762;p40"/>
          <p:cNvSpPr txBox="1">
            <a:spLocks noGrp="1"/>
          </p:cNvSpPr>
          <p:nvPr>
            <p:ph type="subTitle" idx="4"/>
          </p:nvPr>
        </p:nvSpPr>
        <p:spPr>
          <a:xfrm>
            <a:off x="9082053" y="3202598"/>
            <a:ext cx="18462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dirty="0">
                <a:solidFill>
                  <a:srgbClr val="5D8E42"/>
                </a:solidFill>
              </a:rPr>
              <a:t>4.</a:t>
            </a:r>
            <a:endParaRPr dirty="0">
              <a:solidFill>
                <a:srgbClr val="5D8E42"/>
              </a:solidFill>
            </a:endParaRPr>
          </a:p>
        </p:txBody>
      </p:sp>
      <p:grpSp>
        <p:nvGrpSpPr>
          <p:cNvPr id="1770" name="Google Shape;1770;p40"/>
          <p:cNvGrpSpPr/>
          <p:nvPr/>
        </p:nvGrpSpPr>
        <p:grpSpPr>
          <a:xfrm rot="-441381">
            <a:off x="1950633" y="2860091"/>
            <a:ext cx="437058" cy="436621"/>
            <a:chOff x="323735" y="1784106"/>
            <a:chExt cx="431133" cy="430702"/>
          </a:xfrm>
        </p:grpSpPr>
        <p:sp>
          <p:nvSpPr>
            <p:cNvPr id="1771" name="Google Shape;1771;p40"/>
            <p:cNvSpPr/>
            <p:nvPr/>
          </p:nvSpPr>
          <p:spPr>
            <a:xfrm>
              <a:off x="323735" y="1784106"/>
              <a:ext cx="431133" cy="430702"/>
            </a:xfrm>
            <a:custGeom>
              <a:avLst/>
              <a:gdLst/>
              <a:ahLst/>
              <a:cxnLst/>
              <a:rect l="l" t="t" r="r" b="b"/>
              <a:pathLst>
                <a:path w="645892" h="645246" extrusionOk="0">
                  <a:moveTo>
                    <a:pt x="140598" y="368904"/>
                  </a:moveTo>
                  <a:cubicBezTo>
                    <a:pt x="140598" y="368904"/>
                    <a:pt x="-20089" y="233649"/>
                    <a:pt x="2104" y="188406"/>
                  </a:cubicBezTo>
                  <a:cubicBezTo>
                    <a:pt x="24202" y="143162"/>
                    <a:pt x="229085" y="188025"/>
                    <a:pt x="229085" y="188025"/>
                  </a:cubicBezTo>
                  <a:cubicBezTo>
                    <a:pt x="229085" y="188025"/>
                    <a:pt x="307476" y="-6952"/>
                    <a:pt x="357196" y="192"/>
                  </a:cubicBezTo>
                  <a:cubicBezTo>
                    <a:pt x="406917" y="7335"/>
                    <a:pt x="427872" y="216600"/>
                    <a:pt x="427872" y="216600"/>
                  </a:cubicBezTo>
                  <a:cubicBezTo>
                    <a:pt x="427872" y="216600"/>
                    <a:pt x="637041" y="231363"/>
                    <a:pt x="645613" y="280989"/>
                  </a:cubicBezTo>
                  <a:cubicBezTo>
                    <a:pt x="654186" y="330614"/>
                    <a:pt x="462447" y="415196"/>
                    <a:pt x="462447" y="415196"/>
                  </a:cubicBezTo>
                  <a:cubicBezTo>
                    <a:pt x="462447" y="415196"/>
                    <a:pt x="513216" y="619317"/>
                    <a:pt x="468924" y="642843"/>
                  </a:cubicBezTo>
                  <a:cubicBezTo>
                    <a:pt x="424538" y="666370"/>
                    <a:pt x="284901" y="509398"/>
                    <a:pt x="284901" y="509398"/>
                  </a:cubicBezTo>
                  <a:cubicBezTo>
                    <a:pt x="284901" y="509398"/>
                    <a:pt x="107165" y="620745"/>
                    <a:pt x="71065" y="585598"/>
                  </a:cubicBezTo>
                  <a:cubicBezTo>
                    <a:pt x="35061" y="550546"/>
                    <a:pt x="140598" y="368904"/>
                    <a:pt x="140598" y="3689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2" name="Google Shape;1772;p40"/>
            <p:cNvSpPr/>
            <p:nvPr/>
          </p:nvSpPr>
          <p:spPr>
            <a:xfrm>
              <a:off x="369142" y="1854788"/>
              <a:ext cx="239567" cy="175224"/>
            </a:xfrm>
            <a:custGeom>
              <a:avLst/>
              <a:gdLst/>
              <a:ahLst/>
              <a:cxnLst/>
              <a:rect l="l" t="t" r="r" b="b"/>
              <a:pathLst>
                <a:path w="358902" h="262508" extrusionOk="0">
                  <a:moveTo>
                    <a:pt x="341662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509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662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3" name="Google Shape;1773;p40"/>
            <p:cNvSpPr/>
            <p:nvPr/>
          </p:nvSpPr>
          <p:spPr>
            <a:xfrm>
              <a:off x="365820" y="1931581"/>
              <a:ext cx="388727" cy="247837"/>
            </a:xfrm>
            <a:custGeom>
              <a:avLst/>
              <a:gdLst/>
              <a:ahLst/>
              <a:cxnLst/>
              <a:rect l="l" t="t" r="r" b="b"/>
              <a:pathLst>
                <a:path w="582363" h="371291" extrusionOk="0">
                  <a:moveTo>
                    <a:pt x="417116" y="0"/>
                  </a:moveTo>
                  <a:lnTo>
                    <a:pt x="45451" y="207550"/>
                  </a:lnTo>
                  <a:cubicBezTo>
                    <a:pt x="34973" y="228124"/>
                    <a:pt x="25829" y="251270"/>
                    <a:pt x="16876" y="273653"/>
                  </a:cubicBezTo>
                  <a:cubicBezTo>
                    <a:pt x="12113" y="286322"/>
                    <a:pt x="-7699" y="319850"/>
                    <a:pt x="3255" y="356997"/>
                  </a:cubicBezTo>
                  <a:cubicBezTo>
                    <a:pt x="10303" y="380905"/>
                    <a:pt x="53737" y="368522"/>
                    <a:pt x="67072" y="364426"/>
                  </a:cubicBezTo>
                  <a:cubicBezTo>
                    <a:pt x="78407" y="361188"/>
                    <a:pt x="112221" y="352901"/>
                    <a:pt x="221187" y="288989"/>
                  </a:cubicBezTo>
                  <a:cubicBezTo>
                    <a:pt x="248714" y="272796"/>
                    <a:pt x="275384" y="260604"/>
                    <a:pt x="314437" y="240125"/>
                  </a:cubicBezTo>
                  <a:cubicBezTo>
                    <a:pt x="357966" y="217361"/>
                    <a:pt x="374635" y="207454"/>
                    <a:pt x="400543" y="195263"/>
                  </a:cubicBezTo>
                  <a:cubicBezTo>
                    <a:pt x="587614" y="107156"/>
                    <a:pt x="583042" y="69532"/>
                    <a:pt x="582185" y="58960"/>
                  </a:cubicBezTo>
                  <a:cubicBezTo>
                    <a:pt x="578279" y="12002"/>
                    <a:pt x="417307" y="0"/>
                    <a:pt x="417116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74" name="Google Shape;1774;p40"/>
          <p:cNvGrpSpPr/>
          <p:nvPr/>
        </p:nvGrpSpPr>
        <p:grpSpPr>
          <a:xfrm rot="-441381">
            <a:off x="7179971" y="2780836"/>
            <a:ext cx="437058" cy="436621"/>
            <a:chOff x="323735" y="1784106"/>
            <a:chExt cx="431133" cy="430702"/>
          </a:xfrm>
          <a:solidFill>
            <a:srgbClr val="AFC30C"/>
          </a:solidFill>
        </p:grpSpPr>
        <p:sp>
          <p:nvSpPr>
            <p:cNvPr id="1775" name="Google Shape;1775;p40"/>
            <p:cNvSpPr/>
            <p:nvPr/>
          </p:nvSpPr>
          <p:spPr>
            <a:xfrm>
              <a:off x="323735" y="1784106"/>
              <a:ext cx="431133" cy="430702"/>
            </a:xfrm>
            <a:custGeom>
              <a:avLst/>
              <a:gdLst/>
              <a:ahLst/>
              <a:cxnLst/>
              <a:rect l="l" t="t" r="r" b="b"/>
              <a:pathLst>
                <a:path w="645892" h="645246" extrusionOk="0">
                  <a:moveTo>
                    <a:pt x="140598" y="368904"/>
                  </a:moveTo>
                  <a:cubicBezTo>
                    <a:pt x="140598" y="368904"/>
                    <a:pt x="-20089" y="233649"/>
                    <a:pt x="2104" y="188406"/>
                  </a:cubicBezTo>
                  <a:cubicBezTo>
                    <a:pt x="24202" y="143162"/>
                    <a:pt x="229085" y="188025"/>
                    <a:pt x="229085" y="188025"/>
                  </a:cubicBezTo>
                  <a:cubicBezTo>
                    <a:pt x="229085" y="188025"/>
                    <a:pt x="307476" y="-6952"/>
                    <a:pt x="357196" y="192"/>
                  </a:cubicBezTo>
                  <a:cubicBezTo>
                    <a:pt x="406917" y="7335"/>
                    <a:pt x="427872" y="216600"/>
                    <a:pt x="427872" y="216600"/>
                  </a:cubicBezTo>
                  <a:cubicBezTo>
                    <a:pt x="427872" y="216600"/>
                    <a:pt x="637041" y="231363"/>
                    <a:pt x="645613" y="280989"/>
                  </a:cubicBezTo>
                  <a:cubicBezTo>
                    <a:pt x="654186" y="330614"/>
                    <a:pt x="462447" y="415196"/>
                    <a:pt x="462447" y="415196"/>
                  </a:cubicBezTo>
                  <a:cubicBezTo>
                    <a:pt x="462447" y="415196"/>
                    <a:pt x="513216" y="619317"/>
                    <a:pt x="468924" y="642843"/>
                  </a:cubicBezTo>
                  <a:cubicBezTo>
                    <a:pt x="424538" y="666370"/>
                    <a:pt x="284901" y="509398"/>
                    <a:pt x="284901" y="509398"/>
                  </a:cubicBezTo>
                  <a:cubicBezTo>
                    <a:pt x="284901" y="509398"/>
                    <a:pt x="107165" y="620745"/>
                    <a:pt x="71065" y="585598"/>
                  </a:cubicBezTo>
                  <a:cubicBezTo>
                    <a:pt x="35061" y="550546"/>
                    <a:pt x="140598" y="368904"/>
                    <a:pt x="140598" y="36890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6" name="Google Shape;1776;p40"/>
            <p:cNvSpPr/>
            <p:nvPr/>
          </p:nvSpPr>
          <p:spPr>
            <a:xfrm>
              <a:off x="369142" y="1854788"/>
              <a:ext cx="239567" cy="175224"/>
            </a:xfrm>
            <a:custGeom>
              <a:avLst/>
              <a:gdLst/>
              <a:ahLst/>
              <a:cxnLst/>
              <a:rect l="l" t="t" r="r" b="b"/>
              <a:pathLst>
                <a:path w="358902" h="262508" extrusionOk="0">
                  <a:moveTo>
                    <a:pt x="341662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509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6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7" name="Google Shape;1777;p40"/>
            <p:cNvSpPr/>
            <p:nvPr/>
          </p:nvSpPr>
          <p:spPr>
            <a:xfrm>
              <a:off x="365820" y="1931581"/>
              <a:ext cx="388727" cy="247837"/>
            </a:xfrm>
            <a:custGeom>
              <a:avLst/>
              <a:gdLst/>
              <a:ahLst/>
              <a:cxnLst/>
              <a:rect l="l" t="t" r="r" b="b"/>
              <a:pathLst>
                <a:path w="582363" h="371291" extrusionOk="0">
                  <a:moveTo>
                    <a:pt x="417116" y="0"/>
                  </a:moveTo>
                  <a:lnTo>
                    <a:pt x="45451" y="207550"/>
                  </a:lnTo>
                  <a:cubicBezTo>
                    <a:pt x="34973" y="228124"/>
                    <a:pt x="25829" y="251270"/>
                    <a:pt x="16876" y="273653"/>
                  </a:cubicBezTo>
                  <a:cubicBezTo>
                    <a:pt x="12113" y="286322"/>
                    <a:pt x="-7699" y="319850"/>
                    <a:pt x="3255" y="356997"/>
                  </a:cubicBezTo>
                  <a:cubicBezTo>
                    <a:pt x="10303" y="380905"/>
                    <a:pt x="53737" y="368522"/>
                    <a:pt x="67072" y="364426"/>
                  </a:cubicBezTo>
                  <a:cubicBezTo>
                    <a:pt x="78407" y="361188"/>
                    <a:pt x="112221" y="352901"/>
                    <a:pt x="221187" y="288989"/>
                  </a:cubicBezTo>
                  <a:cubicBezTo>
                    <a:pt x="248714" y="272796"/>
                    <a:pt x="275384" y="260604"/>
                    <a:pt x="314437" y="240125"/>
                  </a:cubicBezTo>
                  <a:cubicBezTo>
                    <a:pt x="357966" y="217361"/>
                    <a:pt x="374635" y="207454"/>
                    <a:pt x="400543" y="195263"/>
                  </a:cubicBezTo>
                  <a:cubicBezTo>
                    <a:pt x="587614" y="107156"/>
                    <a:pt x="583042" y="69532"/>
                    <a:pt x="582185" y="58960"/>
                  </a:cubicBezTo>
                  <a:cubicBezTo>
                    <a:pt x="578279" y="12002"/>
                    <a:pt x="417307" y="0"/>
                    <a:pt x="417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16" name="Tableau 2">
            <a:extLst>
              <a:ext uri="{FF2B5EF4-FFF2-40B4-BE49-F238E27FC236}">
                <a16:creationId xmlns:a16="http://schemas.microsoft.com/office/drawing/2014/main" id="{6F4B05EC-800F-ED58-9908-01FC3EFA81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9669037"/>
              </p:ext>
            </p:extLst>
          </p:nvPr>
        </p:nvGraphicFramePr>
        <p:xfrm>
          <a:off x="1086196" y="3876484"/>
          <a:ext cx="2160000" cy="18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2368236994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>
                          <a:solidFill>
                            <a:schemeClr val="tx1"/>
                          </a:solidFill>
                          <a:latin typeface="Chelsea Market" panose="02000000000000000000" pitchFamily="2" charset="0"/>
                          <a:ea typeface="Chelsea Market" panose="02000000000000000000" pitchFamily="2" charset="0"/>
                        </a:rPr>
                        <a:t>LUNDI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268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251439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dirty="0">
                          <a:solidFill>
                            <a:schemeClr val="tx1"/>
                          </a:solidFill>
                          <a:latin typeface="Chelsea Market" panose="02000000000000000000" pitchFamily="2" charset="0"/>
                          <a:ea typeface="Chelsea Market" panose="02000000000000000000" pitchFamily="2" charset="0"/>
                        </a:rPr>
                        <a:t>Découverte d’une nouvelle lettre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dirty="0">
                          <a:solidFill>
                            <a:schemeClr val="tx1"/>
                          </a:solidFill>
                          <a:latin typeface="Chelsea Market" panose="02000000000000000000" pitchFamily="2" charset="0"/>
                          <a:ea typeface="Chelsea Market" panose="02000000000000000000" pitchFamily="2" charset="0"/>
                        </a:rPr>
                        <a:t>+ lecture des mots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3962633"/>
                  </a:ext>
                </a:extLst>
              </a:tr>
            </a:tbl>
          </a:graphicData>
        </a:graphic>
      </p:graphicFrame>
      <p:graphicFrame>
        <p:nvGraphicFramePr>
          <p:cNvPr id="17" name="Tableau 2">
            <a:extLst>
              <a:ext uri="{FF2B5EF4-FFF2-40B4-BE49-F238E27FC236}">
                <a16:creationId xmlns:a16="http://schemas.microsoft.com/office/drawing/2014/main" id="{B7A1DA30-76E9-B9B0-E257-4AA296C6B0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522342"/>
              </p:ext>
            </p:extLst>
          </p:nvPr>
        </p:nvGraphicFramePr>
        <p:xfrm>
          <a:off x="3693982" y="3870880"/>
          <a:ext cx="2160000" cy="18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2368236994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>
                          <a:solidFill>
                            <a:schemeClr val="tx1"/>
                          </a:solidFill>
                          <a:latin typeface="Chelsea Market" panose="02000000000000000000" pitchFamily="2" charset="0"/>
                          <a:ea typeface="Chelsea Market" panose="02000000000000000000" pitchFamily="2" charset="0"/>
                        </a:rPr>
                        <a:t>MERCREDI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CC60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251439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dirty="0">
                          <a:solidFill>
                            <a:schemeClr val="tx1"/>
                          </a:solidFill>
                          <a:latin typeface="Chelsea Market" panose="02000000000000000000" pitchFamily="2" charset="0"/>
                          <a:ea typeface="Chelsea Market" panose="02000000000000000000" pitchFamily="2" charset="0"/>
                        </a:rPr>
                        <a:t>Apprentissage des mots en classe et à la maison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3962633"/>
                  </a:ext>
                </a:extLst>
              </a:tr>
            </a:tbl>
          </a:graphicData>
        </a:graphic>
      </p:graphicFrame>
      <p:graphicFrame>
        <p:nvGraphicFramePr>
          <p:cNvPr id="18" name="Tableau 2">
            <a:extLst>
              <a:ext uri="{FF2B5EF4-FFF2-40B4-BE49-F238E27FC236}">
                <a16:creationId xmlns:a16="http://schemas.microsoft.com/office/drawing/2014/main" id="{7EBA05D4-F4F5-3B3E-75A8-635F000AEA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9475481"/>
              </p:ext>
            </p:extLst>
          </p:nvPr>
        </p:nvGraphicFramePr>
        <p:xfrm>
          <a:off x="6307273" y="3870880"/>
          <a:ext cx="2160000" cy="18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2368236994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>
                          <a:solidFill>
                            <a:schemeClr val="tx1"/>
                          </a:solidFill>
                          <a:latin typeface="Chelsea Market" panose="02000000000000000000" pitchFamily="2" charset="0"/>
                          <a:ea typeface="Chelsea Market" panose="02000000000000000000" pitchFamily="2" charset="0"/>
                        </a:rPr>
                        <a:t>JEUDI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AFC30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251439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dirty="0">
                          <a:solidFill>
                            <a:schemeClr val="tx1"/>
                          </a:solidFill>
                          <a:latin typeface="Chelsea Market" panose="02000000000000000000" pitchFamily="2" charset="0"/>
                          <a:ea typeface="Chelsea Market" panose="02000000000000000000" pitchFamily="2" charset="0"/>
                        </a:rPr>
                        <a:t>Entraînement en classe et à la maison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3962633"/>
                  </a:ext>
                </a:extLst>
              </a:tr>
            </a:tbl>
          </a:graphicData>
        </a:graphic>
      </p:graphicFrame>
      <p:graphicFrame>
        <p:nvGraphicFramePr>
          <p:cNvPr id="19" name="Tableau 2">
            <a:extLst>
              <a:ext uri="{FF2B5EF4-FFF2-40B4-BE49-F238E27FC236}">
                <a16:creationId xmlns:a16="http://schemas.microsoft.com/office/drawing/2014/main" id="{97148614-E221-7CD6-A7F7-FF2159B614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84248"/>
              </p:ext>
            </p:extLst>
          </p:nvPr>
        </p:nvGraphicFramePr>
        <p:xfrm>
          <a:off x="8920564" y="3870880"/>
          <a:ext cx="2160000" cy="18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2368236994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>
                          <a:solidFill>
                            <a:schemeClr val="tx1"/>
                          </a:solidFill>
                          <a:latin typeface="Chelsea Market" panose="02000000000000000000" pitchFamily="2" charset="0"/>
                          <a:ea typeface="Chelsea Market" panose="02000000000000000000" pitchFamily="2" charset="0"/>
                        </a:rPr>
                        <a:t>VENDREDI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5D8E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251439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dirty="0">
                          <a:solidFill>
                            <a:schemeClr val="tx1"/>
                          </a:solidFill>
                          <a:latin typeface="Chelsea Market" panose="02000000000000000000" pitchFamily="2" charset="0"/>
                          <a:ea typeface="Chelsea Market" panose="02000000000000000000" pitchFamily="2" charset="0"/>
                        </a:rPr>
                        <a:t>Dictée bilan des mots de la semaine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39626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5254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p44"/>
          <p:cNvSpPr txBox="1">
            <a:spLocks noGrp="1"/>
          </p:cNvSpPr>
          <p:nvPr>
            <p:ph type="title"/>
          </p:nvPr>
        </p:nvSpPr>
        <p:spPr>
          <a:xfrm>
            <a:off x="3674388" y="1982300"/>
            <a:ext cx="5581500" cy="1242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L’évaluation</a:t>
            </a:r>
            <a:endParaRPr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504C1DF-3257-2B53-C3AA-EEE14F4D8C5D}"/>
              </a:ext>
            </a:extLst>
          </p:cNvPr>
          <p:cNvSpPr txBox="1"/>
          <p:nvPr/>
        </p:nvSpPr>
        <p:spPr>
          <a:xfrm>
            <a:off x="3710686" y="2865200"/>
            <a:ext cx="5930900" cy="2498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fr-FR" sz="1600" b="1" dirty="0">
                <a:solidFill>
                  <a:schemeClr val="bg1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Cahier de réussite </a:t>
            </a:r>
            <a:r>
              <a:rPr lang="fr-FR" sz="1600" dirty="0">
                <a:solidFill>
                  <a:schemeClr val="bg1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: validation des compétences travaillées en classe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  <a:buClr>
                <a:schemeClr val="bg1"/>
              </a:buClr>
            </a:pPr>
            <a:r>
              <a:rPr lang="fr-FR" sz="1600" b="1" dirty="0">
                <a:solidFill>
                  <a:srgbClr val="AFC30C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atteint</a:t>
            </a:r>
            <a:r>
              <a:rPr lang="fr-FR" sz="1600" b="1" dirty="0">
                <a:solidFill>
                  <a:schemeClr val="bg1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 / </a:t>
            </a:r>
            <a:r>
              <a:rPr lang="fr-FR" sz="1600" b="1" dirty="0">
                <a:solidFill>
                  <a:srgbClr val="FCC603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à retravailler </a:t>
            </a:r>
            <a:r>
              <a:rPr lang="fr-FR" sz="1600" b="1" dirty="0">
                <a:solidFill>
                  <a:schemeClr val="bg1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/ </a:t>
            </a:r>
            <a:r>
              <a:rPr lang="fr-FR" sz="1600" b="1" dirty="0">
                <a:solidFill>
                  <a:srgbClr val="F2685E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non atteint</a:t>
            </a:r>
          </a:p>
          <a:p>
            <a:pPr>
              <a:lnSpc>
                <a:spcPct val="150000"/>
              </a:lnSpc>
              <a:spcAft>
                <a:spcPts val="600"/>
              </a:spcAft>
              <a:buClr>
                <a:schemeClr val="bg1"/>
              </a:buClr>
            </a:pPr>
            <a:endParaRPr lang="fr-FR" sz="1600" b="1" dirty="0">
              <a:solidFill>
                <a:schemeClr val="bg1"/>
              </a:solidFill>
              <a:latin typeface="Chelsea Market" panose="02000000000000000000" pitchFamily="2" charset="0"/>
              <a:ea typeface="Chelsea Market" panose="02000000000000000000" pitchFamily="2" charset="0"/>
            </a:endParaRP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fr-FR" sz="1600" b="1" dirty="0">
                <a:solidFill>
                  <a:schemeClr val="bg1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Observations au quotidien </a:t>
            </a:r>
            <a:r>
              <a:rPr lang="fr-FR" sz="1600" dirty="0">
                <a:solidFill>
                  <a:schemeClr val="bg1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: SOS maitresse, routines, séquences de travail, échanges oraux, etc.</a:t>
            </a:r>
            <a:endParaRPr lang="fr-FR" sz="1600" b="1" dirty="0">
              <a:solidFill>
                <a:schemeClr val="bg1"/>
              </a:solidFill>
              <a:latin typeface="Chelsea Market" panose="02000000000000000000" pitchFamily="2" charset="0"/>
              <a:ea typeface="Chelsea Market" panose="02000000000000000000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439E6A2-F13B-8E0E-E5F9-2367176707BD}"/>
              </a:ext>
            </a:extLst>
          </p:cNvPr>
          <p:cNvSpPr txBox="1"/>
          <p:nvPr/>
        </p:nvSpPr>
        <p:spPr>
          <a:xfrm>
            <a:off x="9916624" y="2789000"/>
            <a:ext cx="1119676" cy="116955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fr-FR" dirty="0">
              <a:solidFill>
                <a:schemeClr val="tx1"/>
              </a:solidFill>
              <a:latin typeface="Chelsea Market" panose="02000000000000000000" pitchFamily="2" charset="0"/>
              <a:ea typeface="Chelsea Market" panose="02000000000000000000" pitchFamily="2" charset="0"/>
            </a:endParaRPr>
          </a:p>
          <a:p>
            <a:endParaRPr lang="fr-FR" dirty="0">
              <a:solidFill>
                <a:schemeClr val="tx1"/>
              </a:solidFill>
              <a:latin typeface="Chelsea Market" panose="02000000000000000000" pitchFamily="2" charset="0"/>
              <a:ea typeface="Chelsea Market" panose="02000000000000000000" pitchFamily="2" charset="0"/>
            </a:endParaRPr>
          </a:p>
          <a:p>
            <a:endParaRPr lang="fr-FR" dirty="0">
              <a:solidFill>
                <a:schemeClr val="tx1"/>
              </a:solidFill>
              <a:latin typeface="Chelsea Market" panose="02000000000000000000" pitchFamily="2" charset="0"/>
              <a:ea typeface="Chelsea Market" panose="02000000000000000000" pitchFamily="2" charset="0"/>
            </a:endParaRPr>
          </a:p>
          <a:p>
            <a:pPr algn="ctr"/>
            <a:r>
              <a:rPr lang="fr-FR" dirty="0">
                <a:solidFill>
                  <a:schemeClr val="tx1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Cahier de réussite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BD4E883-CE58-D7FA-E731-DB7F71D2CC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262" y="2864038"/>
            <a:ext cx="540000" cy="540000"/>
          </a:xfrm>
          <a:prstGeom prst="rect">
            <a:avLst/>
          </a:prstGeom>
        </p:spPr>
      </p:pic>
      <p:pic>
        <p:nvPicPr>
          <p:cNvPr id="8" name="Picture 2" descr="Joyeuse jeune fille en pull et chapeau en regardant la caméra avec loupe sur orange">
            <a:extLst>
              <a:ext uri="{FF2B5EF4-FFF2-40B4-BE49-F238E27FC236}">
                <a16:creationId xmlns:a16="http://schemas.microsoft.com/office/drawing/2014/main" id="{91813265-D473-3763-2B61-6DD1D44CD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725" y="4318975"/>
            <a:ext cx="1455473" cy="969540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ucune description disponible.">
            <a:extLst>
              <a:ext uri="{FF2B5EF4-FFF2-40B4-BE49-F238E27FC236}">
                <a16:creationId xmlns:a16="http://schemas.microsoft.com/office/drawing/2014/main" id="{C14EBCFD-603F-4696-3857-4814EB2DE8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0" t="17047" r="13589" b="15286"/>
          <a:stretch/>
        </p:blipFill>
        <p:spPr bwMode="auto">
          <a:xfrm>
            <a:off x="381000" y="634861"/>
            <a:ext cx="11442699" cy="540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8" name="Google Shape;1318;p33"/>
          <p:cNvSpPr/>
          <p:nvPr/>
        </p:nvSpPr>
        <p:spPr>
          <a:xfrm rot="-14629">
            <a:off x="4659390" y="348831"/>
            <a:ext cx="2175797" cy="445839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rgbClr val="FFFFFF">
              <a:alpha val="398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93" name="Google Shape;1293;p33"/>
          <p:cNvGrpSpPr/>
          <p:nvPr/>
        </p:nvGrpSpPr>
        <p:grpSpPr>
          <a:xfrm>
            <a:off x="3863413" y="5259200"/>
            <a:ext cx="8076274" cy="972948"/>
            <a:chOff x="2057863" y="-23607"/>
            <a:chExt cx="8076274" cy="972948"/>
          </a:xfrm>
        </p:grpSpPr>
        <p:sp>
          <p:nvSpPr>
            <p:cNvPr id="1294" name="Google Shape;1294;p33"/>
            <p:cNvSpPr/>
            <p:nvPr/>
          </p:nvSpPr>
          <p:spPr>
            <a:xfrm>
              <a:off x="2448389" y="95851"/>
              <a:ext cx="563119" cy="600924"/>
            </a:xfrm>
            <a:custGeom>
              <a:avLst/>
              <a:gdLst/>
              <a:ahLst/>
              <a:cxnLst/>
              <a:rect l="l" t="t" r="r" b="b"/>
              <a:pathLst>
                <a:path w="563119" h="600924" extrusionOk="0">
                  <a:moveTo>
                    <a:pt x="54675" y="0"/>
                  </a:moveTo>
                  <a:cubicBezTo>
                    <a:pt x="54675" y="0"/>
                    <a:pt x="-31812" y="548926"/>
                    <a:pt x="12765" y="551879"/>
                  </a:cubicBezTo>
                  <a:cubicBezTo>
                    <a:pt x="53627" y="554641"/>
                    <a:pt x="264511" y="445103"/>
                    <a:pt x="264511" y="445103"/>
                  </a:cubicBezTo>
                  <a:cubicBezTo>
                    <a:pt x="264511" y="445103"/>
                    <a:pt x="476537" y="610838"/>
                    <a:pt x="509684" y="600456"/>
                  </a:cubicBezTo>
                  <a:cubicBezTo>
                    <a:pt x="548642" y="588264"/>
                    <a:pt x="563120" y="53245"/>
                    <a:pt x="563120" y="53245"/>
                  </a:cubicBezTo>
                  <a:lnTo>
                    <a:pt x="546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5" name="Google Shape;1295;p33"/>
            <p:cNvSpPr/>
            <p:nvPr/>
          </p:nvSpPr>
          <p:spPr>
            <a:xfrm>
              <a:off x="2506611" y="155596"/>
              <a:ext cx="79391" cy="198169"/>
            </a:xfrm>
            <a:custGeom>
              <a:avLst/>
              <a:gdLst/>
              <a:ahLst/>
              <a:cxnLst/>
              <a:rect l="l" t="t" r="r" b="b"/>
              <a:pathLst>
                <a:path w="79391" h="198169" extrusionOk="0">
                  <a:moveTo>
                    <a:pt x="49698" y="168"/>
                  </a:moveTo>
                  <a:cubicBezTo>
                    <a:pt x="31505" y="-1642"/>
                    <a:pt x="14931" y="11407"/>
                    <a:pt x="13122" y="29600"/>
                  </a:cubicBezTo>
                  <a:lnTo>
                    <a:pt x="168" y="161807"/>
                  </a:lnTo>
                  <a:cubicBezTo>
                    <a:pt x="-1642" y="180000"/>
                    <a:pt x="11407" y="196097"/>
                    <a:pt x="29600" y="198002"/>
                  </a:cubicBezTo>
                  <a:cubicBezTo>
                    <a:pt x="47793" y="199812"/>
                    <a:pt x="63890" y="186762"/>
                    <a:pt x="65795" y="168570"/>
                  </a:cubicBezTo>
                  <a:lnTo>
                    <a:pt x="79225" y="36363"/>
                  </a:lnTo>
                  <a:cubicBezTo>
                    <a:pt x="81035" y="18170"/>
                    <a:pt x="67890" y="2073"/>
                    <a:pt x="49698" y="168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6" name="Google Shape;1296;p33"/>
            <p:cNvSpPr/>
            <p:nvPr/>
          </p:nvSpPr>
          <p:spPr>
            <a:xfrm>
              <a:off x="3364033" y="214805"/>
              <a:ext cx="580068" cy="617942"/>
            </a:xfrm>
            <a:custGeom>
              <a:avLst/>
              <a:gdLst/>
              <a:ahLst/>
              <a:cxnLst/>
              <a:rect l="l" t="t" r="r" b="b"/>
              <a:pathLst>
                <a:path w="580068" h="617942" extrusionOk="0">
                  <a:moveTo>
                    <a:pt x="74101" y="0"/>
                  </a:moveTo>
                  <a:cubicBezTo>
                    <a:pt x="74101" y="0"/>
                    <a:pt x="-33723" y="545116"/>
                    <a:pt x="10759" y="549783"/>
                  </a:cubicBezTo>
                  <a:cubicBezTo>
                    <a:pt x="51526" y="554069"/>
                    <a:pt x="266506" y="452819"/>
                    <a:pt x="266506" y="452819"/>
                  </a:cubicBezTo>
                  <a:cubicBezTo>
                    <a:pt x="266506" y="452819"/>
                    <a:pt x="471960" y="626650"/>
                    <a:pt x="505393" y="617601"/>
                  </a:cubicBezTo>
                  <a:cubicBezTo>
                    <a:pt x="544826" y="606933"/>
                    <a:pt x="580069" y="72866"/>
                    <a:pt x="580069" y="72866"/>
                  </a:cubicBezTo>
                  <a:lnTo>
                    <a:pt x="741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7" name="Google Shape;1297;p33"/>
            <p:cNvSpPr/>
            <p:nvPr/>
          </p:nvSpPr>
          <p:spPr>
            <a:xfrm>
              <a:off x="3432844" y="276382"/>
              <a:ext cx="84491" cy="197457"/>
            </a:xfrm>
            <a:custGeom>
              <a:avLst/>
              <a:gdLst/>
              <a:ahLst/>
              <a:cxnLst/>
              <a:rect l="l" t="t" r="r" b="b"/>
              <a:pathLst>
                <a:path w="84491" h="197457" extrusionOk="0">
                  <a:moveTo>
                    <a:pt x="56152" y="336"/>
                  </a:moveTo>
                  <a:cubicBezTo>
                    <a:pt x="37959" y="-2236"/>
                    <a:pt x="21005" y="10242"/>
                    <a:pt x="18433" y="28339"/>
                  </a:cubicBezTo>
                  <a:lnTo>
                    <a:pt x="336" y="159879"/>
                  </a:lnTo>
                  <a:cubicBezTo>
                    <a:pt x="-2236" y="178072"/>
                    <a:pt x="10242" y="194646"/>
                    <a:pt x="28339" y="197122"/>
                  </a:cubicBezTo>
                  <a:cubicBezTo>
                    <a:pt x="46532" y="199694"/>
                    <a:pt x="63105" y="187216"/>
                    <a:pt x="65582" y="169119"/>
                  </a:cubicBezTo>
                  <a:lnTo>
                    <a:pt x="84156" y="37578"/>
                  </a:lnTo>
                  <a:cubicBezTo>
                    <a:pt x="86728" y="19481"/>
                    <a:pt x="74250" y="2907"/>
                    <a:pt x="56152" y="336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8" name="Google Shape;1298;p33"/>
            <p:cNvSpPr/>
            <p:nvPr/>
          </p:nvSpPr>
          <p:spPr>
            <a:xfrm rot="249423">
              <a:off x="4340636" y="329659"/>
              <a:ext cx="539310" cy="591904"/>
            </a:xfrm>
            <a:custGeom>
              <a:avLst/>
              <a:gdLst/>
              <a:ahLst/>
              <a:cxnLst/>
              <a:rect l="l" t="t" r="r" b="b"/>
              <a:pathLst>
                <a:path w="539239" h="591826" extrusionOk="0">
                  <a:moveTo>
                    <a:pt x="14529" y="0"/>
                  </a:moveTo>
                  <a:cubicBezTo>
                    <a:pt x="14529" y="0"/>
                    <a:pt x="-22713" y="587693"/>
                    <a:pt x="22054" y="586645"/>
                  </a:cubicBezTo>
                  <a:cubicBezTo>
                    <a:pt x="63012" y="585692"/>
                    <a:pt x="263227" y="450056"/>
                    <a:pt x="263227" y="450056"/>
                  </a:cubicBezTo>
                  <a:cubicBezTo>
                    <a:pt x="263227" y="450056"/>
                    <a:pt x="489255" y="604933"/>
                    <a:pt x="521259" y="590931"/>
                  </a:cubicBezTo>
                  <a:cubicBezTo>
                    <a:pt x="558978" y="574357"/>
                    <a:pt x="525641" y="8096"/>
                    <a:pt x="525641" y="8096"/>
                  </a:cubicBezTo>
                  <a:lnTo>
                    <a:pt x="145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9" name="Google Shape;1299;p33"/>
            <p:cNvSpPr/>
            <p:nvPr/>
          </p:nvSpPr>
          <p:spPr>
            <a:xfrm rot="249423">
              <a:off x="4378743" y="387697"/>
              <a:ext cx="67544" cy="210819"/>
            </a:xfrm>
            <a:custGeom>
              <a:avLst/>
              <a:gdLst/>
              <a:ahLst/>
              <a:cxnLst/>
              <a:rect l="l" t="t" r="r" b="b"/>
              <a:pathLst>
                <a:path w="67535" h="210791" extrusionOk="0">
                  <a:moveTo>
                    <a:pt x="34959" y="2"/>
                  </a:moveTo>
                  <a:cubicBezTo>
                    <a:pt x="16671" y="-189"/>
                    <a:pt x="1335" y="15147"/>
                    <a:pt x="1145" y="34577"/>
                  </a:cubicBezTo>
                  <a:lnTo>
                    <a:pt x="2" y="175357"/>
                  </a:lnTo>
                  <a:cubicBezTo>
                    <a:pt x="-189" y="194788"/>
                    <a:pt x="14289" y="210504"/>
                    <a:pt x="32577" y="210790"/>
                  </a:cubicBezTo>
                  <a:cubicBezTo>
                    <a:pt x="50865" y="210981"/>
                    <a:pt x="65724" y="195645"/>
                    <a:pt x="66010" y="176214"/>
                  </a:cubicBezTo>
                  <a:lnTo>
                    <a:pt x="67534" y="35435"/>
                  </a:lnTo>
                  <a:cubicBezTo>
                    <a:pt x="67725" y="16004"/>
                    <a:pt x="53247" y="192"/>
                    <a:pt x="34959" y="2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0" name="Google Shape;1300;p33"/>
            <p:cNvSpPr/>
            <p:nvPr/>
          </p:nvSpPr>
          <p:spPr>
            <a:xfrm>
              <a:off x="5316478" y="378077"/>
              <a:ext cx="540768" cy="571264"/>
            </a:xfrm>
            <a:custGeom>
              <a:avLst/>
              <a:gdLst/>
              <a:ahLst/>
              <a:cxnLst/>
              <a:rect l="l" t="t" r="r" b="b"/>
              <a:pathLst>
                <a:path w="540768" h="571264" extrusionOk="0">
                  <a:moveTo>
                    <a:pt x="25227" y="0"/>
                  </a:moveTo>
                  <a:cubicBezTo>
                    <a:pt x="25227" y="0"/>
                    <a:pt x="-26494" y="553307"/>
                    <a:pt x="18178" y="553403"/>
                  </a:cubicBezTo>
                  <a:cubicBezTo>
                    <a:pt x="59136" y="553593"/>
                    <a:pt x="262685" y="430911"/>
                    <a:pt x="262685" y="430911"/>
                  </a:cubicBezTo>
                  <a:cubicBezTo>
                    <a:pt x="262685" y="430911"/>
                    <a:pt x="484808" y="582930"/>
                    <a:pt x="517098" y="570548"/>
                  </a:cubicBezTo>
                  <a:cubicBezTo>
                    <a:pt x="555198" y="555974"/>
                    <a:pt x="535862" y="21050"/>
                    <a:pt x="535862" y="21050"/>
                  </a:cubicBezTo>
                  <a:lnTo>
                    <a:pt x="252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1" name="Google Shape;1301;p33"/>
            <p:cNvSpPr/>
            <p:nvPr/>
          </p:nvSpPr>
          <p:spPr>
            <a:xfrm>
              <a:off x="5359303" y="434442"/>
              <a:ext cx="71006" cy="198641"/>
            </a:xfrm>
            <a:custGeom>
              <a:avLst/>
              <a:gdLst/>
              <a:ahLst/>
              <a:cxnLst/>
              <a:rect l="l" t="t" r="r" b="b"/>
              <a:pathLst>
                <a:path w="71006" h="198641" extrusionOk="0">
                  <a:moveTo>
                    <a:pt x="39266" y="23"/>
                  </a:moveTo>
                  <a:cubicBezTo>
                    <a:pt x="20978" y="-644"/>
                    <a:pt x="5262" y="13453"/>
                    <a:pt x="4595" y="31741"/>
                  </a:cubicBezTo>
                  <a:lnTo>
                    <a:pt x="23" y="164424"/>
                  </a:lnTo>
                  <a:cubicBezTo>
                    <a:pt x="-644" y="182712"/>
                    <a:pt x="13358" y="197952"/>
                    <a:pt x="31741" y="198619"/>
                  </a:cubicBezTo>
                  <a:cubicBezTo>
                    <a:pt x="50029" y="199286"/>
                    <a:pt x="65269" y="185284"/>
                    <a:pt x="65936" y="166901"/>
                  </a:cubicBezTo>
                  <a:lnTo>
                    <a:pt x="70984" y="34122"/>
                  </a:lnTo>
                  <a:cubicBezTo>
                    <a:pt x="71651" y="16025"/>
                    <a:pt x="57554" y="785"/>
                    <a:pt x="39266" y="23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2" name="Google Shape;1302;p33"/>
            <p:cNvSpPr/>
            <p:nvPr/>
          </p:nvSpPr>
          <p:spPr>
            <a:xfrm>
              <a:off x="6273418" y="384554"/>
              <a:ext cx="540360" cy="555502"/>
            </a:xfrm>
            <a:custGeom>
              <a:avLst/>
              <a:gdLst/>
              <a:ahLst/>
              <a:cxnLst/>
              <a:rect l="l" t="t" r="r" b="b"/>
              <a:pathLst>
                <a:path w="540360" h="555502" extrusionOk="0">
                  <a:moveTo>
                    <a:pt x="7738" y="2381"/>
                  </a:moveTo>
                  <a:cubicBezTo>
                    <a:pt x="7738" y="2381"/>
                    <a:pt x="-18647" y="557403"/>
                    <a:pt x="26026" y="555498"/>
                  </a:cubicBezTo>
                  <a:cubicBezTo>
                    <a:pt x="66983" y="553784"/>
                    <a:pt x="264627" y="421958"/>
                    <a:pt x="264627" y="421958"/>
                  </a:cubicBezTo>
                  <a:cubicBezTo>
                    <a:pt x="264627" y="421958"/>
                    <a:pt x="493417" y="563594"/>
                    <a:pt x="525231" y="549783"/>
                  </a:cubicBezTo>
                  <a:cubicBezTo>
                    <a:pt x="562664" y="533400"/>
                    <a:pt x="518849" y="0"/>
                    <a:pt x="518849" y="0"/>
                  </a:cubicBezTo>
                  <a:lnTo>
                    <a:pt x="7738" y="238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3" name="Google Shape;1303;p33"/>
            <p:cNvSpPr/>
            <p:nvPr/>
          </p:nvSpPr>
          <p:spPr>
            <a:xfrm>
              <a:off x="6307442" y="440656"/>
              <a:ext cx="67534" cy="198787"/>
            </a:xfrm>
            <a:custGeom>
              <a:avLst/>
              <a:gdLst/>
              <a:ahLst/>
              <a:cxnLst/>
              <a:rect l="l" t="t" r="r" b="b"/>
              <a:pathLst>
                <a:path w="67534" h="198787" extrusionOk="0">
                  <a:moveTo>
                    <a:pt x="33149" y="0"/>
                  </a:moveTo>
                  <a:cubicBezTo>
                    <a:pt x="14861" y="191"/>
                    <a:pt x="-189" y="14955"/>
                    <a:pt x="2" y="33243"/>
                  </a:cubicBezTo>
                  <a:lnTo>
                    <a:pt x="1526" y="166021"/>
                  </a:lnTo>
                  <a:cubicBezTo>
                    <a:pt x="1716" y="184309"/>
                    <a:pt x="16385" y="198882"/>
                    <a:pt x="34768" y="198787"/>
                  </a:cubicBezTo>
                  <a:cubicBezTo>
                    <a:pt x="53151" y="198692"/>
                    <a:pt x="67629" y="183928"/>
                    <a:pt x="67534" y="165545"/>
                  </a:cubicBezTo>
                  <a:lnTo>
                    <a:pt x="66486" y="32671"/>
                  </a:lnTo>
                  <a:cubicBezTo>
                    <a:pt x="66201" y="14478"/>
                    <a:pt x="51437" y="-95"/>
                    <a:pt x="33149" y="0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4" name="Google Shape;1304;p33"/>
            <p:cNvSpPr/>
            <p:nvPr/>
          </p:nvSpPr>
          <p:spPr>
            <a:xfrm>
              <a:off x="7316078" y="348930"/>
              <a:ext cx="540855" cy="557503"/>
            </a:xfrm>
            <a:custGeom>
              <a:avLst/>
              <a:gdLst/>
              <a:ahLst/>
              <a:cxnLst/>
              <a:rect l="l" t="t" r="r" b="b"/>
              <a:pathLst>
                <a:path w="540855" h="557503" extrusionOk="0">
                  <a:moveTo>
                    <a:pt x="6541" y="4381"/>
                  </a:moveTo>
                  <a:cubicBezTo>
                    <a:pt x="6541" y="4381"/>
                    <a:pt x="-17653" y="559499"/>
                    <a:pt x="27020" y="557498"/>
                  </a:cubicBezTo>
                  <a:cubicBezTo>
                    <a:pt x="67977" y="555593"/>
                    <a:pt x="265145" y="423005"/>
                    <a:pt x="265145" y="423005"/>
                  </a:cubicBezTo>
                  <a:cubicBezTo>
                    <a:pt x="265145" y="423005"/>
                    <a:pt x="494507" y="563785"/>
                    <a:pt x="526225" y="549783"/>
                  </a:cubicBezTo>
                  <a:cubicBezTo>
                    <a:pt x="563563" y="533305"/>
                    <a:pt x="517653" y="0"/>
                    <a:pt x="517653" y="0"/>
                  </a:cubicBezTo>
                  <a:lnTo>
                    <a:pt x="6541" y="43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5" name="Google Shape;1305;p33"/>
            <p:cNvSpPr/>
            <p:nvPr/>
          </p:nvSpPr>
          <p:spPr>
            <a:xfrm>
              <a:off x="7349097" y="406840"/>
              <a:ext cx="67919" cy="198792"/>
            </a:xfrm>
            <a:custGeom>
              <a:avLst/>
              <a:gdLst/>
              <a:ahLst/>
              <a:cxnLst/>
              <a:rect l="l" t="t" r="r" b="b"/>
              <a:pathLst>
                <a:path w="67919" h="198792" extrusionOk="0">
                  <a:moveTo>
                    <a:pt x="33053" y="2"/>
                  </a:moveTo>
                  <a:cubicBezTo>
                    <a:pt x="14765" y="192"/>
                    <a:pt x="-189" y="15051"/>
                    <a:pt x="2" y="33435"/>
                  </a:cubicBezTo>
                  <a:lnTo>
                    <a:pt x="2002" y="166213"/>
                  </a:lnTo>
                  <a:cubicBezTo>
                    <a:pt x="2192" y="184501"/>
                    <a:pt x="17051" y="199074"/>
                    <a:pt x="35339" y="198789"/>
                  </a:cubicBezTo>
                  <a:cubicBezTo>
                    <a:pt x="53628" y="198598"/>
                    <a:pt x="68201" y="183739"/>
                    <a:pt x="67915" y="165451"/>
                  </a:cubicBezTo>
                  <a:lnTo>
                    <a:pt x="66391" y="32577"/>
                  </a:lnTo>
                  <a:cubicBezTo>
                    <a:pt x="66201" y="14289"/>
                    <a:pt x="51436" y="-189"/>
                    <a:pt x="33053" y="2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6" name="Google Shape;1306;p33"/>
            <p:cNvSpPr/>
            <p:nvPr/>
          </p:nvSpPr>
          <p:spPr>
            <a:xfrm>
              <a:off x="8233494" y="241202"/>
              <a:ext cx="582156" cy="606613"/>
            </a:xfrm>
            <a:custGeom>
              <a:avLst/>
              <a:gdLst/>
              <a:ahLst/>
              <a:cxnLst/>
              <a:rect l="l" t="t" r="r" b="b"/>
              <a:pathLst>
                <a:path w="582156" h="606613" extrusionOk="0">
                  <a:moveTo>
                    <a:pt x="0" y="58769"/>
                  </a:moveTo>
                  <a:cubicBezTo>
                    <a:pt x="0" y="58769"/>
                    <a:pt x="35052" y="613315"/>
                    <a:pt x="79248" y="606552"/>
                  </a:cubicBezTo>
                  <a:cubicBezTo>
                    <a:pt x="119729" y="600266"/>
                    <a:pt x="301657" y="447485"/>
                    <a:pt x="301657" y="447485"/>
                  </a:cubicBezTo>
                  <a:cubicBezTo>
                    <a:pt x="301657" y="447485"/>
                    <a:pt x="544735" y="563023"/>
                    <a:pt x="574739" y="545783"/>
                  </a:cubicBezTo>
                  <a:cubicBezTo>
                    <a:pt x="610076" y="525399"/>
                    <a:pt x="507682" y="0"/>
                    <a:pt x="507682" y="0"/>
                  </a:cubicBezTo>
                  <a:lnTo>
                    <a:pt x="0" y="587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7" name="Google Shape;1307;p33"/>
            <p:cNvSpPr/>
            <p:nvPr/>
          </p:nvSpPr>
          <p:spPr>
            <a:xfrm>
              <a:off x="8268882" y="346592"/>
              <a:ext cx="82108" cy="197939"/>
            </a:xfrm>
            <a:custGeom>
              <a:avLst/>
              <a:gdLst/>
              <a:ahLst/>
              <a:cxnLst/>
              <a:rect l="l" t="t" r="r" b="b"/>
              <a:pathLst>
                <a:path w="82108" h="197939" extrusionOk="0">
                  <a:moveTo>
                    <a:pt x="29573" y="243"/>
                  </a:moveTo>
                  <a:cubicBezTo>
                    <a:pt x="11380" y="2434"/>
                    <a:pt x="-1955" y="18817"/>
                    <a:pt x="236" y="37010"/>
                  </a:cubicBezTo>
                  <a:lnTo>
                    <a:pt x="16333" y="168836"/>
                  </a:lnTo>
                  <a:cubicBezTo>
                    <a:pt x="18524" y="187028"/>
                    <a:pt x="34811" y="199887"/>
                    <a:pt x="53005" y="197696"/>
                  </a:cubicBezTo>
                  <a:cubicBezTo>
                    <a:pt x="71197" y="195506"/>
                    <a:pt x="84056" y="179218"/>
                    <a:pt x="81865" y="161025"/>
                  </a:cubicBezTo>
                  <a:lnTo>
                    <a:pt x="66149" y="29104"/>
                  </a:lnTo>
                  <a:cubicBezTo>
                    <a:pt x="64053" y="10911"/>
                    <a:pt x="47766" y="-1948"/>
                    <a:pt x="29573" y="243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8" name="Google Shape;1308;p33"/>
            <p:cNvSpPr/>
            <p:nvPr/>
          </p:nvSpPr>
          <p:spPr>
            <a:xfrm>
              <a:off x="9167992" y="106043"/>
              <a:ext cx="570176" cy="594878"/>
            </a:xfrm>
            <a:custGeom>
              <a:avLst/>
              <a:gdLst/>
              <a:ahLst/>
              <a:cxnLst/>
              <a:rect l="l" t="t" r="r" b="b"/>
              <a:pathLst>
                <a:path w="570176" h="594878" extrusionOk="0">
                  <a:moveTo>
                    <a:pt x="0" y="45149"/>
                  </a:moveTo>
                  <a:cubicBezTo>
                    <a:pt x="0" y="45149"/>
                    <a:pt x="20288" y="600456"/>
                    <a:pt x="64675" y="594836"/>
                  </a:cubicBezTo>
                  <a:cubicBezTo>
                    <a:pt x="105347" y="589693"/>
                    <a:pt x="291275" y="441770"/>
                    <a:pt x="291275" y="441770"/>
                  </a:cubicBezTo>
                  <a:cubicBezTo>
                    <a:pt x="291275" y="441770"/>
                    <a:pt x="531209" y="563785"/>
                    <a:pt x="561594" y="547307"/>
                  </a:cubicBezTo>
                  <a:cubicBezTo>
                    <a:pt x="597504" y="527876"/>
                    <a:pt x="509111" y="0"/>
                    <a:pt x="509111" y="0"/>
                  </a:cubicBezTo>
                  <a:lnTo>
                    <a:pt x="0" y="451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9" name="Google Shape;1309;p33"/>
            <p:cNvSpPr/>
            <p:nvPr/>
          </p:nvSpPr>
          <p:spPr>
            <a:xfrm>
              <a:off x="9201280" y="199715"/>
              <a:ext cx="78589" cy="198228"/>
            </a:xfrm>
            <a:custGeom>
              <a:avLst/>
              <a:gdLst/>
              <a:ahLst/>
              <a:cxnLst/>
              <a:rect l="l" t="t" r="r" b="b"/>
              <a:pathLst>
                <a:path w="78589" h="198228" extrusionOk="0">
                  <a:moveTo>
                    <a:pt x="30434" y="149"/>
                  </a:moveTo>
                  <a:cubicBezTo>
                    <a:pt x="12146" y="1864"/>
                    <a:pt x="-1570" y="17866"/>
                    <a:pt x="145" y="36059"/>
                  </a:cubicBezTo>
                  <a:lnTo>
                    <a:pt x="12718" y="168266"/>
                  </a:lnTo>
                  <a:cubicBezTo>
                    <a:pt x="14432" y="186554"/>
                    <a:pt x="30339" y="199793"/>
                    <a:pt x="48627" y="198079"/>
                  </a:cubicBezTo>
                  <a:cubicBezTo>
                    <a:pt x="66915" y="196364"/>
                    <a:pt x="80155" y="180458"/>
                    <a:pt x="78441" y="162265"/>
                  </a:cubicBezTo>
                  <a:lnTo>
                    <a:pt x="66248" y="29963"/>
                  </a:lnTo>
                  <a:cubicBezTo>
                    <a:pt x="64534" y="11675"/>
                    <a:pt x="48627" y="-1565"/>
                    <a:pt x="30434" y="149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0" name="Google Shape;1310;p33"/>
            <p:cNvSpPr/>
            <p:nvPr/>
          </p:nvSpPr>
          <p:spPr>
            <a:xfrm>
              <a:off x="2057863" y="-23607"/>
              <a:ext cx="8076274" cy="450109"/>
            </a:xfrm>
            <a:custGeom>
              <a:avLst/>
              <a:gdLst/>
              <a:ahLst/>
              <a:cxnLst/>
              <a:rect l="l" t="t" r="r" b="b"/>
              <a:pathLst>
                <a:path w="8076274" h="450109" extrusionOk="0">
                  <a:moveTo>
                    <a:pt x="38483" y="491"/>
                  </a:moveTo>
                  <a:cubicBezTo>
                    <a:pt x="20386" y="-2652"/>
                    <a:pt x="3622" y="9635"/>
                    <a:pt x="479" y="27732"/>
                  </a:cubicBezTo>
                  <a:cubicBezTo>
                    <a:pt x="-2569" y="45830"/>
                    <a:pt x="9242" y="63070"/>
                    <a:pt x="27244" y="66118"/>
                  </a:cubicBezTo>
                  <a:cubicBezTo>
                    <a:pt x="28387" y="66309"/>
                    <a:pt x="99158" y="78024"/>
                    <a:pt x="127733" y="82596"/>
                  </a:cubicBezTo>
                  <a:cubicBezTo>
                    <a:pt x="209171" y="95741"/>
                    <a:pt x="303374" y="110124"/>
                    <a:pt x="409006" y="125935"/>
                  </a:cubicBezTo>
                  <a:cubicBezTo>
                    <a:pt x="710663" y="170893"/>
                    <a:pt x="1043466" y="216137"/>
                    <a:pt x="1398368" y="258047"/>
                  </a:cubicBezTo>
                  <a:cubicBezTo>
                    <a:pt x="2197039" y="352535"/>
                    <a:pt x="2986471" y="417972"/>
                    <a:pt x="3724563" y="441117"/>
                  </a:cubicBezTo>
                  <a:cubicBezTo>
                    <a:pt x="3903157" y="446737"/>
                    <a:pt x="4077274" y="449690"/>
                    <a:pt x="4246533" y="450071"/>
                  </a:cubicBezTo>
                  <a:cubicBezTo>
                    <a:pt x="5128548" y="451976"/>
                    <a:pt x="6033804" y="382824"/>
                    <a:pt x="6912009" y="266524"/>
                  </a:cubicBezTo>
                  <a:cubicBezTo>
                    <a:pt x="7215190" y="226424"/>
                    <a:pt x="7493606" y="183180"/>
                    <a:pt x="7740684" y="140127"/>
                  </a:cubicBezTo>
                  <a:cubicBezTo>
                    <a:pt x="7827171" y="125078"/>
                    <a:pt x="7903658" y="111171"/>
                    <a:pt x="7969284" y="98598"/>
                  </a:cubicBezTo>
                  <a:cubicBezTo>
                    <a:pt x="7992240" y="94217"/>
                    <a:pt x="8048723" y="83168"/>
                    <a:pt x="8049675" y="82977"/>
                  </a:cubicBezTo>
                  <a:cubicBezTo>
                    <a:pt x="8067678" y="79263"/>
                    <a:pt x="8079298" y="61641"/>
                    <a:pt x="8075584" y="43639"/>
                  </a:cubicBezTo>
                  <a:cubicBezTo>
                    <a:pt x="8071869" y="25732"/>
                    <a:pt x="8054248" y="14016"/>
                    <a:pt x="8036341" y="17731"/>
                  </a:cubicBezTo>
                  <a:cubicBezTo>
                    <a:pt x="8035483" y="17922"/>
                    <a:pt x="7979667" y="28971"/>
                    <a:pt x="7956902" y="33352"/>
                  </a:cubicBezTo>
                  <a:cubicBezTo>
                    <a:pt x="7891561" y="45830"/>
                    <a:pt x="7815361" y="59832"/>
                    <a:pt x="7729159" y="74881"/>
                  </a:cubicBezTo>
                  <a:cubicBezTo>
                    <a:pt x="7482938" y="117744"/>
                    <a:pt x="7205856" y="160797"/>
                    <a:pt x="6903627" y="200802"/>
                  </a:cubicBezTo>
                  <a:cubicBezTo>
                    <a:pt x="6028089" y="316721"/>
                    <a:pt x="5125405" y="385301"/>
                    <a:pt x="4246629" y="383396"/>
                  </a:cubicBezTo>
                  <a:cubicBezTo>
                    <a:pt x="4078036" y="383015"/>
                    <a:pt x="3904872" y="380062"/>
                    <a:pt x="3726945" y="374442"/>
                  </a:cubicBezTo>
                  <a:cubicBezTo>
                    <a:pt x="2990948" y="351392"/>
                    <a:pt x="2203421" y="286146"/>
                    <a:pt x="1406559" y="191848"/>
                  </a:cubicBezTo>
                  <a:cubicBezTo>
                    <a:pt x="1052325" y="149938"/>
                    <a:pt x="719902" y="105075"/>
                    <a:pt x="418912" y="60117"/>
                  </a:cubicBezTo>
                  <a:cubicBezTo>
                    <a:pt x="313470" y="44592"/>
                    <a:pt x="219649" y="30114"/>
                    <a:pt x="138496" y="16969"/>
                  </a:cubicBezTo>
                  <a:cubicBezTo>
                    <a:pt x="110016" y="12397"/>
                    <a:pt x="39531" y="681"/>
                    <a:pt x="38483" y="4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12" name="Google Shape;1312;p33"/>
          <p:cNvGrpSpPr/>
          <p:nvPr/>
        </p:nvGrpSpPr>
        <p:grpSpPr>
          <a:xfrm>
            <a:off x="656126" y="1345216"/>
            <a:ext cx="5441702" cy="4978218"/>
            <a:chOff x="1972950" y="1686800"/>
            <a:chExt cx="3164700" cy="3594900"/>
          </a:xfrm>
        </p:grpSpPr>
        <p:sp>
          <p:nvSpPr>
            <p:cNvPr id="1313" name="Google Shape;1313;p33"/>
            <p:cNvSpPr/>
            <p:nvPr/>
          </p:nvSpPr>
          <p:spPr>
            <a:xfrm>
              <a:off x="1972950" y="1686800"/>
              <a:ext cx="3164700" cy="3594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3"/>
            <p:cNvSpPr/>
            <p:nvPr/>
          </p:nvSpPr>
          <p:spPr>
            <a:xfrm>
              <a:off x="2072909" y="1848381"/>
              <a:ext cx="2961000" cy="2833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5" name="Google Shape;1315;p33"/>
          <p:cNvSpPr/>
          <p:nvPr/>
        </p:nvSpPr>
        <p:spPr>
          <a:xfrm rot="-10449">
            <a:off x="2616338" y="1204534"/>
            <a:ext cx="1523051" cy="447095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rgbClr val="FFFFFF">
              <a:alpha val="398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6" name="Google Shape;1316;p33"/>
          <p:cNvSpPr txBox="1">
            <a:spLocks noGrp="1"/>
          </p:cNvSpPr>
          <p:nvPr>
            <p:ph type="title" idx="4294967295"/>
          </p:nvPr>
        </p:nvSpPr>
        <p:spPr>
          <a:xfrm>
            <a:off x="1192411" y="5438403"/>
            <a:ext cx="4448700" cy="94304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>
                    <a:lumMod val="10000"/>
                  </a:schemeClr>
                </a:solidFill>
              </a:rPr>
              <a:t>La classe flexible</a:t>
            </a:r>
            <a:endParaRPr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4" name="Picture 4" descr="Afficher l’image source">
            <a:extLst>
              <a:ext uri="{FF2B5EF4-FFF2-40B4-BE49-F238E27FC236}">
                <a16:creationId xmlns:a16="http://schemas.microsoft.com/office/drawing/2014/main" id="{70B4FAF6-32C6-F810-FBDD-24D39A1B2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637" y="2240410"/>
            <a:ext cx="2538502" cy="21688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2F44F95-F365-4354-2016-8B99B898A0DC}"/>
              </a:ext>
            </a:extLst>
          </p:cNvPr>
          <p:cNvSpPr/>
          <p:nvPr/>
        </p:nvSpPr>
        <p:spPr>
          <a:xfrm>
            <a:off x="1192410" y="1917974"/>
            <a:ext cx="4448699" cy="1600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fr-FR" sz="1800" b="1" dirty="0">
                <a:solidFill>
                  <a:schemeClr val="bg1">
                    <a:lumMod val="25000"/>
                  </a:schemeClr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APPRENTISSAGES : </a:t>
            </a:r>
          </a:p>
          <a:p>
            <a:pPr algn="ctr">
              <a:spcAft>
                <a:spcPts val="600"/>
              </a:spcAft>
              <a:buClr>
                <a:schemeClr val="bg1">
                  <a:lumMod val="25000"/>
                </a:schemeClr>
              </a:buClr>
            </a:pPr>
            <a:r>
              <a:rPr lang="fr-FR" sz="1800" dirty="0">
                <a:solidFill>
                  <a:schemeClr val="bg1">
                    <a:lumMod val="25000"/>
                  </a:schemeClr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autonomie </a:t>
            </a:r>
          </a:p>
          <a:p>
            <a:pPr algn="ctr">
              <a:spcAft>
                <a:spcPts val="600"/>
              </a:spcAft>
              <a:buClr>
                <a:schemeClr val="bg1">
                  <a:lumMod val="25000"/>
                </a:schemeClr>
              </a:buClr>
            </a:pPr>
            <a:r>
              <a:rPr lang="fr-FR" sz="1800" dirty="0">
                <a:solidFill>
                  <a:schemeClr val="bg1">
                    <a:lumMod val="25000"/>
                  </a:schemeClr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prise d’initiatives</a:t>
            </a:r>
          </a:p>
          <a:p>
            <a:pPr algn="ctr">
              <a:spcAft>
                <a:spcPts val="600"/>
              </a:spcAft>
              <a:buClr>
                <a:schemeClr val="bg1">
                  <a:lumMod val="25000"/>
                </a:schemeClr>
              </a:buClr>
            </a:pPr>
            <a:r>
              <a:rPr lang="fr-FR" sz="1800" dirty="0">
                <a:solidFill>
                  <a:schemeClr val="bg1">
                    <a:lumMod val="25000"/>
                  </a:schemeClr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respect des besoins et des rythmes</a:t>
            </a:r>
            <a:endParaRPr lang="fr-FR" sz="2400" dirty="0">
              <a:solidFill>
                <a:schemeClr val="bg1">
                  <a:lumMod val="25000"/>
                </a:schemeClr>
              </a:solidFill>
              <a:latin typeface="Chelsea Market" panose="02000000000000000000" pitchFamily="2" charset="0"/>
              <a:ea typeface="Chelsea Market" panose="020000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2EE7EE-1D35-5DAA-5AFB-69F579ACE47E}"/>
              </a:ext>
            </a:extLst>
          </p:cNvPr>
          <p:cNvSpPr/>
          <p:nvPr/>
        </p:nvSpPr>
        <p:spPr>
          <a:xfrm>
            <a:off x="1713056" y="3868763"/>
            <a:ext cx="3330320" cy="12796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fr-FR" sz="1800" b="1" dirty="0">
                <a:solidFill>
                  <a:schemeClr val="bg1">
                    <a:lumMod val="25000"/>
                  </a:schemeClr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ESPACES</a:t>
            </a:r>
          </a:p>
          <a:p>
            <a:pPr algn="ctr">
              <a:spcAft>
                <a:spcPts val="600"/>
              </a:spcAft>
              <a:buClr>
                <a:schemeClr val="bg1">
                  <a:lumMod val="25000"/>
                </a:schemeClr>
              </a:buClr>
            </a:pPr>
            <a:r>
              <a:rPr lang="fr-FR" sz="1800" dirty="0">
                <a:solidFill>
                  <a:schemeClr val="bg1">
                    <a:lumMod val="25000"/>
                  </a:schemeClr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groupes de travail</a:t>
            </a:r>
          </a:p>
          <a:p>
            <a:pPr algn="ctr">
              <a:spcAft>
                <a:spcPts val="600"/>
              </a:spcAft>
              <a:buClr>
                <a:schemeClr val="bg1">
                  <a:lumMod val="25000"/>
                </a:schemeClr>
              </a:buClr>
            </a:pPr>
            <a:r>
              <a:rPr lang="fr-FR" sz="1800" dirty="0">
                <a:solidFill>
                  <a:schemeClr val="bg1">
                    <a:lumMod val="25000"/>
                  </a:schemeClr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organisation modulable</a:t>
            </a:r>
          </a:p>
          <a:p>
            <a:pPr algn="ctr">
              <a:spcAft>
                <a:spcPts val="600"/>
              </a:spcAft>
              <a:buClr>
                <a:schemeClr val="bg1">
                  <a:lumMod val="25000"/>
                </a:schemeClr>
              </a:buClr>
            </a:pPr>
            <a:r>
              <a:rPr lang="fr-FR" sz="1800" dirty="0">
                <a:solidFill>
                  <a:schemeClr val="bg1">
                    <a:lumMod val="25000"/>
                  </a:schemeClr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assises flexibles</a:t>
            </a:r>
            <a:endParaRPr lang="fr-FR" sz="2800" dirty="0">
              <a:solidFill>
                <a:schemeClr val="bg1">
                  <a:lumMod val="25000"/>
                </a:schemeClr>
              </a:solidFill>
              <a:latin typeface="Chelsea Market" panose="02000000000000000000" pitchFamily="2" charset="0"/>
              <a:ea typeface="Chelsea Market" panose="02000000000000000000" pitchFamily="2" charset="0"/>
            </a:endParaRPr>
          </a:p>
        </p:txBody>
      </p:sp>
      <p:pic>
        <p:nvPicPr>
          <p:cNvPr id="14" name="Picture 4" descr="Afficher l’image source">
            <a:extLst>
              <a:ext uri="{FF2B5EF4-FFF2-40B4-BE49-F238E27FC236}">
                <a16:creationId xmlns:a16="http://schemas.microsoft.com/office/drawing/2014/main" id="{76AD34A1-E2BC-6187-F81C-8925D8DCC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916" y="2230756"/>
            <a:ext cx="2538502" cy="21688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7DAD429-699C-1866-E207-111A8AB3E538}"/>
              </a:ext>
            </a:extLst>
          </p:cNvPr>
          <p:cNvSpPr txBox="1"/>
          <p:nvPr/>
        </p:nvSpPr>
        <p:spPr>
          <a:xfrm rot="928930">
            <a:off x="6782063" y="3031873"/>
            <a:ext cx="19522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chemeClr val="tx1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APPRENTISSAGES </a:t>
            </a:r>
            <a:endParaRPr lang="fr-FR" sz="16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A2DF89F-4B2D-DD7B-55A4-D8E4784F632F}"/>
              </a:ext>
            </a:extLst>
          </p:cNvPr>
          <p:cNvSpPr txBox="1"/>
          <p:nvPr/>
        </p:nvSpPr>
        <p:spPr>
          <a:xfrm rot="928930">
            <a:off x="8813529" y="3031872"/>
            <a:ext cx="19522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chemeClr val="tx1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ESPACES</a:t>
            </a:r>
            <a:endParaRPr lang="fr-FR" sz="1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94;p26">
            <a:extLst>
              <a:ext uri="{FF2B5EF4-FFF2-40B4-BE49-F238E27FC236}">
                <a16:creationId xmlns:a16="http://schemas.microsoft.com/office/drawing/2014/main" id="{151BF4C6-E290-5FF2-2D74-E5DDFF3ECF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28399" y="1894860"/>
            <a:ext cx="332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Les devoirs</a:t>
            </a:r>
            <a:endParaRPr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82D8C63-71D7-165A-AE20-1A1DE261528A}"/>
              </a:ext>
            </a:extLst>
          </p:cNvPr>
          <p:cNvSpPr txBox="1"/>
          <p:nvPr/>
        </p:nvSpPr>
        <p:spPr>
          <a:xfrm>
            <a:off x="2040800" y="2658360"/>
            <a:ext cx="8195400" cy="21446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00000"/>
              </a:lnSpc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chemeClr val="bg1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Des </a:t>
            </a:r>
            <a:r>
              <a:rPr lang="fr-FR" sz="1600" b="1" dirty="0">
                <a:solidFill>
                  <a:schemeClr val="bg1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lectures </a:t>
            </a:r>
            <a:r>
              <a:rPr lang="fr-FR" sz="1600" dirty="0">
                <a:solidFill>
                  <a:schemeClr val="bg1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(mots, phrases, textes), des </a:t>
            </a:r>
            <a:r>
              <a:rPr lang="fr-FR" sz="1600" b="1" dirty="0">
                <a:solidFill>
                  <a:schemeClr val="bg1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leçons </a:t>
            </a:r>
            <a:r>
              <a:rPr lang="fr-FR" sz="1600" dirty="0">
                <a:solidFill>
                  <a:schemeClr val="bg1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et des </a:t>
            </a:r>
            <a:r>
              <a:rPr lang="fr-FR" sz="1600" b="1" dirty="0">
                <a:solidFill>
                  <a:schemeClr val="bg1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exercices</a:t>
            </a:r>
          </a:p>
          <a:p>
            <a:pPr marL="285750" indent="-285750" algn="just">
              <a:lnSpc>
                <a:spcPct val="200000"/>
              </a:lnSpc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fr-FR" sz="1600" b="1" dirty="0">
                <a:solidFill>
                  <a:schemeClr val="bg1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Quantité évolutive </a:t>
            </a:r>
            <a:r>
              <a:rPr lang="fr-FR" sz="1600" dirty="0">
                <a:solidFill>
                  <a:schemeClr val="bg1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au cours de l’année en fonction de l’avancée dans les apprentissages</a:t>
            </a:r>
          </a:p>
          <a:p>
            <a:pPr marL="285750" indent="-285750" algn="just">
              <a:lnSpc>
                <a:spcPct val="200000"/>
              </a:lnSpc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chemeClr val="bg1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Travail à réaliser dans le </a:t>
            </a:r>
            <a:r>
              <a:rPr lang="fr-FR" sz="1600" b="1" dirty="0">
                <a:solidFill>
                  <a:schemeClr val="bg1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cahier des centres</a:t>
            </a:r>
            <a:endParaRPr lang="fr-FR" sz="1800" b="1" dirty="0">
              <a:solidFill>
                <a:schemeClr val="bg1"/>
              </a:solidFill>
              <a:latin typeface="Chelsea Market" panose="02000000000000000000" pitchFamily="2" charset="0"/>
              <a:ea typeface="Chelsea Market" panose="02000000000000000000" pitchFamily="2" charset="0"/>
            </a:endParaRPr>
          </a:p>
        </p:txBody>
      </p:sp>
      <p:sp>
        <p:nvSpPr>
          <p:cNvPr id="7" name="Rectangle à coins arrondis 8">
            <a:extLst>
              <a:ext uri="{FF2B5EF4-FFF2-40B4-BE49-F238E27FC236}">
                <a16:creationId xmlns:a16="http://schemas.microsoft.com/office/drawing/2014/main" id="{9ADA05CE-3E2F-6E05-556F-A3D3608AA2DE}"/>
              </a:ext>
            </a:extLst>
          </p:cNvPr>
          <p:cNvSpPr/>
          <p:nvPr/>
        </p:nvSpPr>
        <p:spPr>
          <a:xfrm>
            <a:off x="2040799" y="5099871"/>
            <a:ext cx="8093801" cy="1275529"/>
          </a:xfrm>
          <a:prstGeom prst="roundRect">
            <a:avLst/>
          </a:prstGeom>
          <a:solidFill>
            <a:srgbClr val="AFC3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fr-FR" sz="1500" b="1" i="1" dirty="0">
                <a:solidFill>
                  <a:schemeClr val="bg1">
                    <a:lumMod val="25000"/>
                  </a:schemeClr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Dans les classes élémentaires, le travail scolaire à faire à la maison est limité : </a:t>
            </a:r>
            <a:r>
              <a:rPr lang="fr-FR" sz="1500" b="1" i="1" u="sng" dirty="0">
                <a:solidFill>
                  <a:schemeClr val="bg1">
                    <a:lumMod val="25000"/>
                  </a:schemeClr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les devoirs écrits sont proscrits </a:t>
            </a:r>
            <a:r>
              <a:rPr lang="fr-FR" sz="1500" b="1" i="1" dirty="0">
                <a:solidFill>
                  <a:schemeClr val="bg1">
                    <a:lumMod val="25000"/>
                  </a:schemeClr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; par contre, des lectures, des recherches, des éléments à mémoriser peuvent constituer le travail proposé aux élèves. </a:t>
            </a:r>
          </a:p>
        </p:txBody>
      </p:sp>
    </p:spTree>
    <p:extLst>
      <p:ext uri="{BB962C8B-B14F-4D97-AF65-F5344CB8AC3E}">
        <p14:creationId xmlns:p14="http://schemas.microsoft.com/office/powerpoint/2010/main" val="2236761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19A008F1-10FD-C0A1-FDFC-3E86B92CC9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466" y="1191798"/>
            <a:ext cx="6505068" cy="487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04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" name="Google Shape;1746;p40"/>
          <p:cNvSpPr/>
          <p:nvPr/>
        </p:nvSpPr>
        <p:spPr>
          <a:xfrm flipH="1">
            <a:off x="618417" y="2172950"/>
            <a:ext cx="10982058" cy="1891038"/>
          </a:xfrm>
          <a:custGeom>
            <a:avLst/>
            <a:gdLst/>
            <a:ahLst/>
            <a:cxnLst/>
            <a:rect l="l" t="t" r="r" b="b"/>
            <a:pathLst>
              <a:path w="9248049" h="1891038" extrusionOk="0">
                <a:moveTo>
                  <a:pt x="2406354" y="1844908"/>
                </a:moveTo>
                <a:lnTo>
                  <a:pt x="2406353" y="1844923"/>
                </a:lnTo>
                <a:cubicBezTo>
                  <a:pt x="2406353" y="1844923"/>
                  <a:pt x="2406353" y="1844914"/>
                  <a:pt x="2406353" y="1844914"/>
                </a:cubicBezTo>
                <a:close/>
                <a:moveTo>
                  <a:pt x="3352134" y="1701323"/>
                </a:moveTo>
                <a:lnTo>
                  <a:pt x="3352129" y="1701334"/>
                </a:lnTo>
                <a:lnTo>
                  <a:pt x="3352138" y="1701334"/>
                </a:lnTo>
                <a:close/>
                <a:moveTo>
                  <a:pt x="2100948" y="1625467"/>
                </a:moveTo>
                <a:cubicBezTo>
                  <a:pt x="2104186" y="1630706"/>
                  <a:pt x="2107900" y="1634992"/>
                  <a:pt x="2110472" y="1640421"/>
                </a:cubicBezTo>
                <a:cubicBezTo>
                  <a:pt x="2113995" y="1647517"/>
                  <a:pt x="2121615" y="1651651"/>
                  <a:pt x="2129523" y="1650803"/>
                </a:cubicBezTo>
                <a:lnTo>
                  <a:pt x="2129337" y="1664010"/>
                </a:lnTo>
                <a:lnTo>
                  <a:pt x="2129713" y="1664425"/>
                </a:lnTo>
                <a:lnTo>
                  <a:pt x="2129619" y="1668806"/>
                </a:lnTo>
                <a:cubicBezTo>
                  <a:pt x="2126380" y="1672654"/>
                  <a:pt x="2125429" y="1677903"/>
                  <a:pt x="2127143" y="1682617"/>
                </a:cubicBezTo>
                <a:cubicBezTo>
                  <a:pt x="2128000" y="1685665"/>
                  <a:pt x="2129524" y="1689952"/>
                  <a:pt x="2124476" y="1690904"/>
                </a:cubicBezTo>
                <a:cubicBezTo>
                  <a:pt x="2120951" y="1691637"/>
                  <a:pt x="2117523" y="1689399"/>
                  <a:pt x="2116761" y="1685904"/>
                </a:cubicBezTo>
                <a:cubicBezTo>
                  <a:pt x="2116664" y="1685446"/>
                  <a:pt x="2116664" y="1684989"/>
                  <a:pt x="2116664" y="1684522"/>
                </a:cubicBezTo>
                <a:cubicBezTo>
                  <a:pt x="2114855" y="1676521"/>
                  <a:pt x="2111617" y="1668911"/>
                  <a:pt x="2107140" y="1662043"/>
                </a:cubicBezTo>
                <a:lnTo>
                  <a:pt x="2107140" y="1657671"/>
                </a:lnTo>
                <a:lnTo>
                  <a:pt x="2106757" y="1657566"/>
                </a:lnTo>
                <a:cubicBezTo>
                  <a:pt x="2101328" y="1647793"/>
                  <a:pt x="2099328" y="1636516"/>
                  <a:pt x="2100948" y="1625467"/>
                </a:cubicBezTo>
                <a:close/>
                <a:moveTo>
                  <a:pt x="5599706" y="1521550"/>
                </a:moveTo>
                <a:cubicBezTo>
                  <a:pt x="5606373" y="1521730"/>
                  <a:pt x="5612850" y="1523359"/>
                  <a:pt x="5618756" y="1526312"/>
                </a:cubicBezTo>
                <a:cubicBezTo>
                  <a:pt x="5623804" y="1528884"/>
                  <a:pt x="5623709" y="1533932"/>
                  <a:pt x="5623518" y="1538314"/>
                </a:cubicBezTo>
                <a:cubicBezTo>
                  <a:pt x="5620280" y="1556411"/>
                  <a:pt x="5626281" y="1555744"/>
                  <a:pt x="5604468" y="1549934"/>
                </a:cubicBezTo>
                <a:cubicBezTo>
                  <a:pt x="5596277" y="1548600"/>
                  <a:pt x="5590657" y="1540866"/>
                  <a:pt x="5591990" y="1532665"/>
                </a:cubicBezTo>
                <a:cubicBezTo>
                  <a:pt x="5592562" y="1529484"/>
                  <a:pt x="5594086" y="1526560"/>
                  <a:pt x="5596372" y="1524312"/>
                </a:cubicBezTo>
                <a:cubicBezTo>
                  <a:pt x="5597324" y="1523264"/>
                  <a:pt x="5598658" y="1521454"/>
                  <a:pt x="5599706" y="1521550"/>
                </a:cubicBezTo>
                <a:close/>
                <a:moveTo>
                  <a:pt x="3190339" y="1497953"/>
                </a:moveTo>
                <a:lnTo>
                  <a:pt x="3189880" y="1500023"/>
                </a:lnTo>
                <a:lnTo>
                  <a:pt x="3189654" y="1500342"/>
                </a:lnTo>
                <a:lnTo>
                  <a:pt x="3190546" y="1501438"/>
                </a:lnTo>
                <a:lnTo>
                  <a:pt x="3190546" y="1500023"/>
                </a:lnTo>
                <a:close/>
                <a:moveTo>
                  <a:pt x="8370990" y="1415187"/>
                </a:moveTo>
                <a:lnTo>
                  <a:pt x="8371285" y="1415761"/>
                </a:lnTo>
                <a:lnTo>
                  <a:pt x="8371290" y="1415632"/>
                </a:lnTo>
                <a:lnTo>
                  <a:pt x="8371375" y="1415503"/>
                </a:lnTo>
                <a:lnTo>
                  <a:pt x="8371289" y="1415536"/>
                </a:lnTo>
                <a:close/>
                <a:moveTo>
                  <a:pt x="6992576" y="1303376"/>
                </a:moveTo>
                <a:lnTo>
                  <a:pt x="6992641" y="1303617"/>
                </a:lnTo>
                <a:lnTo>
                  <a:pt x="6992735" y="1303617"/>
                </a:lnTo>
                <a:close/>
                <a:moveTo>
                  <a:pt x="4707789" y="1269420"/>
                </a:moveTo>
                <a:lnTo>
                  <a:pt x="4707403" y="1270375"/>
                </a:lnTo>
                <a:lnTo>
                  <a:pt x="4707403" y="1280441"/>
                </a:lnTo>
                <a:close/>
                <a:moveTo>
                  <a:pt x="7877133" y="1253230"/>
                </a:moveTo>
                <a:cubicBezTo>
                  <a:pt x="7878562" y="1260926"/>
                  <a:pt x="7877800" y="1268870"/>
                  <a:pt x="7875038" y="1276185"/>
                </a:cubicBezTo>
                <a:cubicBezTo>
                  <a:pt x="7872275" y="1274575"/>
                  <a:pt x="7871132" y="1271213"/>
                  <a:pt x="7872370" y="1268280"/>
                </a:cubicBezTo>
                <a:cubicBezTo>
                  <a:pt x="7873990" y="1263326"/>
                  <a:pt x="7875514" y="1258278"/>
                  <a:pt x="7877133" y="1253230"/>
                </a:cubicBezTo>
                <a:close/>
                <a:moveTo>
                  <a:pt x="2296074" y="1191338"/>
                </a:moveTo>
                <a:lnTo>
                  <a:pt x="2296054" y="1191698"/>
                </a:lnTo>
                <a:lnTo>
                  <a:pt x="2300889" y="1196387"/>
                </a:lnTo>
                <a:lnTo>
                  <a:pt x="2301007" y="1196271"/>
                </a:lnTo>
                <a:lnTo>
                  <a:pt x="2301082" y="1196189"/>
                </a:lnTo>
                <a:lnTo>
                  <a:pt x="2300817" y="1196271"/>
                </a:lnTo>
                <a:lnTo>
                  <a:pt x="2296373" y="1191640"/>
                </a:lnTo>
                <a:lnTo>
                  <a:pt x="2296339" y="1191698"/>
                </a:lnTo>
                <a:close/>
                <a:moveTo>
                  <a:pt x="1710079" y="1180364"/>
                </a:moveTo>
                <a:lnTo>
                  <a:pt x="1710106" y="1180555"/>
                </a:lnTo>
                <a:lnTo>
                  <a:pt x="1715713" y="1180555"/>
                </a:lnTo>
                <a:lnTo>
                  <a:pt x="1715755" y="1180364"/>
                </a:lnTo>
                <a:close/>
                <a:moveTo>
                  <a:pt x="3310932" y="1134189"/>
                </a:moveTo>
                <a:lnTo>
                  <a:pt x="3310895" y="1141740"/>
                </a:lnTo>
                <a:lnTo>
                  <a:pt x="3305402" y="1142927"/>
                </a:lnTo>
                <a:lnTo>
                  <a:pt x="3293798" y="1162266"/>
                </a:lnTo>
                <a:cubicBezTo>
                  <a:pt x="3291036" y="1163028"/>
                  <a:pt x="3289227" y="1164266"/>
                  <a:pt x="3290274" y="1167600"/>
                </a:cubicBezTo>
                <a:cubicBezTo>
                  <a:pt x="3284369" y="1182335"/>
                  <a:pt x="3276272" y="1196109"/>
                  <a:pt x="3266271" y="1208462"/>
                </a:cubicBezTo>
                <a:cubicBezTo>
                  <a:pt x="3261795" y="1213558"/>
                  <a:pt x="3258555" y="1219616"/>
                  <a:pt x="3256746" y="1226179"/>
                </a:cubicBezTo>
                <a:cubicBezTo>
                  <a:pt x="3256365" y="1232637"/>
                  <a:pt x="3252745" y="1238485"/>
                  <a:pt x="3247221" y="1241800"/>
                </a:cubicBezTo>
                <a:lnTo>
                  <a:pt x="3243868" y="1241191"/>
                </a:lnTo>
                <a:lnTo>
                  <a:pt x="3238599" y="1255544"/>
                </a:lnTo>
                <a:lnTo>
                  <a:pt x="3239982" y="1268756"/>
                </a:lnTo>
                <a:cubicBezTo>
                  <a:pt x="3237886" y="1276090"/>
                  <a:pt x="3234838" y="1282948"/>
                  <a:pt x="3232076" y="1289996"/>
                </a:cubicBezTo>
                <a:lnTo>
                  <a:pt x="3224717" y="1296291"/>
                </a:lnTo>
                <a:lnTo>
                  <a:pt x="3226456" y="1296950"/>
                </a:lnTo>
                <a:cubicBezTo>
                  <a:pt x="3228742" y="1306684"/>
                  <a:pt x="3227123" y="1316914"/>
                  <a:pt x="3222075" y="1325525"/>
                </a:cubicBezTo>
                <a:cubicBezTo>
                  <a:pt x="3215597" y="1342193"/>
                  <a:pt x="3216264" y="1359624"/>
                  <a:pt x="3213692" y="1376579"/>
                </a:cubicBezTo>
                <a:cubicBezTo>
                  <a:pt x="3212264" y="1388961"/>
                  <a:pt x="3210168" y="1401268"/>
                  <a:pt x="3207501" y="1413440"/>
                </a:cubicBezTo>
                <a:cubicBezTo>
                  <a:pt x="3205024" y="1416746"/>
                  <a:pt x="3203881" y="1420851"/>
                  <a:pt x="3204263" y="1424966"/>
                </a:cubicBezTo>
                <a:cubicBezTo>
                  <a:pt x="3203977" y="1426023"/>
                  <a:pt x="3203501" y="1427004"/>
                  <a:pt x="3202739" y="1427823"/>
                </a:cubicBezTo>
                <a:lnTo>
                  <a:pt x="3202057" y="1429485"/>
                </a:lnTo>
                <a:lnTo>
                  <a:pt x="3203604" y="1457382"/>
                </a:lnTo>
                <a:lnTo>
                  <a:pt x="3204549" y="1461351"/>
                </a:lnTo>
                <a:lnTo>
                  <a:pt x="3204549" y="1471241"/>
                </a:lnTo>
                <a:lnTo>
                  <a:pt x="3207692" y="1510405"/>
                </a:lnTo>
                <a:lnTo>
                  <a:pt x="3208629" y="1524838"/>
                </a:lnTo>
                <a:lnTo>
                  <a:pt x="3215872" y="1531803"/>
                </a:lnTo>
                <a:cubicBezTo>
                  <a:pt x="3217360" y="1535199"/>
                  <a:pt x="3217550" y="1539161"/>
                  <a:pt x="3216074" y="1542885"/>
                </a:cubicBezTo>
                <a:lnTo>
                  <a:pt x="3214747" y="1544894"/>
                </a:lnTo>
                <a:lnTo>
                  <a:pt x="3220646" y="1551458"/>
                </a:lnTo>
                <a:cubicBezTo>
                  <a:pt x="3227028" y="1570642"/>
                  <a:pt x="3234647" y="1589444"/>
                  <a:pt x="3243220" y="1607751"/>
                </a:cubicBezTo>
                <a:lnTo>
                  <a:pt x="3242598" y="1617803"/>
                </a:lnTo>
                <a:lnTo>
                  <a:pt x="3252270" y="1623848"/>
                </a:lnTo>
                <a:cubicBezTo>
                  <a:pt x="3260175" y="1637611"/>
                  <a:pt x="3270177" y="1650099"/>
                  <a:pt x="3281797" y="1660900"/>
                </a:cubicBezTo>
                <a:cubicBezTo>
                  <a:pt x="3285417" y="1663272"/>
                  <a:pt x="3286940" y="1667758"/>
                  <a:pt x="3285607" y="1671854"/>
                </a:cubicBezTo>
                <a:lnTo>
                  <a:pt x="3285244" y="1672168"/>
                </a:lnTo>
                <a:lnTo>
                  <a:pt x="3286767" y="1673301"/>
                </a:lnTo>
                <a:lnTo>
                  <a:pt x="3286845" y="1671569"/>
                </a:lnTo>
                <a:cubicBezTo>
                  <a:pt x="3286845" y="1671569"/>
                  <a:pt x="3287607" y="1671092"/>
                  <a:pt x="3287798" y="1671569"/>
                </a:cubicBezTo>
                <a:cubicBezTo>
                  <a:pt x="3304180" y="1676493"/>
                  <a:pt x="3319802" y="1683503"/>
                  <a:pt x="3334375" y="1692428"/>
                </a:cubicBezTo>
                <a:lnTo>
                  <a:pt x="3334079" y="1694417"/>
                </a:lnTo>
                <a:lnTo>
                  <a:pt x="3354760" y="1696803"/>
                </a:lnTo>
                <a:lnTo>
                  <a:pt x="3356949" y="1692714"/>
                </a:lnTo>
                <a:cubicBezTo>
                  <a:pt x="3360948" y="1690923"/>
                  <a:pt x="3365616" y="1691276"/>
                  <a:pt x="3369235" y="1693666"/>
                </a:cubicBezTo>
                <a:lnTo>
                  <a:pt x="3369825" y="1696518"/>
                </a:lnTo>
                <a:lnTo>
                  <a:pt x="3372664" y="1696333"/>
                </a:lnTo>
                <a:lnTo>
                  <a:pt x="3376345" y="1706013"/>
                </a:lnTo>
                <a:lnTo>
                  <a:pt x="3372570" y="1694809"/>
                </a:lnTo>
                <a:lnTo>
                  <a:pt x="3379144" y="1695523"/>
                </a:lnTo>
                <a:lnTo>
                  <a:pt x="3397168" y="1686558"/>
                </a:lnTo>
                <a:cubicBezTo>
                  <a:pt x="3403716" y="1685689"/>
                  <a:pt x="3410574" y="1686332"/>
                  <a:pt x="3417147" y="1686618"/>
                </a:cubicBezTo>
                <a:cubicBezTo>
                  <a:pt x="3420385" y="1686618"/>
                  <a:pt x="3422957" y="1685380"/>
                  <a:pt x="3425815" y="1685856"/>
                </a:cubicBezTo>
                <a:lnTo>
                  <a:pt x="3427338" y="1686876"/>
                </a:lnTo>
                <a:lnTo>
                  <a:pt x="3432756" y="1685286"/>
                </a:lnTo>
                <a:lnTo>
                  <a:pt x="3437065" y="1676152"/>
                </a:lnTo>
                <a:cubicBezTo>
                  <a:pt x="3439982" y="1674497"/>
                  <a:pt x="3443768" y="1673854"/>
                  <a:pt x="3446769" y="1672711"/>
                </a:cubicBezTo>
                <a:cubicBezTo>
                  <a:pt x="3464772" y="1665063"/>
                  <a:pt x="3480679" y="1653090"/>
                  <a:pt x="3492965" y="1637850"/>
                </a:cubicBezTo>
                <a:cubicBezTo>
                  <a:pt x="3493823" y="1636707"/>
                  <a:pt x="3494776" y="1635659"/>
                  <a:pt x="3495728" y="1634516"/>
                </a:cubicBezTo>
                <a:cubicBezTo>
                  <a:pt x="3497157" y="1632706"/>
                  <a:pt x="3498395" y="1630801"/>
                  <a:pt x="3499538" y="1628801"/>
                </a:cubicBezTo>
                <a:cubicBezTo>
                  <a:pt x="3500776" y="1627220"/>
                  <a:pt x="3501824" y="1625534"/>
                  <a:pt x="3502681" y="1623753"/>
                </a:cubicBezTo>
                <a:cubicBezTo>
                  <a:pt x="3506014" y="1618038"/>
                  <a:pt x="3507920" y="1611180"/>
                  <a:pt x="3515350" y="1608989"/>
                </a:cubicBezTo>
                <a:lnTo>
                  <a:pt x="3515454" y="1609033"/>
                </a:lnTo>
                <a:lnTo>
                  <a:pt x="3514302" y="1604103"/>
                </a:lnTo>
                <a:cubicBezTo>
                  <a:pt x="3514778" y="1603379"/>
                  <a:pt x="3515350" y="1602770"/>
                  <a:pt x="3516112" y="1602322"/>
                </a:cubicBezTo>
                <a:lnTo>
                  <a:pt x="3519178" y="1602322"/>
                </a:lnTo>
                <a:lnTo>
                  <a:pt x="3520186" y="1600426"/>
                </a:lnTo>
                <a:lnTo>
                  <a:pt x="3516207" y="1597558"/>
                </a:lnTo>
                <a:cubicBezTo>
                  <a:pt x="3520398" y="1573746"/>
                  <a:pt x="3520208" y="1549362"/>
                  <a:pt x="3524399" y="1525549"/>
                </a:cubicBezTo>
                <a:lnTo>
                  <a:pt x="3528844" y="1526133"/>
                </a:lnTo>
                <a:lnTo>
                  <a:pt x="3528399" y="1524883"/>
                </a:lnTo>
                <a:cubicBezTo>
                  <a:pt x="3521826" y="1521930"/>
                  <a:pt x="3523446" y="1516310"/>
                  <a:pt x="3523732" y="1511071"/>
                </a:cubicBezTo>
                <a:cubicBezTo>
                  <a:pt x="3524208" y="1509281"/>
                  <a:pt x="3525351" y="1507728"/>
                  <a:pt x="3526875" y="1506690"/>
                </a:cubicBezTo>
                <a:lnTo>
                  <a:pt x="3527246" y="1502826"/>
                </a:lnTo>
                <a:lnTo>
                  <a:pt x="3526113" y="1495356"/>
                </a:lnTo>
                <a:lnTo>
                  <a:pt x="3525762" y="1487438"/>
                </a:lnTo>
                <a:lnTo>
                  <a:pt x="3519731" y="1484974"/>
                </a:lnTo>
                <a:cubicBezTo>
                  <a:pt x="3517159" y="1475582"/>
                  <a:pt x="3515159" y="1466038"/>
                  <a:pt x="3513826" y="1456399"/>
                </a:cubicBezTo>
                <a:lnTo>
                  <a:pt x="3515836" y="1447087"/>
                </a:lnTo>
                <a:lnTo>
                  <a:pt x="3511921" y="1445254"/>
                </a:lnTo>
                <a:cubicBezTo>
                  <a:pt x="3508396" y="1437787"/>
                  <a:pt x="3505635" y="1430005"/>
                  <a:pt x="3503634" y="1422013"/>
                </a:cubicBezTo>
                <a:lnTo>
                  <a:pt x="3505006" y="1407340"/>
                </a:lnTo>
                <a:lnTo>
                  <a:pt x="3499359" y="1392486"/>
                </a:lnTo>
                <a:lnTo>
                  <a:pt x="3495728" y="1392486"/>
                </a:lnTo>
                <a:cubicBezTo>
                  <a:pt x="3492109" y="1390676"/>
                  <a:pt x="3490204" y="1384199"/>
                  <a:pt x="3487442" y="1379913"/>
                </a:cubicBezTo>
                <a:lnTo>
                  <a:pt x="3487134" y="1372964"/>
                </a:lnTo>
                <a:lnTo>
                  <a:pt x="3480679" y="1364053"/>
                </a:lnTo>
                <a:lnTo>
                  <a:pt x="3478174" y="1347062"/>
                </a:lnTo>
                <a:lnTo>
                  <a:pt x="3477820" y="1347242"/>
                </a:lnTo>
                <a:cubicBezTo>
                  <a:pt x="3472867" y="1346576"/>
                  <a:pt x="3471058" y="1342575"/>
                  <a:pt x="3469248" y="1338955"/>
                </a:cubicBezTo>
                <a:cubicBezTo>
                  <a:pt x="3456484" y="1314371"/>
                  <a:pt x="3442292" y="1290578"/>
                  <a:pt x="3426671" y="1267709"/>
                </a:cubicBezTo>
                <a:cubicBezTo>
                  <a:pt x="3424290" y="1265146"/>
                  <a:pt x="3423338" y="1261584"/>
                  <a:pt x="3424099" y="1258184"/>
                </a:cubicBezTo>
                <a:lnTo>
                  <a:pt x="3424350" y="1257319"/>
                </a:lnTo>
                <a:lnTo>
                  <a:pt x="3416850" y="1255504"/>
                </a:lnTo>
                <a:cubicBezTo>
                  <a:pt x="3414790" y="1252849"/>
                  <a:pt x="3413766" y="1248944"/>
                  <a:pt x="3412385" y="1245420"/>
                </a:cubicBezTo>
                <a:lnTo>
                  <a:pt x="3412385" y="1237502"/>
                </a:lnTo>
                <a:lnTo>
                  <a:pt x="3409241" y="1232847"/>
                </a:lnTo>
                <a:lnTo>
                  <a:pt x="3402585" y="1220068"/>
                </a:lnTo>
                <a:lnTo>
                  <a:pt x="3398288" y="1217511"/>
                </a:lnTo>
                <a:cubicBezTo>
                  <a:pt x="3397621" y="1216606"/>
                  <a:pt x="3397145" y="1215568"/>
                  <a:pt x="3396859" y="1214463"/>
                </a:cubicBezTo>
                <a:lnTo>
                  <a:pt x="3397316" y="1212205"/>
                </a:lnTo>
                <a:lnTo>
                  <a:pt x="3391438" y="1207232"/>
                </a:lnTo>
                <a:lnTo>
                  <a:pt x="3385143" y="1207320"/>
                </a:lnTo>
                <a:cubicBezTo>
                  <a:pt x="3382095" y="1204605"/>
                  <a:pt x="3378428" y="1202295"/>
                  <a:pt x="3375761" y="1199342"/>
                </a:cubicBezTo>
                <a:lnTo>
                  <a:pt x="3372927" y="1189424"/>
                </a:lnTo>
                <a:lnTo>
                  <a:pt x="3372570" y="1189603"/>
                </a:lnTo>
                <a:cubicBezTo>
                  <a:pt x="3368664" y="1190051"/>
                  <a:pt x="3364854" y="1188041"/>
                  <a:pt x="3363045" y="1184555"/>
                </a:cubicBezTo>
                <a:cubicBezTo>
                  <a:pt x="3357044" y="1176364"/>
                  <a:pt x="3347899" y="1170839"/>
                  <a:pt x="3343137" y="1161600"/>
                </a:cubicBezTo>
                <a:lnTo>
                  <a:pt x="3337578" y="1150135"/>
                </a:lnTo>
                <a:lnTo>
                  <a:pt x="3329374" y="1141931"/>
                </a:lnTo>
                <a:lnTo>
                  <a:pt x="3329327" y="1141978"/>
                </a:lnTo>
                <a:cubicBezTo>
                  <a:pt x="3326659" y="1140854"/>
                  <a:pt x="3324278" y="1139006"/>
                  <a:pt x="3322564" y="1136644"/>
                </a:cubicBezTo>
                <a:lnTo>
                  <a:pt x="3326471" y="1134223"/>
                </a:lnTo>
                <a:lnTo>
                  <a:pt x="3326470" y="1134223"/>
                </a:lnTo>
                <a:lnTo>
                  <a:pt x="3322564" y="1136644"/>
                </a:lnTo>
                <a:lnTo>
                  <a:pt x="3321810" y="1135754"/>
                </a:lnTo>
                <a:lnTo>
                  <a:pt x="3320944" y="1136549"/>
                </a:lnTo>
                <a:close/>
                <a:moveTo>
                  <a:pt x="1923764" y="1113879"/>
                </a:moveTo>
                <a:cubicBezTo>
                  <a:pt x="1926621" y="1122232"/>
                  <a:pt x="1929003" y="1130719"/>
                  <a:pt x="1930907" y="1139311"/>
                </a:cubicBezTo>
                <a:lnTo>
                  <a:pt x="1926079" y="1143760"/>
                </a:lnTo>
                <a:lnTo>
                  <a:pt x="1926085" y="1143788"/>
                </a:lnTo>
                <a:lnTo>
                  <a:pt x="1926052" y="1143786"/>
                </a:lnTo>
                <a:lnTo>
                  <a:pt x="1926050" y="1143788"/>
                </a:lnTo>
                <a:lnTo>
                  <a:pt x="1926048" y="1143785"/>
                </a:lnTo>
                <a:lnTo>
                  <a:pt x="1921706" y="1143490"/>
                </a:lnTo>
                <a:cubicBezTo>
                  <a:pt x="1920398" y="1142621"/>
                  <a:pt x="1919087" y="1141454"/>
                  <a:pt x="1917324" y="1141406"/>
                </a:cubicBezTo>
                <a:cubicBezTo>
                  <a:pt x="1914750" y="1157789"/>
                  <a:pt x="1898845" y="1159123"/>
                  <a:pt x="1888747" y="1166648"/>
                </a:cubicBezTo>
                <a:cubicBezTo>
                  <a:pt x="1887320" y="1167676"/>
                  <a:pt x="1885223" y="1167324"/>
                  <a:pt x="1884273" y="1165857"/>
                </a:cubicBezTo>
                <a:cubicBezTo>
                  <a:pt x="1884079" y="1165657"/>
                  <a:pt x="1883988" y="1165447"/>
                  <a:pt x="1883891" y="1165219"/>
                </a:cubicBezTo>
                <a:cubicBezTo>
                  <a:pt x="1881319" y="1160552"/>
                  <a:pt x="1879032" y="1155713"/>
                  <a:pt x="1877127" y="1150741"/>
                </a:cubicBezTo>
                <a:cubicBezTo>
                  <a:pt x="1875509" y="1147140"/>
                  <a:pt x="1877031" y="1142892"/>
                  <a:pt x="1880651" y="1141216"/>
                </a:cubicBezTo>
                <a:cubicBezTo>
                  <a:pt x="1885033" y="1139025"/>
                  <a:pt x="1887414" y="1141216"/>
                  <a:pt x="1890176" y="1145121"/>
                </a:cubicBezTo>
                <a:cubicBezTo>
                  <a:pt x="1891891" y="1148845"/>
                  <a:pt x="1896369" y="1150455"/>
                  <a:pt x="1900081" y="1148731"/>
                </a:cubicBezTo>
                <a:cubicBezTo>
                  <a:pt x="1901892" y="1147855"/>
                  <a:pt x="1903322" y="1146235"/>
                  <a:pt x="1903988" y="1144264"/>
                </a:cubicBezTo>
                <a:cubicBezTo>
                  <a:pt x="1904656" y="1142911"/>
                  <a:pt x="1905037" y="1141406"/>
                  <a:pt x="1905037" y="1139882"/>
                </a:cubicBezTo>
                <a:cubicBezTo>
                  <a:pt x="1904702" y="1134781"/>
                  <a:pt x="1906036" y="1129867"/>
                  <a:pt x="1908644" y="1125756"/>
                </a:cubicBezTo>
                <a:lnTo>
                  <a:pt x="1919227" y="1117004"/>
                </a:lnTo>
                <a:lnTo>
                  <a:pt x="1919097" y="1116260"/>
                </a:lnTo>
                <a:close/>
                <a:moveTo>
                  <a:pt x="4040559" y="1111498"/>
                </a:moveTo>
                <a:cubicBezTo>
                  <a:pt x="4047226" y="1114356"/>
                  <a:pt x="4055894" y="1114070"/>
                  <a:pt x="4058560" y="1123214"/>
                </a:cubicBezTo>
                <a:lnTo>
                  <a:pt x="4058560" y="1123752"/>
                </a:lnTo>
                <a:lnTo>
                  <a:pt x="4058942" y="1123500"/>
                </a:lnTo>
                <a:lnTo>
                  <a:pt x="4059010" y="1124796"/>
                </a:lnTo>
                <a:lnTo>
                  <a:pt x="4064930" y="1121797"/>
                </a:lnTo>
                <a:cubicBezTo>
                  <a:pt x="4067133" y="1121118"/>
                  <a:pt x="4069466" y="1121118"/>
                  <a:pt x="4072086" y="1122642"/>
                </a:cubicBezTo>
                <a:cubicBezTo>
                  <a:pt x="4070086" y="1127776"/>
                  <a:pt x="4067038" y="1132463"/>
                  <a:pt x="4063227" y="1136454"/>
                </a:cubicBezTo>
                <a:cubicBezTo>
                  <a:pt x="4059703" y="1139121"/>
                  <a:pt x="4060846" y="1143883"/>
                  <a:pt x="4060846" y="1147883"/>
                </a:cubicBezTo>
                <a:cubicBezTo>
                  <a:pt x="4056370" y="1145693"/>
                  <a:pt x="4051321" y="1145502"/>
                  <a:pt x="4047797" y="1140549"/>
                </a:cubicBezTo>
                <a:cubicBezTo>
                  <a:pt x="4044273" y="1135596"/>
                  <a:pt x="4040844" y="1142645"/>
                  <a:pt x="4038272" y="1139311"/>
                </a:cubicBezTo>
                <a:cubicBezTo>
                  <a:pt x="4037606" y="1129976"/>
                  <a:pt x="4038463" y="1120604"/>
                  <a:pt x="4040559" y="1111498"/>
                </a:cubicBezTo>
                <a:close/>
                <a:moveTo>
                  <a:pt x="3898805" y="1074038"/>
                </a:moveTo>
                <a:lnTo>
                  <a:pt x="3897777" y="1074922"/>
                </a:lnTo>
                <a:lnTo>
                  <a:pt x="3900379" y="1084837"/>
                </a:lnTo>
                <a:close/>
                <a:moveTo>
                  <a:pt x="5002677" y="1064125"/>
                </a:moveTo>
                <a:lnTo>
                  <a:pt x="5002257" y="1066908"/>
                </a:lnTo>
                <a:lnTo>
                  <a:pt x="5002677" y="1066723"/>
                </a:lnTo>
                <a:close/>
                <a:moveTo>
                  <a:pt x="5004635" y="1051179"/>
                </a:moveTo>
                <a:lnTo>
                  <a:pt x="5004479" y="1051257"/>
                </a:lnTo>
                <a:lnTo>
                  <a:pt x="5004583" y="1051491"/>
                </a:lnTo>
                <a:lnTo>
                  <a:pt x="5004567" y="1051593"/>
                </a:lnTo>
                <a:lnTo>
                  <a:pt x="5004775" y="1051489"/>
                </a:lnTo>
                <a:close/>
                <a:moveTo>
                  <a:pt x="4993341" y="1041204"/>
                </a:moveTo>
                <a:lnTo>
                  <a:pt x="4993869" y="1041383"/>
                </a:lnTo>
                <a:lnTo>
                  <a:pt x="4993732" y="1041204"/>
                </a:lnTo>
                <a:close/>
                <a:moveTo>
                  <a:pt x="8130674" y="1014678"/>
                </a:moveTo>
                <a:lnTo>
                  <a:pt x="8129208" y="1019565"/>
                </a:lnTo>
                <a:lnTo>
                  <a:pt x="8130022" y="1017867"/>
                </a:lnTo>
                <a:close/>
                <a:moveTo>
                  <a:pt x="3475916" y="999294"/>
                </a:moveTo>
                <a:cubicBezTo>
                  <a:pt x="3473487" y="997484"/>
                  <a:pt x="3472296" y="998555"/>
                  <a:pt x="3471415" y="1000389"/>
                </a:cubicBezTo>
                <a:lnTo>
                  <a:pt x="3470575" y="1002189"/>
                </a:lnTo>
                <a:lnTo>
                  <a:pt x="3471459" y="1004426"/>
                </a:lnTo>
                <a:lnTo>
                  <a:pt x="3476149" y="999351"/>
                </a:lnTo>
                <a:close/>
                <a:moveTo>
                  <a:pt x="8060510" y="995881"/>
                </a:moveTo>
                <a:lnTo>
                  <a:pt x="8056203" y="1010343"/>
                </a:lnTo>
                <a:cubicBezTo>
                  <a:pt x="8045344" y="1024440"/>
                  <a:pt x="8033342" y="1037584"/>
                  <a:pt x="8021817" y="1051014"/>
                </a:cubicBezTo>
                <a:cubicBezTo>
                  <a:pt x="8016674" y="1058454"/>
                  <a:pt x="8012006" y="1066188"/>
                  <a:pt x="8007721" y="1074160"/>
                </a:cubicBezTo>
                <a:cubicBezTo>
                  <a:pt x="8006576" y="1075303"/>
                  <a:pt x="8005529" y="1076446"/>
                  <a:pt x="8004481" y="1077685"/>
                </a:cubicBezTo>
                <a:cubicBezTo>
                  <a:pt x="7999339" y="1084067"/>
                  <a:pt x="7994956" y="1090925"/>
                  <a:pt x="7991146" y="1098163"/>
                </a:cubicBezTo>
                <a:cubicBezTo>
                  <a:pt x="7988575" y="1101783"/>
                  <a:pt x="7986670" y="1106069"/>
                  <a:pt x="7981621" y="1106355"/>
                </a:cubicBezTo>
                <a:lnTo>
                  <a:pt x="7978357" y="1106355"/>
                </a:lnTo>
                <a:lnTo>
                  <a:pt x="7970594" y="1118703"/>
                </a:lnTo>
                <a:lnTo>
                  <a:pt x="7971621" y="1126643"/>
                </a:lnTo>
                <a:cubicBezTo>
                  <a:pt x="7969335" y="1132653"/>
                  <a:pt x="7966286" y="1138378"/>
                  <a:pt x="7962667" y="1143693"/>
                </a:cubicBezTo>
                <a:cubicBezTo>
                  <a:pt x="7956191" y="1150636"/>
                  <a:pt x="7951619" y="1159133"/>
                  <a:pt x="7949427" y="1168362"/>
                </a:cubicBezTo>
                <a:cubicBezTo>
                  <a:pt x="7948761" y="1173335"/>
                  <a:pt x="7944855" y="1177240"/>
                  <a:pt x="7939902" y="1177887"/>
                </a:cubicBezTo>
                <a:lnTo>
                  <a:pt x="7938280" y="1177354"/>
                </a:lnTo>
                <a:lnTo>
                  <a:pt x="7937536" y="1178874"/>
                </a:lnTo>
                <a:lnTo>
                  <a:pt x="7939140" y="1179983"/>
                </a:lnTo>
                <a:cubicBezTo>
                  <a:pt x="7940283" y="1184403"/>
                  <a:pt x="7939522" y="1189108"/>
                  <a:pt x="7937045" y="1192937"/>
                </a:cubicBezTo>
                <a:cubicBezTo>
                  <a:pt x="7927520" y="1215035"/>
                  <a:pt x="7919615" y="1237895"/>
                  <a:pt x="7909613" y="1259612"/>
                </a:cubicBezTo>
                <a:lnTo>
                  <a:pt x="7905809" y="1262297"/>
                </a:lnTo>
                <a:lnTo>
                  <a:pt x="7907423" y="1269042"/>
                </a:lnTo>
                <a:cubicBezTo>
                  <a:pt x="7898755" y="1295998"/>
                  <a:pt x="7894183" y="1324001"/>
                  <a:pt x="7887801" y="1351433"/>
                </a:cubicBezTo>
                <a:lnTo>
                  <a:pt x="7883708" y="1353939"/>
                </a:lnTo>
                <a:lnTo>
                  <a:pt x="7882276" y="1360672"/>
                </a:lnTo>
                <a:lnTo>
                  <a:pt x="7881001" y="1361805"/>
                </a:lnTo>
                <a:lnTo>
                  <a:pt x="7885324" y="1362958"/>
                </a:lnTo>
                <a:cubicBezTo>
                  <a:pt x="7887705" y="1379865"/>
                  <a:pt x="7886277" y="1397105"/>
                  <a:pt x="7880943" y="1413345"/>
                </a:cubicBezTo>
                <a:lnTo>
                  <a:pt x="7877167" y="1412876"/>
                </a:lnTo>
                <a:lnTo>
                  <a:pt x="7877228" y="1413155"/>
                </a:lnTo>
                <a:lnTo>
                  <a:pt x="7876723" y="1413223"/>
                </a:lnTo>
                <a:lnTo>
                  <a:pt x="7877514" y="1414393"/>
                </a:lnTo>
                <a:cubicBezTo>
                  <a:pt x="7884372" y="1417250"/>
                  <a:pt x="7884372" y="1422489"/>
                  <a:pt x="7884658" y="1428300"/>
                </a:cubicBezTo>
                <a:cubicBezTo>
                  <a:pt x="7885801" y="1465447"/>
                  <a:pt x="7890563" y="1502385"/>
                  <a:pt x="7898850" y="1538599"/>
                </a:cubicBezTo>
                <a:cubicBezTo>
                  <a:pt x="7905327" y="1564498"/>
                  <a:pt x="7917995" y="1588444"/>
                  <a:pt x="7935712" y="1608417"/>
                </a:cubicBezTo>
                <a:cubicBezTo>
                  <a:pt x="7945237" y="1619181"/>
                  <a:pt x="7945237" y="1619371"/>
                  <a:pt x="7941331" y="1633373"/>
                </a:cubicBezTo>
                <a:cubicBezTo>
                  <a:pt x="7944189" y="1622419"/>
                  <a:pt x="7946952" y="1620419"/>
                  <a:pt x="7954380" y="1625467"/>
                </a:cubicBezTo>
                <a:cubicBezTo>
                  <a:pt x="7971335" y="1636964"/>
                  <a:pt x="7988956" y="1647336"/>
                  <a:pt x="8007244" y="1656518"/>
                </a:cubicBezTo>
                <a:lnTo>
                  <a:pt x="8007075" y="1659413"/>
                </a:lnTo>
                <a:lnTo>
                  <a:pt x="8012388" y="1659842"/>
                </a:lnTo>
                <a:cubicBezTo>
                  <a:pt x="8012484" y="1659909"/>
                  <a:pt x="8012484" y="1659976"/>
                  <a:pt x="8012578" y="1660043"/>
                </a:cubicBezTo>
                <a:cubicBezTo>
                  <a:pt x="8014769" y="1660043"/>
                  <a:pt x="8010864" y="1665281"/>
                  <a:pt x="8015436" y="1663186"/>
                </a:cubicBezTo>
                <a:lnTo>
                  <a:pt x="8016088" y="1663838"/>
                </a:lnTo>
                <a:lnTo>
                  <a:pt x="8017530" y="1661376"/>
                </a:lnTo>
                <a:cubicBezTo>
                  <a:pt x="8030295" y="1661662"/>
                  <a:pt x="8042867" y="1663652"/>
                  <a:pt x="8055060" y="1667281"/>
                </a:cubicBezTo>
                <a:lnTo>
                  <a:pt x="8057640" y="1670556"/>
                </a:lnTo>
                <a:lnTo>
                  <a:pt x="8058775" y="1670044"/>
                </a:lnTo>
                <a:cubicBezTo>
                  <a:pt x="8066014" y="1669759"/>
                  <a:pt x="8073157" y="1669306"/>
                  <a:pt x="8080206" y="1669889"/>
                </a:cubicBezTo>
                <a:cubicBezTo>
                  <a:pt x="8087254" y="1670473"/>
                  <a:pt x="8094208" y="1672092"/>
                  <a:pt x="8101065" y="1675950"/>
                </a:cubicBezTo>
                <a:lnTo>
                  <a:pt x="8100738" y="1677397"/>
                </a:lnTo>
                <a:lnTo>
                  <a:pt x="8103351" y="1676235"/>
                </a:lnTo>
                <a:cubicBezTo>
                  <a:pt x="8107733" y="1680522"/>
                  <a:pt x="8110590" y="1676235"/>
                  <a:pt x="8113639" y="1674140"/>
                </a:cubicBezTo>
                <a:cubicBezTo>
                  <a:pt x="8118401" y="1672616"/>
                  <a:pt x="8123449" y="1672616"/>
                  <a:pt x="8128211" y="1674140"/>
                </a:cubicBezTo>
                <a:lnTo>
                  <a:pt x="8130260" y="1677717"/>
                </a:lnTo>
                <a:lnTo>
                  <a:pt x="8138867" y="1673318"/>
                </a:lnTo>
                <a:lnTo>
                  <a:pt x="8145568" y="1679325"/>
                </a:lnTo>
                <a:lnTo>
                  <a:pt x="8157287" y="1670306"/>
                </a:lnTo>
                <a:cubicBezTo>
                  <a:pt x="8162597" y="1668734"/>
                  <a:pt x="8168455" y="1668663"/>
                  <a:pt x="8174218" y="1668806"/>
                </a:cubicBezTo>
                <a:cubicBezTo>
                  <a:pt x="8178075" y="1668806"/>
                  <a:pt x="8180171" y="1670711"/>
                  <a:pt x="8181659" y="1673223"/>
                </a:cubicBezTo>
                <a:lnTo>
                  <a:pt x="8182208" y="1674388"/>
                </a:lnTo>
                <a:lnTo>
                  <a:pt x="8182884" y="1670711"/>
                </a:lnTo>
                <a:lnTo>
                  <a:pt x="8184273" y="1670711"/>
                </a:lnTo>
                <a:lnTo>
                  <a:pt x="8190791" y="1663377"/>
                </a:lnTo>
                <a:cubicBezTo>
                  <a:pt x="8206317" y="1660520"/>
                  <a:pt x="8219366" y="1650613"/>
                  <a:pt x="8236130" y="1650709"/>
                </a:cubicBezTo>
                <a:cubicBezTo>
                  <a:pt x="8242416" y="1650575"/>
                  <a:pt x="8248132" y="1646889"/>
                  <a:pt x="8250894" y="1641184"/>
                </a:cubicBezTo>
                <a:cubicBezTo>
                  <a:pt x="8256608" y="1629754"/>
                  <a:pt x="8268705" y="1625277"/>
                  <a:pt x="8277469" y="1617181"/>
                </a:cubicBezTo>
                <a:lnTo>
                  <a:pt x="8284515" y="1617487"/>
                </a:lnTo>
                <a:lnTo>
                  <a:pt x="8311283" y="1585366"/>
                </a:lnTo>
                <a:lnTo>
                  <a:pt x="8317926" y="1583316"/>
                </a:lnTo>
                <a:lnTo>
                  <a:pt x="8319397" y="1581226"/>
                </a:lnTo>
                <a:lnTo>
                  <a:pt x="8318236" y="1574127"/>
                </a:lnTo>
                <a:cubicBezTo>
                  <a:pt x="8330333" y="1552981"/>
                  <a:pt x="8339572" y="1530312"/>
                  <a:pt x="8351192" y="1508881"/>
                </a:cubicBezTo>
                <a:lnTo>
                  <a:pt x="8353922" y="1508062"/>
                </a:lnTo>
                <a:lnTo>
                  <a:pt x="8351764" y="1500309"/>
                </a:lnTo>
                <a:cubicBezTo>
                  <a:pt x="8358145" y="1475506"/>
                  <a:pt x="8361955" y="1450150"/>
                  <a:pt x="8363384" y="1424585"/>
                </a:cubicBezTo>
                <a:cubicBezTo>
                  <a:pt x="8363003" y="1421042"/>
                  <a:pt x="8364337" y="1417537"/>
                  <a:pt x="8366908" y="1415060"/>
                </a:cubicBezTo>
                <a:lnTo>
                  <a:pt x="8369998" y="1414030"/>
                </a:lnTo>
                <a:lnTo>
                  <a:pt x="8365002" y="1408202"/>
                </a:lnTo>
                <a:cubicBezTo>
                  <a:pt x="8365574" y="1387914"/>
                  <a:pt x="8359669" y="1368197"/>
                  <a:pt x="8361098" y="1347908"/>
                </a:cubicBezTo>
                <a:lnTo>
                  <a:pt x="8364660" y="1345552"/>
                </a:lnTo>
                <a:lnTo>
                  <a:pt x="8364336" y="1342575"/>
                </a:lnTo>
                <a:lnTo>
                  <a:pt x="8364337" y="1342574"/>
                </a:lnTo>
                <a:lnTo>
                  <a:pt x="8351661" y="1295823"/>
                </a:lnTo>
                <a:lnTo>
                  <a:pt x="8350144" y="1295521"/>
                </a:lnTo>
                <a:cubicBezTo>
                  <a:pt x="8349572" y="1294606"/>
                  <a:pt x="8349572" y="1293482"/>
                  <a:pt x="8350144" y="1292568"/>
                </a:cubicBezTo>
                <a:lnTo>
                  <a:pt x="8350173" y="1292230"/>
                </a:lnTo>
                <a:lnTo>
                  <a:pt x="8349572" y="1293140"/>
                </a:lnTo>
                <a:cubicBezTo>
                  <a:pt x="8346810" y="1293140"/>
                  <a:pt x="8344429" y="1291426"/>
                  <a:pt x="8343477" y="1288854"/>
                </a:cubicBezTo>
                <a:cubicBezTo>
                  <a:pt x="8334904" y="1268089"/>
                  <a:pt x="8326617" y="1247135"/>
                  <a:pt x="8317188" y="1226751"/>
                </a:cubicBezTo>
                <a:cubicBezTo>
                  <a:pt x="8316902" y="1225665"/>
                  <a:pt x="8316902" y="1224503"/>
                  <a:pt x="8317188" y="1223417"/>
                </a:cubicBezTo>
                <a:lnTo>
                  <a:pt x="8318052" y="1221601"/>
                </a:lnTo>
                <a:lnTo>
                  <a:pt x="8310580" y="1216819"/>
                </a:lnTo>
                <a:cubicBezTo>
                  <a:pt x="8308163" y="1213380"/>
                  <a:pt x="8307043" y="1209030"/>
                  <a:pt x="8307758" y="1204558"/>
                </a:cubicBezTo>
                <a:lnTo>
                  <a:pt x="8309807" y="1202608"/>
                </a:lnTo>
                <a:lnTo>
                  <a:pt x="8308902" y="1201033"/>
                </a:lnTo>
                <a:lnTo>
                  <a:pt x="8308901" y="1201032"/>
                </a:lnTo>
                <a:lnTo>
                  <a:pt x="8308901" y="1201033"/>
                </a:lnTo>
                <a:cubicBezTo>
                  <a:pt x="8306805" y="1199271"/>
                  <a:pt x="8305282" y="1197004"/>
                  <a:pt x="8304328" y="1194461"/>
                </a:cubicBezTo>
                <a:lnTo>
                  <a:pt x="8304329" y="1194461"/>
                </a:lnTo>
                <a:lnTo>
                  <a:pt x="8304329" y="1194461"/>
                </a:lnTo>
                <a:lnTo>
                  <a:pt x="8291788" y="1174431"/>
                </a:lnTo>
                <a:lnTo>
                  <a:pt x="8291090" y="1175315"/>
                </a:lnTo>
                <a:cubicBezTo>
                  <a:pt x="8284707" y="1176172"/>
                  <a:pt x="8282231" y="1171220"/>
                  <a:pt x="8280136" y="1167029"/>
                </a:cubicBezTo>
                <a:cubicBezTo>
                  <a:pt x="8270515" y="1151217"/>
                  <a:pt x="8259085" y="1136596"/>
                  <a:pt x="8246035" y="1123499"/>
                </a:cubicBezTo>
                <a:lnTo>
                  <a:pt x="8240814" y="1112426"/>
                </a:lnTo>
                <a:lnTo>
                  <a:pt x="8237368" y="1112927"/>
                </a:lnTo>
                <a:cubicBezTo>
                  <a:pt x="8229271" y="1106774"/>
                  <a:pt x="8221747" y="1099849"/>
                  <a:pt x="8214889" y="1092258"/>
                </a:cubicBezTo>
                <a:lnTo>
                  <a:pt x="8215322" y="1086406"/>
                </a:lnTo>
                <a:lnTo>
                  <a:pt x="8208317" y="1085304"/>
                </a:lnTo>
                <a:cubicBezTo>
                  <a:pt x="8196506" y="1077093"/>
                  <a:pt x="8185171" y="1068093"/>
                  <a:pt x="8174598" y="1058348"/>
                </a:cubicBezTo>
                <a:cubicBezTo>
                  <a:pt x="8171074" y="1054348"/>
                  <a:pt x="8166407" y="1051462"/>
                  <a:pt x="8161264" y="1050062"/>
                </a:cubicBezTo>
                <a:cubicBezTo>
                  <a:pt x="8158264" y="1049157"/>
                  <a:pt x="8155383" y="1047966"/>
                  <a:pt x="8153394" y="1046002"/>
                </a:cubicBezTo>
                <a:lnTo>
                  <a:pt x="8151314" y="1038797"/>
                </a:lnTo>
                <a:lnTo>
                  <a:pt x="8137523" y="1036954"/>
                </a:lnTo>
                <a:lnTo>
                  <a:pt x="8127394" y="1025611"/>
                </a:lnTo>
                <a:lnTo>
                  <a:pt x="8126688" y="1027964"/>
                </a:lnTo>
                <a:cubicBezTo>
                  <a:pt x="8113828" y="1022154"/>
                  <a:pt x="8098113" y="1021773"/>
                  <a:pt x="8088588" y="1009486"/>
                </a:cubicBezTo>
                <a:cubicBezTo>
                  <a:pt x="8087159" y="1007009"/>
                  <a:pt x="8084873" y="1008629"/>
                  <a:pt x="8082968" y="1008343"/>
                </a:cubicBezTo>
                <a:cubicBezTo>
                  <a:pt x="8078586" y="1007848"/>
                  <a:pt x="8074586" y="1005399"/>
                  <a:pt x="8072204" y="1001675"/>
                </a:cubicBezTo>
                <a:lnTo>
                  <a:pt x="8071816" y="1000941"/>
                </a:lnTo>
                <a:lnTo>
                  <a:pt x="8067073" y="1002294"/>
                </a:lnTo>
                <a:close/>
                <a:moveTo>
                  <a:pt x="3631173" y="981768"/>
                </a:moveTo>
                <a:cubicBezTo>
                  <a:pt x="3637841" y="983444"/>
                  <a:pt x="3644699" y="984187"/>
                  <a:pt x="3651557" y="983958"/>
                </a:cubicBezTo>
                <a:lnTo>
                  <a:pt x="3651627" y="983992"/>
                </a:lnTo>
                <a:lnTo>
                  <a:pt x="3683560" y="990340"/>
                </a:lnTo>
                <a:lnTo>
                  <a:pt x="3683558" y="990346"/>
                </a:lnTo>
                <a:lnTo>
                  <a:pt x="3683656" y="990340"/>
                </a:lnTo>
                <a:cubicBezTo>
                  <a:pt x="3689276" y="991750"/>
                  <a:pt x="3694610" y="994283"/>
                  <a:pt x="3699277" y="997770"/>
                </a:cubicBezTo>
                <a:cubicBezTo>
                  <a:pt x="3701753" y="1000341"/>
                  <a:pt x="3703182" y="998531"/>
                  <a:pt x="3705087" y="997770"/>
                </a:cubicBezTo>
                <a:cubicBezTo>
                  <a:pt x="3707373" y="996093"/>
                  <a:pt x="3710517" y="996379"/>
                  <a:pt x="3712421" y="998437"/>
                </a:cubicBezTo>
                <a:cubicBezTo>
                  <a:pt x="3715184" y="1000818"/>
                  <a:pt x="3712993" y="1003008"/>
                  <a:pt x="3711851" y="1005390"/>
                </a:cubicBezTo>
                <a:cubicBezTo>
                  <a:pt x="3708993" y="1011619"/>
                  <a:pt x="3711755" y="1018953"/>
                  <a:pt x="3718041" y="1021782"/>
                </a:cubicBezTo>
                <a:cubicBezTo>
                  <a:pt x="3718136" y="1021849"/>
                  <a:pt x="3718327" y="1021906"/>
                  <a:pt x="3718422" y="1021963"/>
                </a:cubicBezTo>
                <a:cubicBezTo>
                  <a:pt x="3719851" y="1022621"/>
                  <a:pt x="3721565" y="1022278"/>
                  <a:pt x="3722614" y="1021106"/>
                </a:cubicBezTo>
                <a:cubicBezTo>
                  <a:pt x="3723566" y="1019868"/>
                  <a:pt x="3723566" y="1018153"/>
                  <a:pt x="3722614" y="1016915"/>
                </a:cubicBezTo>
                <a:cubicBezTo>
                  <a:pt x="3722232" y="1016286"/>
                  <a:pt x="3721756" y="1015705"/>
                  <a:pt x="3721185" y="1015200"/>
                </a:cubicBezTo>
                <a:cubicBezTo>
                  <a:pt x="3718708" y="1012819"/>
                  <a:pt x="3715375" y="1010819"/>
                  <a:pt x="3717470" y="1006628"/>
                </a:cubicBezTo>
                <a:cubicBezTo>
                  <a:pt x="3719565" y="1002437"/>
                  <a:pt x="3723471" y="1004437"/>
                  <a:pt x="3726995" y="1003580"/>
                </a:cubicBezTo>
                <a:lnTo>
                  <a:pt x="3740486" y="1007328"/>
                </a:lnTo>
                <a:lnTo>
                  <a:pt x="3740521" y="1006913"/>
                </a:lnTo>
                <a:cubicBezTo>
                  <a:pt x="3746759" y="1006437"/>
                  <a:pt x="3752522" y="1007818"/>
                  <a:pt x="3758141" y="1009735"/>
                </a:cubicBezTo>
                <a:lnTo>
                  <a:pt x="3774906" y="1015772"/>
                </a:lnTo>
                <a:cubicBezTo>
                  <a:pt x="3794336" y="1021049"/>
                  <a:pt x="3813386" y="1027412"/>
                  <a:pt x="3832056" y="1034822"/>
                </a:cubicBezTo>
                <a:cubicBezTo>
                  <a:pt x="3837866" y="1036727"/>
                  <a:pt x="3841581" y="1039489"/>
                  <a:pt x="3841581" y="1046062"/>
                </a:cubicBezTo>
                <a:cubicBezTo>
                  <a:pt x="3841199" y="1047938"/>
                  <a:pt x="3841676" y="1049871"/>
                  <a:pt x="3842819" y="1051396"/>
                </a:cubicBezTo>
                <a:cubicBezTo>
                  <a:pt x="3843581" y="1051396"/>
                  <a:pt x="3844724" y="1051396"/>
                  <a:pt x="3844819" y="1051396"/>
                </a:cubicBezTo>
                <a:cubicBezTo>
                  <a:pt x="3848820" y="1041871"/>
                  <a:pt x="3848725" y="1041871"/>
                  <a:pt x="3857582" y="1044252"/>
                </a:cubicBezTo>
                <a:lnTo>
                  <a:pt x="3863965" y="1045985"/>
                </a:lnTo>
                <a:lnTo>
                  <a:pt x="3863965" y="1045680"/>
                </a:lnTo>
                <a:cubicBezTo>
                  <a:pt x="3865869" y="1047394"/>
                  <a:pt x="3866917" y="1051109"/>
                  <a:pt x="3869870" y="1050538"/>
                </a:cubicBezTo>
                <a:cubicBezTo>
                  <a:pt x="3878538" y="1049014"/>
                  <a:pt x="3882347" y="1053681"/>
                  <a:pt x="3883681" y="1061016"/>
                </a:cubicBezTo>
                <a:cubicBezTo>
                  <a:pt x="3887587" y="1061016"/>
                  <a:pt x="3887301" y="1054824"/>
                  <a:pt x="3891587" y="1056825"/>
                </a:cubicBezTo>
                <a:lnTo>
                  <a:pt x="3891769" y="1057341"/>
                </a:lnTo>
                <a:lnTo>
                  <a:pt x="3906810" y="1064312"/>
                </a:lnTo>
                <a:lnTo>
                  <a:pt x="3907209" y="1064349"/>
                </a:lnTo>
                <a:lnTo>
                  <a:pt x="3948451" y="1080183"/>
                </a:lnTo>
                <a:lnTo>
                  <a:pt x="3948451" y="1079970"/>
                </a:lnTo>
                <a:cubicBezTo>
                  <a:pt x="3951023" y="1079923"/>
                  <a:pt x="3953499" y="1080618"/>
                  <a:pt x="3955690" y="1081971"/>
                </a:cubicBezTo>
                <a:lnTo>
                  <a:pt x="3955688" y="1081975"/>
                </a:lnTo>
                <a:lnTo>
                  <a:pt x="3955691" y="1081971"/>
                </a:lnTo>
                <a:cubicBezTo>
                  <a:pt x="3958548" y="1085781"/>
                  <a:pt x="3963121" y="1084924"/>
                  <a:pt x="3966930" y="1086067"/>
                </a:cubicBezTo>
                <a:lnTo>
                  <a:pt x="3980646" y="1091210"/>
                </a:lnTo>
                <a:lnTo>
                  <a:pt x="3980646" y="1091210"/>
                </a:lnTo>
                <a:lnTo>
                  <a:pt x="3980646" y="1093401"/>
                </a:lnTo>
                <a:cubicBezTo>
                  <a:pt x="3980646" y="1097783"/>
                  <a:pt x="3978169" y="1103593"/>
                  <a:pt x="3982075" y="1106355"/>
                </a:cubicBezTo>
                <a:cubicBezTo>
                  <a:pt x="3985979" y="1109117"/>
                  <a:pt x="3989408" y="1102926"/>
                  <a:pt x="3993313" y="1101212"/>
                </a:cubicBezTo>
                <a:cubicBezTo>
                  <a:pt x="4004744" y="1096354"/>
                  <a:pt x="4008935" y="1098163"/>
                  <a:pt x="4010554" y="1110737"/>
                </a:cubicBezTo>
                <a:cubicBezTo>
                  <a:pt x="4010554" y="1111403"/>
                  <a:pt x="4011220" y="1111975"/>
                  <a:pt x="4011888" y="1113213"/>
                </a:cubicBezTo>
                <a:cubicBezTo>
                  <a:pt x="4015697" y="1112165"/>
                  <a:pt x="4014459" y="1105974"/>
                  <a:pt x="4019032" y="1105879"/>
                </a:cubicBezTo>
                <a:cubicBezTo>
                  <a:pt x="4022841" y="1106126"/>
                  <a:pt x="4026556" y="1106955"/>
                  <a:pt x="4030080" y="1108355"/>
                </a:cubicBezTo>
                <a:lnTo>
                  <a:pt x="4039605" y="1111975"/>
                </a:lnTo>
                <a:cubicBezTo>
                  <a:pt x="4045987" y="1120481"/>
                  <a:pt x="4045035" y="1132444"/>
                  <a:pt x="4037319" y="1139788"/>
                </a:cubicBezTo>
                <a:lnTo>
                  <a:pt x="4035033" y="1139788"/>
                </a:lnTo>
                <a:lnTo>
                  <a:pt x="4032733" y="1137752"/>
                </a:lnTo>
                <a:lnTo>
                  <a:pt x="4026615" y="1135155"/>
                </a:lnTo>
                <a:lnTo>
                  <a:pt x="4017225" y="1132168"/>
                </a:lnTo>
                <a:lnTo>
                  <a:pt x="4017221" y="1132168"/>
                </a:lnTo>
                <a:cubicBezTo>
                  <a:pt x="4005887" y="1129310"/>
                  <a:pt x="3995219" y="1124453"/>
                  <a:pt x="3984265" y="1120643"/>
                </a:cubicBezTo>
                <a:lnTo>
                  <a:pt x="3983217" y="1120643"/>
                </a:lnTo>
                <a:cubicBezTo>
                  <a:pt x="3977788" y="1119595"/>
                  <a:pt x="3976835" y="1112737"/>
                  <a:pt x="3972264" y="1111594"/>
                </a:cubicBezTo>
                <a:cubicBezTo>
                  <a:pt x="3967692" y="1110451"/>
                  <a:pt x="3962739" y="1114737"/>
                  <a:pt x="3958262" y="1111594"/>
                </a:cubicBezTo>
                <a:lnTo>
                  <a:pt x="3958262" y="1111593"/>
                </a:lnTo>
                <a:lnTo>
                  <a:pt x="3946070" y="1107021"/>
                </a:lnTo>
                <a:cubicBezTo>
                  <a:pt x="3943402" y="1106555"/>
                  <a:pt x="3941021" y="1104964"/>
                  <a:pt x="3939592" y="1102640"/>
                </a:cubicBezTo>
                <a:lnTo>
                  <a:pt x="3939592" y="1102638"/>
                </a:lnTo>
                <a:lnTo>
                  <a:pt x="3936927" y="1093115"/>
                </a:lnTo>
                <a:cubicBezTo>
                  <a:pt x="3936736" y="1090419"/>
                  <a:pt x="3935021" y="1088095"/>
                  <a:pt x="3932449" y="1087209"/>
                </a:cubicBezTo>
                <a:cubicBezTo>
                  <a:pt x="3929592" y="1086257"/>
                  <a:pt x="3926639" y="1084733"/>
                  <a:pt x="3923972" y="1087209"/>
                </a:cubicBezTo>
                <a:cubicBezTo>
                  <a:pt x="3921306" y="1089686"/>
                  <a:pt x="3923972" y="1092448"/>
                  <a:pt x="3925115" y="1094829"/>
                </a:cubicBezTo>
                <a:cubicBezTo>
                  <a:pt x="3925115" y="1095306"/>
                  <a:pt x="3925115" y="1096163"/>
                  <a:pt x="3925115" y="1097306"/>
                </a:cubicBezTo>
                <a:lnTo>
                  <a:pt x="3901302" y="1089306"/>
                </a:lnTo>
                <a:lnTo>
                  <a:pt x="3901302" y="1089400"/>
                </a:lnTo>
                <a:lnTo>
                  <a:pt x="3887586" y="1084542"/>
                </a:lnTo>
                <a:lnTo>
                  <a:pt x="3887586" y="1083464"/>
                </a:lnTo>
                <a:lnTo>
                  <a:pt x="3887205" y="1084066"/>
                </a:lnTo>
                <a:lnTo>
                  <a:pt x="3877680" y="1079875"/>
                </a:lnTo>
                <a:lnTo>
                  <a:pt x="3877316" y="1079733"/>
                </a:lnTo>
                <a:lnTo>
                  <a:pt x="3877300" y="1079780"/>
                </a:lnTo>
                <a:lnTo>
                  <a:pt x="3873709" y="1078321"/>
                </a:lnTo>
                <a:lnTo>
                  <a:pt x="3871108" y="1077303"/>
                </a:lnTo>
                <a:lnTo>
                  <a:pt x="3864410" y="1073016"/>
                </a:lnTo>
                <a:lnTo>
                  <a:pt x="3864250" y="1073112"/>
                </a:lnTo>
                <a:cubicBezTo>
                  <a:pt x="3861011" y="1073713"/>
                  <a:pt x="3857677" y="1073246"/>
                  <a:pt x="3854725" y="1071779"/>
                </a:cubicBezTo>
                <a:cubicBezTo>
                  <a:pt x="3847200" y="1068055"/>
                  <a:pt x="3839389" y="1065092"/>
                  <a:pt x="3831293" y="1062920"/>
                </a:cubicBezTo>
                <a:cubicBezTo>
                  <a:pt x="3825960" y="1061111"/>
                  <a:pt x="3821768" y="1059111"/>
                  <a:pt x="3820530" y="1052824"/>
                </a:cubicBezTo>
                <a:cubicBezTo>
                  <a:pt x="3819768" y="1049519"/>
                  <a:pt x="3817864" y="1046605"/>
                  <a:pt x="3815101" y="1044633"/>
                </a:cubicBezTo>
                <a:cubicBezTo>
                  <a:pt x="3811386" y="1045490"/>
                  <a:pt x="3812815" y="1048443"/>
                  <a:pt x="3812052" y="1050347"/>
                </a:cubicBezTo>
                <a:cubicBezTo>
                  <a:pt x="3810052" y="1054824"/>
                  <a:pt x="3807957" y="1055491"/>
                  <a:pt x="3804624" y="1052062"/>
                </a:cubicBezTo>
                <a:cubicBezTo>
                  <a:pt x="3801289" y="1048633"/>
                  <a:pt x="3800623" y="1047205"/>
                  <a:pt x="3796432" y="1046919"/>
                </a:cubicBezTo>
                <a:cubicBezTo>
                  <a:pt x="3786335" y="1046347"/>
                  <a:pt x="3784240" y="1043585"/>
                  <a:pt x="3784906" y="1033489"/>
                </a:cubicBezTo>
                <a:cubicBezTo>
                  <a:pt x="3784811" y="1032183"/>
                  <a:pt x="3784811" y="1030888"/>
                  <a:pt x="3784906" y="1029583"/>
                </a:cubicBezTo>
                <a:cubicBezTo>
                  <a:pt x="3780144" y="1030440"/>
                  <a:pt x="3779858" y="1034345"/>
                  <a:pt x="3778810" y="1037108"/>
                </a:cubicBezTo>
                <a:cubicBezTo>
                  <a:pt x="3776620" y="1042632"/>
                  <a:pt x="3773191" y="1043490"/>
                  <a:pt x="3767952" y="1041489"/>
                </a:cubicBezTo>
                <a:cubicBezTo>
                  <a:pt x="3762523" y="1038823"/>
                  <a:pt x="3756617" y="1037184"/>
                  <a:pt x="3750521" y="1036631"/>
                </a:cubicBezTo>
                <a:lnTo>
                  <a:pt x="3751211" y="1034022"/>
                </a:lnTo>
                <a:lnTo>
                  <a:pt x="3750046" y="1036251"/>
                </a:lnTo>
                <a:lnTo>
                  <a:pt x="3738424" y="1032060"/>
                </a:lnTo>
                <a:lnTo>
                  <a:pt x="3738424" y="1032060"/>
                </a:lnTo>
                <a:cubicBezTo>
                  <a:pt x="3729186" y="1028669"/>
                  <a:pt x="3719565" y="1026116"/>
                  <a:pt x="3709849" y="1024440"/>
                </a:cubicBezTo>
                <a:cubicBezTo>
                  <a:pt x="3705754" y="1023706"/>
                  <a:pt x="3701753" y="1022392"/>
                  <a:pt x="3698039" y="1020535"/>
                </a:cubicBezTo>
                <a:cubicBezTo>
                  <a:pt x="3694419" y="1018467"/>
                  <a:pt x="3690229" y="1017544"/>
                  <a:pt x="3686037" y="1017867"/>
                </a:cubicBezTo>
                <a:cubicBezTo>
                  <a:pt x="3676512" y="1018630"/>
                  <a:pt x="3668702" y="1013200"/>
                  <a:pt x="3659272" y="1013010"/>
                </a:cubicBezTo>
                <a:cubicBezTo>
                  <a:pt x="3649080" y="1012353"/>
                  <a:pt x="3638889" y="1010981"/>
                  <a:pt x="3628887" y="1008914"/>
                </a:cubicBezTo>
                <a:cubicBezTo>
                  <a:pt x="3626030" y="999913"/>
                  <a:pt x="3626887" y="990169"/>
                  <a:pt x="3631173" y="981768"/>
                </a:cubicBezTo>
                <a:close/>
                <a:moveTo>
                  <a:pt x="3595836" y="979387"/>
                </a:moveTo>
                <a:lnTo>
                  <a:pt x="3597300" y="980400"/>
                </a:lnTo>
                <a:lnTo>
                  <a:pt x="3596692" y="979387"/>
                </a:lnTo>
                <a:cubicBezTo>
                  <a:pt x="3608028" y="981511"/>
                  <a:pt x="3619552" y="982311"/>
                  <a:pt x="3631077" y="981768"/>
                </a:cubicBezTo>
                <a:cubicBezTo>
                  <a:pt x="3633364" y="990816"/>
                  <a:pt x="3632506" y="1000370"/>
                  <a:pt x="3628791" y="1008914"/>
                </a:cubicBezTo>
                <a:cubicBezTo>
                  <a:pt x="3620314" y="1009686"/>
                  <a:pt x="3611647" y="1008905"/>
                  <a:pt x="3603456" y="1006628"/>
                </a:cubicBezTo>
                <a:cubicBezTo>
                  <a:pt x="3600789" y="1006628"/>
                  <a:pt x="3598122" y="1006628"/>
                  <a:pt x="3595550" y="1006628"/>
                </a:cubicBezTo>
                <a:cubicBezTo>
                  <a:pt x="3569452" y="1005781"/>
                  <a:pt x="3543449" y="1007857"/>
                  <a:pt x="3517827" y="1012819"/>
                </a:cubicBezTo>
                <a:cubicBezTo>
                  <a:pt x="3515160" y="1012819"/>
                  <a:pt x="3512492" y="1012819"/>
                  <a:pt x="3509825" y="1013486"/>
                </a:cubicBezTo>
                <a:lnTo>
                  <a:pt x="3509367" y="1012881"/>
                </a:lnTo>
                <a:lnTo>
                  <a:pt x="3499252" y="1014022"/>
                </a:lnTo>
                <a:lnTo>
                  <a:pt x="3490289" y="1017536"/>
                </a:lnTo>
                <a:lnTo>
                  <a:pt x="3489917" y="1018248"/>
                </a:lnTo>
                <a:cubicBezTo>
                  <a:pt x="3486870" y="1019572"/>
                  <a:pt x="3483631" y="1020591"/>
                  <a:pt x="3480392" y="1021296"/>
                </a:cubicBezTo>
                <a:cubicBezTo>
                  <a:pt x="3475344" y="1023106"/>
                  <a:pt x="3472487" y="1020820"/>
                  <a:pt x="3469820" y="1014914"/>
                </a:cubicBezTo>
                <a:cubicBezTo>
                  <a:pt x="3466009" y="1022439"/>
                  <a:pt x="3463247" y="1028916"/>
                  <a:pt x="3455246" y="1029297"/>
                </a:cubicBezTo>
                <a:lnTo>
                  <a:pt x="3455304" y="1029123"/>
                </a:lnTo>
                <a:lnTo>
                  <a:pt x="3455247" y="1029203"/>
                </a:lnTo>
                <a:cubicBezTo>
                  <a:pt x="3447913" y="1027202"/>
                  <a:pt x="3444102" y="1033489"/>
                  <a:pt x="3438769" y="1036156"/>
                </a:cubicBezTo>
                <a:lnTo>
                  <a:pt x="3438616" y="1036125"/>
                </a:lnTo>
                <a:lnTo>
                  <a:pt x="3438673" y="1036250"/>
                </a:lnTo>
                <a:lnTo>
                  <a:pt x="3432102" y="1038632"/>
                </a:lnTo>
                <a:lnTo>
                  <a:pt x="3432102" y="1038537"/>
                </a:lnTo>
                <a:cubicBezTo>
                  <a:pt x="3423243" y="1043795"/>
                  <a:pt x="3413909" y="1048262"/>
                  <a:pt x="3404289" y="1051872"/>
                </a:cubicBezTo>
                <a:lnTo>
                  <a:pt x="3404194" y="1051778"/>
                </a:lnTo>
                <a:lnTo>
                  <a:pt x="3404288" y="1051967"/>
                </a:lnTo>
                <a:lnTo>
                  <a:pt x="3400478" y="1055110"/>
                </a:lnTo>
                <a:cubicBezTo>
                  <a:pt x="3394096" y="1060444"/>
                  <a:pt x="3385143" y="1060921"/>
                  <a:pt x="3379333" y="1068350"/>
                </a:cubicBezTo>
                <a:lnTo>
                  <a:pt x="3359055" y="1084269"/>
                </a:lnTo>
                <a:lnTo>
                  <a:pt x="3359140" y="1084638"/>
                </a:lnTo>
                <a:lnTo>
                  <a:pt x="3352218" y="1089190"/>
                </a:lnTo>
                <a:lnTo>
                  <a:pt x="3350376" y="1091115"/>
                </a:lnTo>
                <a:lnTo>
                  <a:pt x="3350081" y="1091394"/>
                </a:lnTo>
                <a:lnTo>
                  <a:pt x="3350090" y="1091400"/>
                </a:lnTo>
                <a:cubicBezTo>
                  <a:pt x="3348281" y="1094115"/>
                  <a:pt x="3345995" y="1096410"/>
                  <a:pt x="3343233" y="1098163"/>
                </a:cubicBezTo>
                <a:lnTo>
                  <a:pt x="3343231" y="1098151"/>
                </a:lnTo>
                <a:lnTo>
                  <a:pt x="3333803" y="1107117"/>
                </a:lnTo>
                <a:cubicBezTo>
                  <a:pt x="3333803" y="1103021"/>
                  <a:pt x="3334280" y="1098925"/>
                  <a:pt x="3334565" y="1094829"/>
                </a:cubicBezTo>
                <a:cubicBezTo>
                  <a:pt x="3334851" y="1092981"/>
                  <a:pt x="3334660" y="1091086"/>
                  <a:pt x="3333803" y="1089400"/>
                </a:cubicBezTo>
                <a:cubicBezTo>
                  <a:pt x="3330851" y="1085228"/>
                  <a:pt x="3329231" y="1080237"/>
                  <a:pt x="3329231" y="1075113"/>
                </a:cubicBezTo>
                <a:lnTo>
                  <a:pt x="3333898" y="1070636"/>
                </a:lnTo>
                <a:lnTo>
                  <a:pt x="3334005" y="1070551"/>
                </a:lnTo>
                <a:lnTo>
                  <a:pt x="3333898" y="1070540"/>
                </a:lnTo>
                <a:lnTo>
                  <a:pt x="3345224" y="1061690"/>
                </a:lnTo>
                <a:lnTo>
                  <a:pt x="3345234" y="1061682"/>
                </a:lnTo>
                <a:cubicBezTo>
                  <a:pt x="3352091" y="1068826"/>
                  <a:pt x="3353044" y="1068826"/>
                  <a:pt x="3355330" y="1059682"/>
                </a:cubicBezTo>
                <a:cubicBezTo>
                  <a:pt x="3356663" y="1053043"/>
                  <a:pt x="3361235" y="1047509"/>
                  <a:pt x="3367522" y="1044919"/>
                </a:cubicBezTo>
                <a:cubicBezTo>
                  <a:pt x="3376475" y="1040442"/>
                  <a:pt x="3383809" y="1032917"/>
                  <a:pt x="3393239" y="1029107"/>
                </a:cubicBezTo>
                <a:cubicBezTo>
                  <a:pt x="3394096" y="1028355"/>
                  <a:pt x="3394954" y="1027688"/>
                  <a:pt x="3395906" y="1027107"/>
                </a:cubicBezTo>
                <a:cubicBezTo>
                  <a:pt x="3402384" y="1023678"/>
                  <a:pt x="3402384" y="1023678"/>
                  <a:pt x="3404955" y="1030441"/>
                </a:cubicBezTo>
                <a:cubicBezTo>
                  <a:pt x="3404955" y="1031393"/>
                  <a:pt x="3405908" y="1032346"/>
                  <a:pt x="3406860" y="1034251"/>
                </a:cubicBezTo>
                <a:lnTo>
                  <a:pt x="3411623" y="1018957"/>
                </a:lnTo>
                <a:lnTo>
                  <a:pt x="3411623" y="1018820"/>
                </a:lnTo>
                <a:lnTo>
                  <a:pt x="3411673" y="1018797"/>
                </a:lnTo>
                <a:lnTo>
                  <a:pt x="3411814" y="1018344"/>
                </a:lnTo>
                <a:cubicBezTo>
                  <a:pt x="3412957" y="1019678"/>
                  <a:pt x="3413527" y="1019297"/>
                  <a:pt x="3413718" y="1017677"/>
                </a:cubicBezTo>
                <a:cubicBezTo>
                  <a:pt x="3415909" y="1016725"/>
                  <a:pt x="3418290" y="1016439"/>
                  <a:pt x="3419624" y="1018915"/>
                </a:cubicBezTo>
                <a:cubicBezTo>
                  <a:pt x="3420957" y="1021392"/>
                  <a:pt x="3420957" y="1023202"/>
                  <a:pt x="3421910" y="1025202"/>
                </a:cubicBezTo>
                <a:cubicBezTo>
                  <a:pt x="3422386" y="1027021"/>
                  <a:pt x="3424291" y="1028079"/>
                  <a:pt x="3426101" y="1027564"/>
                </a:cubicBezTo>
                <a:cubicBezTo>
                  <a:pt x="3426196" y="1027545"/>
                  <a:pt x="3426291" y="1027517"/>
                  <a:pt x="3426386" y="1027488"/>
                </a:cubicBezTo>
                <a:cubicBezTo>
                  <a:pt x="3428196" y="1026755"/>
                  <a:pt x="3429244" y="1024840"/>
                  <a:pt x="3428863" y="1022916"/>
                </a:cubicBezTo>
                <a:cubicBezTo>
                  <a:pt x="3428863" y="1019106"/>
                  <a:pt x="3422100" y="1015963"/>
                  <a:pt x="3427244" y="1012058"/>
                </a:cubicBezTo>
                <a:cubicBezTo>
                  <a:pt x="3430673" y="1009753"/>
                  <a:pt x="3434483" y="1008019"/>
                  <a:pt x="3438483" y="1006914"/>
                </a:cubicBezTo>
                <a:cubicBezTo>
                  <a:pt x="3448485" y="1003676"/>
                  <a:pt x="3458581" y="1000628"/>
                  <a:pt x="3468678" y="997389"/>
                </a:cubicBezTo>
                <a:lnTo>
                  <a:pt x="3468772" y="997627"/>
                </a:lnTo>
                <a:lnTo>
                  <a:pt x="3468772" y="996532"/>
                </a:lnTo>
                <a:cubicBezTo>
                  <a:pt x="3477154" y="993675"/>
                  <a:pt x="3485250" y="988721"/>
                  <a:pt x="3494489" y="993579"/>
                </a:cubicBezTo>
                <a:cubicBezTo>
                  <a:pt x="3496870" y="994913"/>
                  <a:pt x="3497823" y="993579"/>
                  <a:pt x="3499061" y="991865"/>
                </a:cubicBezTo>
                <a:cubicBezTo>
                  <a:pt x="3503728" y="986721"/>
                  <a:pt x="3506014" y="989484"/>
                  <a:pt x="3507634" y="994341"/>
                </a:cubicBezTo>
                <a:lnTo>
                  <a:pt x="3507114" y="994987"/>
                </a:lnTo>
                <a:lnTo>
                  <a:pt x="3507159" y="995007"/>
                </a:lnTo>
                <a:lnTo>
                  <a:pt x="3507755" y="994993"/>
                </a:lnTo>
                <a:lnTo>
                  <a:pt x="3513397" y="987149"/>
                </a:lnTo>
                <a:lnTo>
                  <a:pt x="3520779" y="990504"/>
                </a:lnTo>
                <a:lnTo>
                  <a:pt x="3520874" y="990436"/>
                </a:lnTo>
                <a:cubicBezTo>
                  <a:pt x="3527923" y="986054"/>
                  <a:pt x="3534876" y="980911"/>
                  <a:pt x="3543258" y="988150"/>
                </a:cubicBezTo>
                <a:cubicBezTo>
                  <a:pt x="3544687" y="989836"/>
                  <a:pt x="3547259" y="990036"/>
                  <a:pt x="3548877" y="988607"/>
                </a:cubicBezTo>
                <a:cubicBezTo>
                  <a:pt x="3549068" y="988464"/>
                  <a:pt x="3549259" y="988311"/>
                  <a:pt x="3549354" y="988150"/>
                </a:cubicBezTo>
                <a:cubicBezTo>
                  <a:pt x="3556879" y="977767"/>
                  <a:pt x="3568404" y="980625"/>
                  <a:pt x="3577929" y="979958"/>
                </a:cubicBezTo>
                <a:cubicBezTo>
                  <a:pt x="3583739" y="979958"/>
                  <a:pt x="3589835" y="979958"/>
                  <a:pt x="3595836" y="979387"/>
                </a:cubicBezTo>
                <a:close/>
                <a:moveTo>
                  <a:pt x="2854314" y="930914"/>
                </a:moveTo>
                <a:lnTo>
                  <a:pt x="2863172" y="931581"/>
                </a:lnTo>
                <a:lnTo>
                  <a:pt x="2863174" y="931588"/>
                </a:lnTo>
                <a:lnTo>
                  <a:pt x="2863459" y="931534"/>
                </a:lnTo>
                <a:cubicBezTo>
                  <a:pt x="2863459" y="931514"/>
                  <a:pt x="2863459" y="931505"/>
                  <a:pt x="2863459" y="931486"/>
                </a:cubicBezTo>
                <a:lnTo>
                  <a:pt x="2867555" y="932153"/>
                </a:lnTo>
                <a:lnTo>
                  <a:pt x="2867604" y="932212"/>
                </a:lnTo>
                <a:lnTo>
                  <a:pt x="2867555" y="931682"/>
                </a:lnTo>
                <a:cubicBezTo>
                  <a:pt x="2885557" y="931415"/>
                  <a:pt x="2903654" y="932891"/>
                  <a:pt x="2921371" y="936063"/>
                </a:cubicBezTo>
                <a:cubicBezTo>
                  <a:pt x="2924038" y="936301"/>
                  <a:pt x="2926610" y="936301"/>
                  <a:pt x="2929277" y="936063"/>
                </a:cubicBezTo>
                <a:lnTo>
                  <a:pt x="2929751" y="936245"/>
                </a:lnTo>
                <a:lnTo>
                  <a:pt x="2929751" y="936053"/>
                </a:lnTo>
                <a:lnTo>
                  <a:pt x="2943015" y="938232"/>
                </a:lnTo>
                <a:lnTo>
                  <a:pt x="2942991" y="937970"/>
                </a:lnTo>
                <a:cubicBezTo>
                  <a:pt x="2947754" y="938732"/>
                  <a:pt x="2954041" y="935589"/>
                  <a:pt x="2955945" y="943495"/>
                </a:cubicBezTo>
                <a:cubicBezTo>
                  <a:pt x="2956613" y="946057"/>
                  <a:pt x="2958994" y="945305"/>
                  <a:pt x="2960614" y="944066"/>
                </a:cubicBezTo>
                <a:cubicBezTo>
                  <a:pt x="2970139" y="936446"/>
                  <a:pt x="2980330" y="943114"/>
                  <a:pt x="2990141" y="943400"/>
                </a:cubicBezTo>
                <a:cubicBezTo>
                  <a:pt x="2992713" y="943400"/>
                  <a:pt x="2993665" y="945774"/>
                  <a:pt x="2992427" y="948525"/>
                </a:cubicBezTo>
                <a:cubicBezTo>
                  <a:pt x="2991188" y="951287"/>
                  <a:pt x="2989189" y="950716"/>
                  <a:pt x="2990616" y="953097"/>
                </a:cubicBezTo>
                <a:cubicBezTo>
                  <a:pt x="2991379" y="953097"/>
                  <a:pt x="2992427" y="953097"/>
                  <a:pt x="2992808" y="953097"/>
                </a:cubicBezTo>
                <a:cubicBezTo>
                  <a:pt x="3003381" y="943590"/>
                  <a:pt x="3015096" y="948430"/>
                  <a:pt x="3026335" y="950430"/>
                </a:cubicBezTo>
                <a:cubicBezTo>
                  <a:pt x="3031479" y="951383"/>
                  <a:pt x="3036337" y="953669"/>
                  <a:pt x="3041670" y="954335"/>
                </a:cubicBezTo>
                <a:cubicBezTo>
                  <a:pt x="3047005" y="955002"/>
                  <a:pt x="3050434" y="958431"/>
                  <a:pt x="3051195" y="965384"/>
                </a:cubicBezTo>
                <a:cubicBezTo>
                  <a:pt x="3055673" y="962146"/>
                  <a:pt x="3058245" y="958240"/>
                  <a:pt x="3063674" y="959955"/>
                </a:cubicBezTo>
                <a:cubicBezTo>
                  <a:pt x="3091392" y="967813"/>
                  <a:pt x="3118442" y="977843"/>
                  <a:pt x="3144541" y="989959"/>
                </a:cubicBezTo>
                <a:lnTo>
                  <a:pt x="3144694" y="990605"/>
                </a:lnTo>
                <a:lnTo>
                  <a:pt x="3172359" y="1004301"/>
                </a:lnTo>
                <a:lnTo>
                  <a:pt x="3173592" y="1004342"/>
                </a:lnTo>
                <a:cubicBezTo>
                  <a:pt x="3176926" y="1007771"/>
                  <a:pt x="3179498" y="1012342"/>
                  <a:pt x="3185879" y="1010152"/>
                </a:cubicBezTo>
                <a:cubicBezTo>
                  <a:pt x="3187785" y="1009485"/>
                  <a:pt x="3190927" y="1011390"/>
                  <a:pt x="3193213" y="1012628"/>
                </a:cubicBezTo>
                <a:lnTo>
                  <a:pt x="3224265" y="1031678"/>
                </a:lnTo>
                <a:lnTo>
                  <a:pt x="3224513" y="1032530"/>
                </a:lnTo>
                <a:lnTo>
                  <a:pt x="3224742" y="1031774"/>
                </a:lnTo>
                <a:cubicBezTo>
                  <a:pt x="3242173" y="1041299"/>
                  <a:pt x="3258841" y="1052062"/>
                  <a:pt x="3274749" y="1063968"/>
                </a:cubicBezTo>
                <a:lnTo>
                  <a:pt x="3274216" y="1064296"/>
                </a:lnTo>
                <a:lnTo>
                  <a:pt x="3304275" y="1086352"/>
                </a:lnTo>
                <a:cubicBezTo>
                  <a:pt x="3307323" y="1090153"/>
                  <a:pt x="3312943" y="1090743"/>
                  <a:pt x="3316752" y="1087657"/>
                </a:cubicBezTo>
                <a:cubicBezTo>
                  <a:pt x="3317134" y="1087352"/>
                  <a:pt x="3317515" y="1087009"/>
                  <a:pt x="3317801" y="1086638"/>
                </a:cubicBezTo>
                <a:cubicBezTo>
                  <a:pt x="3320753" y="1082018"/>
                  <a:pt x="3324659" y="1078085"/>
                  <a:pt x="3329231" y="1075113"/>
                </a:cubicBezTo>
                <a:cubicBezTo>
                  <a:pt x="3339612" y="1082257"/>
                  <a:pt x="3341041" y="1092353"/>
                  <a:pt x="3333802" y="1107117"/>
                </a:cubicBezTo>
                <a:cubicBezTo>
                  <a:pt x="3336088" y="1114327"/>
                  <a:pt x="3341041" y="1120376"/>
                  <a:pt x="3347708" y="1123976"/>
                </a:cubicBezTo>
                <a:cubicBezTo>
                  <a:pt x="3359139" y="1131653"/>
                  <a:pt x="3369140" y="1141331"/>
                  <a:pt x="3377237" y="1152551"/>
                </a:cubicBezTo>
                <a:cubicBezTo>
                  <a:pt x="3377237" y="1154456"/>
                  <a:pt x="3377237" y="1156170"/>
                  <a:pt x="3379808" y="1156837"/>
                </a:cubicBezTo>
                <a:cubicBezTo>
                  <a:pt x="3381618" y="1159600"/>
                  <a:pt x="3382856" y="1162838"/>
                  <a:pt x="3386381" y="1163981"/>
                </a:cubicBezTo>
                <a:lnTo>
                  <a:pt x="3386476" y="1164480"/>
                </a:lnTo>
                <a:lnTo>
                  <a:pt x="3411718" y="1196080"/>
                </a:lnTo>
                <a:cubicBezTo>
                  <a:pt x="3423909" y="1207748"/>
                  <a:pt x="3434483" y="1220940"/>
                  <a:pt x="3443341" y="1235323"/>
                </a:cubicBezTo>
                <a:lnTo>
                  <a:pt x="3443340" y="1235324"/>
                </a:lnTo>
                <a:lnTo>
                  <a:pt x="3479631" y="1291330"/>
                </a:lnTo>
                <a:cubicBezTo>
                  <a:pt x="3486964" y="1302446"/>
                  <a:pt x="3493346" y="1314171"/>
                  <a:pt x="3498681" y="1326383"/>
                </a:cubicBezTo>
                <a:lnTo>
                  <a:pt x="3498399" y="1326554"/>
                </a:lnTo>
                <a:lnTo>
                  <a:pt x="3505062" y="1338193"/>
                </a:lnTo>
                <a:lnTo>
                  <a:pt x="3504700" y="1338198"/>
                </a:lnTo>
                <a:lnTo>
                  <a:pt x="3504872" y="1338289"/>
                </a:lnTo>
                <a:lnTo>
                  <a:pt x="3509223" y="1348385"/>
                </a:lnTo>
                <a:lnTo>
                  <a:pt x="3509824" y="1348385"/>
                </a:lnTo>
                <a:cubicBezTo>
                  <a:pt x="3515254" y="1356281"/>
                  <a:pt x="3519065" y="1365140"/>
                  <a:pt x="3521160" y="1374484"/>
                </a:cubicBezTo>
                <a:cubicBezTo>
                  <a:pt x="3530399" y="1396658"/>
                  <a:pt x="3538209" y="1419442"/>
                  <a:pt x="3544306" y="1442683"/>
                </a:cubicBezTo>
                <a:lnTo>
                  <a:pt x="3544108" y="1443166"/>
                </a:lnTo>
                <a:lnTo>
                  <a:pt x="3544401" y="1442873"/>
                </a:lnTo>
                <a:lnTo>
                  <a:pt x="3550833" y="1474844"/>
                </a:lnTo>
                <a:lnTo>
                  <a:pt x="3550878" y="1474876"/>
                </a:lnTo>
                <a:cubicBezTo>
                  <a:pt x="3554212" y="1488268"/>
                  <a:pt x="3555736" y="1502042"/>
                  <a:pt x="3555450" y="1515834"/>
                </a:cubicBezTo>
                <a:cubicBezTo>
                  <a:pt x="3555450" y="1525359"/>
                  <a:pt x="3555450" y="1534884"/>
                  <a:pt x="3555450" y="1543838"/>
                </a:cubicBezTo>
                <a:cubicBezTo>
                  <a:pt x="3555450" y="1547171"/>
                  <a:pt x="3556593" y="1550600"/>
                  <a:pt x="3551640" y="1553363"/>
                </a:cubicBezTo>
                <a:lnTo>
                  <a:pt x="3553239" y="1561731"/>
                </a:lnTo>
                <a:lnTo>
                  <a:pt x="3553450" y="1561459"/>
                </a:lnTo>
                <a:cubicBezTo>
                  <a:pt x="3555259" y="1569212"/>
                  <a:pt x="3554497" y="1577356"/>
                  <a:pt x="3551164" y="1584605"/>
                </a:cubicBezTo>
                <a:lnTo>
                  <a:pt x="3549227" y="1583056"/>
                </a:lnTo>
                <a:lnTo>
                  <a:pt x="3550497" y="1584605"/>
                </a:lnTo>
                <a:cubicBezTo>
                  <a:pt x="3550592" y="1585300"/>
                  <a:pt x="3550592" y="1586005"/>
                  <a:pt x="3550497" y="1586700"/>
                </a:cubicBezTo>
                <a:lnTo>
                  <a:pt x="3550354" y="1586905"/>
                </a:lnTo>
                <a:lnTo>
                  <a:pt x="3551353" y="1586701"/>
                </a:lnTo>
                <a:cubicBezTo>
                  <a:pt x="3552020" y="1593016"/>
                  <a:pt x="3548020" y="1598883"/>
                  <a:pt x="3541828" y="1600417"/>
                </a:cubicBezTo>
                <a:cubicBezTo>
                  <a:pt x="3541828" y="1600417"/>
                  <a:pt x="3541828" y="1599655"/>
                  <a:pt x="3541828" y="1599274"/>
                </a:cubicBezTo>
                <a:lnTo>
                  <a:pt x="3541818" y="1599197"/>
                </a:lnTo>
                <a:lnTo>
                  <a:pt x="3540972" y="1600416"/>
                </a:lnTo>
                <a:lnTo>
                  <a:pt x="3540719" y="1600579"/>
                </a:lnTo>
                <a:lnTo>
                  <a:pt x="3541828" y="1600702"/>
                </a:lnTo>
                <a:cubicBezTo>
                  <a:pt x="3544686" y="1606512"/>
                  <a:pt x="3547544" y="1612608"/>
                  <a:pt x="3541828" y="1618704"/>
                </a:cubicBezTo>
                <a:lnTo>
                  <a:pt x="3540958" y="1618704"/>
                </a:lnTo>
                <a:lnTo>
                  <a:pt x="3540972" y="1618800"/>
                </a:lnTo>
                <a:cubicBezTo>
                  <a:pt x="3539829" y="1620734"/>
                  <a:pt x="3538876" y="1622782"/>
                  <a:pt x="3538115" y="1624896"/>
                </a:cubicBezTo>
                <a:cubicBezTo>
                  <a:pt x="3534400" y="1637793"/>
                  <a:pt x="3527827" y="1649690"/>
                  <a:pt x="3518874" y="1659662"/>
                </a:cubicBezTo>
                <a:cubicBezTo>
                  <a:pt x="3515064" y="1662158"/>
                  <a:pt x="3511826" y="1665406"/>
                  <a:pt x="3509349" y="1669187"/>
                </a:cubicBezTo>
                <a:cubicBezTo>
                  <a:pt x="3505157" y="1674588"/>
                  <a:pt x="3500015" y="1679169"/>
                  <a:pt x="3494203" y="1682712"/>
                </a:cubicBezTo>
                <a:cubicBezTo>
                  <a:pt x="3487727" y="1687189"/>
                  <a:pt x="3487060" y="1686903"/>
                  <a:pt x="3484108" y="1679284"/>
                </a:cubicBezTo>
                <a:lnTo>
                  <a:pt x="3482488" y="1675569"/>
                </a:lnTo>
                <a:cubicBezTo>
                  <a:pt x="3479916" y="1677988"/>
                  <a:pt x="3478964" y="1681731"/>
                  <a:pt x="3480107" y="1685094"/>
                </a:cubicBezTo>
                <a:cubicBezTo>
                  <a:pt x="3481154" y="1690095"/>
                  <a:pt x="3478297" y="1695085"/>
                  <a:pt x="3473440" y="1696714"/>
                </a:cubicBezTo>
                <a:lnTo>
                  <a:pt x="3467343" y="1699858"/>
                </a:lnTo>
                <a:cubicBezTo>
                  <a:pt x="3455151" y="1705953"/>
                  <a:pt x="3455056" y="1705953"/>
                  <a:pt x="3452008" y="1692523"/>
                </a:cubicBezTo>
                <a:cubicBezTo>
                  <a:pt x="3451722" y="1689885"/>
                  <a:pt x="3450293" y="1687504"/>
                  <a:pt x="3448103" y="1685951"/>
                </a:cubicBezTo>
                <a:cubicBezTo>
                  <a:pt x="3444388" y="1683760"/>
                  <a:pt x="3443531" y="1685951"/>
                  <a:pt x="3442959" y="1689190"/>
                </a:cubicBezTo>
                <a:lnTo>
                  <a:pt x="3442040" y="1688878"/>
                </a:lnTo>
                <a:lnTo>
                  <a:pt x="3443341" y="1689570"/>
                </a:lnTo>
                <a:lnTo>
                  <a:pt x="3443341" y="1689696"/>
                </a:lnTo>
                <a:lnTo>
                  <a:pt x="3447532" y="1691000"/>
                </a:lnTo>
                <a:cubicBezTo>
                  <a:pt x="3451341" y="1694047"/>
                  <a:pt x="3448865" y="1697953"/>
                  <a:pt x="3448770" y="1701477"/>
                </a:cubicBezTo>
                <a:lnTo>
                  <a:pt x="3443341" y="1709620"/>
                </a:lnTo>
                <a:lnTo>
                  <a:pt x="3443341" y="1709668"/>
                </a:lnTo>
                <a:lnTo>
                  <a:pt x="3443301" y="1709679"/>
                </a:lnTo>
                <a:lnTo>
                  <a:pt x="3443245" y="1709764"/>
                </a:lnTo>
                <a:lnTo>
                  <a:pt x="3443245" y="1709695"/>
                </a:lnTo>
                <a:lnTo>
                  <a:pt x="3441341" y="1710239"/>
                </a:lnTo>
                <a:lnTo>
                  <a:pt x="3441341" y="1710240"/>
                </a:lnTo>
                <a:cubicBezTo>
                  <a:pt x="3423148" y="1714431"/>
                  <a:pt x="3405908" y="1723385"/>
                  <a:pt x="3386381" y="1721384"/>
                </a:cubicBezTo>
                <a:lnTo>
                  <a:pt x="3386000" y="1720043"/>
                </a:lnTo>
                <a:lnTo>
                  <a:pt x="3386000" y="1721383"/>
                </a:lnTo>
                <a:lnTo>
                  <a:pt x="3382189" y="1721383"/>
                </a:lnTo>
                <a:lnTo>
                  <a:pt x="3381523" y="1721383"/>
                </a:lnTo>
                <a:lnTo>
                  <a:pt x="3375236" y="1721383"/>
                </a:lnTo>
                <a:lnTo>
                  <a:pt x="3374298" y="1718132"/>
                </a:lnTo>
                <a:lnTo>
                  <a:pt x="3374951" y="1721289"/>
                </a:lnTo>
                <a:cubicBezTo>
                  <a:pt x="3372188" y="1722737"/>
                  <a:pt x="3369140" y="1723489"/>
                  <a:pt x="3365997" y="1723479"/>
                </a:cubicBezTo>
                <a:lnTo>
                  <a:pt x="3361683" y="1715306"/>
                </a:lnTo>
                <a:lnTo>
                  <a:pt x="3361740" y="1715547"/>
                </a:lnTo>
                <a:lnTo>
                  <a:pt x="3365807" y="1723480"/>
                </a:lnTo>
                <a:lnTo>
                  <a:pt x="3361139" y="1723480"/>
                </a:lnTo>
                <a:lnTo>
                  <a:pt x="3360758" y="1723861"/>
                </a:lnTo>
                <a:lnTo>
                  <a:pt x="3354091" y="1723861"/>
                </a:lnTo>
                <a:lnTo>
                  <a:pt x="3352224" y="1723222"/>
                </a:lnTo>
                <a:lnTo>
                  <a:pt x="3336184" y="1721384"/>
                </a:lnTo>
                <a:cubicBezTo>
                  <a:pt x="3321040" y="1719594"/>
                  <a:pt x="3306276" y="1715079"/>
                  <a:pt x="3292751" y="1708049"/>
                </a:cubicBezTo>
                <a:lnTo>
                  <a:pt x="3292505" y="1707281"/>
                </a:lnTo>
                <a:lnTo>
                  <a:pt x="3292464" y="1708049"/>
                </a:lnTo>
                <a:lnTo>
                  <a:pt x="3290274" y="1708049"/>
                </a:lnTo>
                <a:lnTo>
                  <a:pt x="3288336" y="1706104"/>
                </a:lnTo>
                <a:lnTo>
                  <a:pt x="3272276" y="1695743"/>
                </a:lnTo>
                <a:lnTo>
                  <a:pt x="3269509" y="1694714"/>
                </a:lnTo>
                <a:lnTo>
                  <a:pt x="3264746" y="1690142"/>
                </a:lnTo>
                <a:lnTo>
                  <a:pt x="3264943" y="1689570"/>
                </a:lnTo>
                <a:lnTo>
                  <a:pt x="3237124" y="1659852"/>
                </a:lnTo>
                <a:cubicBezTo>
                  <a:pt x="3234934" y="1656804"/>
                  <a:pt x="3232266" y="1653851"/>
                  <a:pt x="3233505" y="1649565"/>
                </a:cubicBezTo>
                <a:cubicBezTo>
                  <a:pt x="3234743" y="1645279"/>
                  <a:pt x="3238839" y="1639088"/>
                  <a:pt x="3228838" y="1643660"/>
                </a:cubicBezTo>
                <a:cubicBezTo>
                  <a:pt x="3226933" y="1644422"/>
                  <a:pt x="3225504" y="1641850"/>
                  <a:pt x="3225123" y="1640040"/>
                </a:cubicBezTo>
                <a:cubicBezTo>
                  <a:pt x="3224742" y="1638231"/>
                  <a:pt x="3224361" y="1634040"/>
                  <a:pt x="3223884" y="1631087"/>
                </a:cubicBezTo>
                <a:cubicBezTo>
                  <a:pt x="3223409" y="1628134"/>
                  <a:pt x="3220932" y="1631087"/>
                  <a:pt x="3219599" y="1630134"/>
                </a:cubicBezTo>
                <a:cubicBezTo>
                  <a:pt x="3218265" y="1629182"/>
                  <a:pt x="3217122" y="1625086"/>
                  <a:pt x="3214836" y="1623372"/>
                </a:cubicBezTo>
                <a:lnTo>
                  <a:pt x="3212550" y="1618800"/>
                </a:lnTo>
                <a:lnTo>
                  <a:pt x="3212550" y="1618800"/>
                </a:lnTo>
                <a:lnTo>
                  <a:pt x="3194610" y="1575650"/>
                </a:lnTo>
                <a:lnTo>
                  <a:pt x="3194452" y="1575556"/>
                </a:lnTo>
                <a:cubicBezTo>
                  <a:pt x="3188261" y="1563564"/>
                  <a:pt x="3185023" y="1550277"/>
                  <a:pt x="3184927" y="1536789"/>
                </a:cubicBezTo>
                <a:lnTo>
                  <a:pt x="3185485" y="1536606"/>
                </a:lnTo>
                <a:lnTo>
                  <a:pt x="3185404" y="1536503"/>
                </a:lnTo>
                <a:cubicBezTo>
                  <a:pt x="3183498" y="1531217"/>
                  <a:pt x="3183213" y="1525483"/>
                  <a:pt x="3184546" y="1520025"/>
                </a:cubicBezTo>
                <a:lnTo>
                  <a:pt x="3183150" y="1509503"/>
                </a:lnTo>
                <a:lnTo>
                  <a:pt x="3183118" y="1509548"/>
                </a:lnTo>
                <a:cubicBezTo>
                  <a:pt x="3181403" y="1510024"/>
                  <a:pt x="3179594" y="1509014"/>
                  <a:pt x="3179117" y="1507290"/>
                </a:cubicBezTo>
                <a:cubicBezTo>
                  <a:pt x="3179117" y="1507062"/>
                  <a:pt x="3179022" y="1506833"/>
                  <a:pt x="3179022" y="1506595"/>
                </a:cubicBezTo>
                <a:cubicBezTo>
                  <a:pt x="3177117" y="1493984"/>
                  <a:pt x="3176259" y="1481249"/>
                  <a:pt x="3176259" y="1468495"/>
                </a:cubicBezTo>
                <a:lnTo>
                  <a:pt x="3176751" y="1468454"/>
                </a:lnTo>
                <a:lnTo>
                  <a:pt x="3176259" y="1468019"/>
                </a:lnTo>
                <a:cubicBezTo>
                  <a:pt x="3177783" y="1460780"/>
                  <a:pt x="3175497" y="1452969"/>
                  <a:pt x="3180927" y="1446302"/>
                </a:cubicBezTo>
                <a:cubicBezTo>
                  <a:pt x="3183308" y="1443349"/>
                  <a:pt x="3181593" y="1438396"/>
                  <a:pt x="3179783" y="1435443"/>
                </a:cubicBezTo>
                <a:cubicBezTo>
                  <a:pt x="3173116" y="1424680"/>
                  <a:pt x="3175688" y="1413345"/>
                  <a:pt x="3176640" y="1402201"/>
                </a:cubicBezTo>
                <a:cubicBezTo>
                  <a:pt x="3179783" y="1372197"/>
                  <a:pt x="3185022" y="1342441"/>
                  <a:pt x="3192261" y="1313142"/>
                </a:cubicBezTo>
                <a:cubicBezTo>
                  <a:pt x="3196262" y="1302932"/>
                  <a:pt x="3198928" y="1292282"/>
                  <a:pt x="3200357" y="1281424"/>
                </a:cubicBezTo>
                <a:cubicBezTo>
                  <a:pt x="3200167" y="1281091"/>
                  <a:pt x="3200167" y="1280710"/>
                  <a:pt x="3200357" y="1280376"/>
                </a:cubicBezTo>
                <a:cubicBezTo>
                  <a:pt x="3208549" y="1272471"/>
                  <a:pt x="3208549" y="1261326"/>
                  <a:pt x="3212550" y="1251801"/>
                </a:cubicBezTo>
                <a:lnTo>
                  <a:pt x="3213210" y="1251934"/>
                </a:lnTo>
                <a:lnTo>
                  <a:pt x="3212740" y="1250848"/>
                </a:lnTo>
                <a:cubicBezTo>
                  <a:pt x="3214169" y="1242762"/>
                  <a:pt x="3217217" y="1235037"/>
                  <a:pt x="3221598" y="1228084"/>
                </a:cubicBezTo>
                <a:cubicBezTo>
                  <a:pt x="3223884" y="1222655"/>
                  <a:pt x="3226265" y="1217321"/>
                  <a:pt x="3228552" y="1211987"/>
                </a:cubicBezTo>
                <a:cubicBezTo>
                  <a:pt x="3231028" y="1206425"/>
                  <a:pt x="3234076" y="1201129"/>
                  <a:pt x="3237600" y="1196176"/>
                </a:cubicBezTo>
                <a:lnTo>
                  <a:pt x="3238066" y="1196256"/>
                </a:lnTo>
                <a:lnTo>
                  <a:pt x="3238077" y="1196175"/>
                </a:lnTo>
                <a:lnTo>
                  <a:pt x="3245315" y="1182173"/>
                </a:lnTo>
                <a:cubicBezTo>
                  <a:pt x="3245315" y="1181507"/>
                  <a:pt x="3246364" y="1180840"/>
                  <a:pt x="3246364" y="1180173"/>
                </a:cubicBezTo>
                <a:cubicBezTo>
                  <a:pt x="3246364" y="1174839"/>
                  <a:pt x="3254365" y="1181792"/>
                  <a:pt x="3254365" y="1175506"/>
                </a:cubicBezTo>
                <a:cubicBezTo>
                  <a:pt x="3254269" y="1171725"/>
                  <a:pt x="3255031" y="1167972"/>
                  <a:pt x="3256651" y="1164552"/>
                </a:cubicBezTo>
                <a:lnTo>
                  <a:pt x="3263329" y="1153235"/>
                </a:lnTo>
                <a:lnTo>
                  <a:pt x="3263127" y="1152742"/>
                </a:lnTo>
                <a:cubicBezTo>
                  <a:pt x="3271320" y="1143598"/>
                  <a:pt x="3276462" y="1132168"/>
                  <a:pt x="3285607" y="1123119"/>
                </a:cubicBezTo>
                <a:lnTo>
                  <a:pt x="3285831" y="1123677"/>
                </a:lnTo>
                <a:lnTo>
                  <a:pt x="3286083" y="1123118"/>
                </a:lnTo>
                <a:cubicBezTo>
                  <a:pt x="3287130" y="1118070"/>
                  <a:pt x="3294655" y="1113593"/>
                  <a:pt x="3288273" y="1107212"/>
                </a:cubicBezTo>
                <a:lnTo>
                  <a:pt x="3287673" y="1105767"/>
                </a:lnTo>
                <a:lnTo>
                  <a:pt x="3287320" y="1107021"/>
                </a:lnTo>
                <a:lnTo>
                  <a:pt x="3269318" y="1093877"/>
                </a:lnTo>
                <a:cubicBezTo>
                  <a:pt x="3269318" y="1091210"/>
                  <a:pt x="3268175" y="1089495"/>
                  <a:pt x="3265032" y="1090924"/>
                </a:cubicBezTo>
                <a:lnTo>
                  <a:pt x="3260476" y="1086733"/>
                </a:lnTo>
                <a:lnTo>
                  <a:pt x="3258937" y="1086733"/>
                </a:lnTo>
                <a:cubicBezTo>
                  <a:pt x="3256842" y="1083332"/>
                  <a:pt x="3253317" y="1080951"/>
                  <a:pt x="3249412" y="1080161"/>
                </a:cubicBezTo>
                <a:cubicBezTo>
                  <a:pt x="3248555" y="1079437"/>
                  <a:pt x="3247603" y="1078761"/>
                  <a:pt x="3246649" y="1078160"/>
                </a:cubicBezTo>
                <a:cubicBezTo>
                  <a:pt x="3237792" y="1074855"/>
                  <a:pt x="3232934" y="1065388"/>
                  <a:pt x="3235315" y="1056253"/>
                </a:cubicBezTo>
                <a:cubicBezTo>
                  <a:pt x="3235601" y="1055167"/>
                  <a:pt x="3235601" y="1054005"/>
                  <a:pt x="3235315" y="1052919"/>
                </a:cubicBezTo>
                <a:cubicBezTo>
                  <a:pt x="3235315" y="1052348"/>
                  <a:pt x="3234363" y="1051967"/>
                  <a:pt x="3233886" y="1051491"/>
                </a:cubicBezTo>
                <a:cubicBezTo>
                  <a:pt x="3233409" y="1051014"/>
                  <a:pt x="3232934" y="1051491"/>
                  <a:pt x="3232934" y="1051491"/>
                </a:cubicBezTo>
                <a:cubicBezTo>
                  <a:pt x="3227980" y="1065111"/>
                  <a:pt x="3227980" y="1065111"/>
                  <a:pt x="3215502" y="1057110"/>
                </a:cubicBezTo>
                <a:lnTo>
                  <a:pt x="3215701" y="1056592"/>
                </a:lnTo>
                <a:lnTo>
                  <a:pt x="3214931" y="1057015"/>
                </a:lnTo>
                <a:cubicBezTo>
                  <a:pt x="3204072" y="1050919"/>
                  <a:pt x="3192642" y="1045585"/>
                  <a:pt x="3182355" y="1038536"/>
                </a:cubicBezTo>
                <a:cubicBezTo>
                  <a:pt x="3164448" y="1027935"/>
                  <a:pt x="3145588" y="1019001"/>
                  <a:pt x="3126063" y="1011866"/>
                </a:cubicBezTo>
                <a:cubicBezTo>
                  <a:pt x="3114918" y="1006361"/>
                  <a:pt x="3103298" y="1001655"/>
                  <a:pt x="3091487" y="997769"/>
                </a:cubicBezTo>
                <a:lnTo>
                  <a:pt x="3091400" y="997671"/>
                </a:lnTo>
                <a:lnTo>
                  <a:pt x="3091392" y="997675"/>
                </a:lnTo>
                <a:lnTo>
                  <a:pt x="3077962" y="992722"/>
                </a:lnTo>
                <a:lnTo>
                  <a:pt x="3077949" y="992690"/>
                </a:lnTo>
                <a:lnTo>
                  <a:pt x="3038909" y="981386"/>
                </a:lnTo>
                <a:lnTo>
                  <a:pt x="3038814" y="981257"/>
                </a:lnTo>
                <a:lnTo>
                  <a:pt x="3038814" y="981387"/>
                </a:lnTo>
                <a:cubicBezTo>
                  <a:pt x="3035861" y="981758"/>
                  <a:pt x="3033004" y="979948"/>
                  <a:pt x="3032146" y="977100"/>
                </a:cubicBezTo>
                <a:lnTo>
                  <a:pt x="3031757" y="976800"/>
                </a:lnTo>
                <a:lnTo>
                  <a:pt x="2984235" y="970337"/>
                </a:lnTo>
                <a:cubicBezTo>
                  <a:pt x="2979568" y="969451"/>
                  <a:pt x="2975091" y="967356"/>
                  <a:pt x="2971471" y="964241"/>
                </a:cubicBezTo>
                <a:cubicBezTo>
                  <a:pt x="2968233" y="961575"/>
                  <a:pt x="2964518" y="968528"/>
                  <a:pt x="2959280" y="966718"/>
                </a:cubicBezTo>
                <a:lnTo>
                  <a:pt x="2945350" y="963117"/>
                </a:lnTo>
                <a:lnTo>
                  <a:pt x="2945374" y="963385"/>
                </a:lnTo>
                <a:cubicBezTo>
                  <a:pt x="2937850" y="964366"/>
                  <a:pt x="2930324" y="963909"/>
                  <a:pt x="2922990" y="962051"/>
                </a:cubicBezTo>
                <a:cubicBezTo>
                  <a:pt x="2916514" y="958813"/>
                  <a:pt x="2911179" y="960908"/>
                  <a:pt x="2905464" y="960242"/>
                </a:cubicBezTo>
                <a:cubicBezTo>
                  <a:pt x="2896796" y="959099"/>
                  <a:pt x="2888080" y="959099"/>
                  <a:pt x="2879389" y="958968"/>
                </a:cubicBezTo>
                <a:lnTo>
                  <a:pt x="2855717" y="957086"/>
                </a:lnTo>
                <a:lnTo>
                  <a:pt x="2853458" y="957193"/>
                </a:lnTo>
                <a:lnTo>
                  <a:pt x="2851648" y="956717"/>
                </a:lnTo>
                <a:lnTo>
                  <a:pt x="2851444" y="956309"/>
                </a:lnTo>
                <a:lnTo>
                  <a:pt x="2847361" y="953859"/>
                </a:lnTo>
                <a:cubicBezTo>
                  <a:pt x="2844789" y="955955"/>
                  <a:pt x="2842098" y="956621"/>
                  <a:pt x="2839360" y="956764"/>
                </a:cubicBezTo>
                <a:lnTo>
                  <a:pt x="2831390" y="956535"/>
                </a:lnTo>
                <a:lnTo>
                  <a:pt x="2831073" y="956812"/>
                </a:lnTo>
                <a:cubicBezTo>
                  <a:pt x="2815072" y="958431"/>
                  <a:pt x="2798974" y="958812"/>
                  <a:pt x="2782878" y="958907"/>
                </a:cubicBezTo>
                <a:lnTo>
                  <a:pt x="2782683" y="958630"/>
                </a:lnTo>
                <a:lnTo>
                  <a:pt x="2775078" y="958931"/>
                </a:lnTo>
                <a:cubicBezTo>
                  <a:pt x="2772494" y="958860"/>
                  <a:pt x="2769970" y="958336"/>
                  <a:pt x="2767637" y="956526"/>
                </a:cubicBezTo>
                <a:cubicBezTo>
                  <a:pt x="2766779" y="955707"/>
                  <a:pt x="2765446" y="955707"/>
                  <a:pt x="2764589" y="956526"/>
                </a:cubicBezTo>
                <a:cubicBezTo>
                  <a:pt x="2758683" y="962336"/>
                  <a:pt x="2751158" y="960337"/>
                  <a:pt x="2744205" y="961384"/>
                </a:cubicBezTo>
                <a:cubicBezTo>
                  <a:pt x="2733728" y="965004"/>
                  <a:pt x="2722489" y="962813"/>
                  <a:pt x="2711821" y="965385"/>
                </a:cubicBezTo>
                <a:cubicBezTo>
                  <a:pt x="2708296" y="965918"/>
                  <a:pt x="2704867" y="964061"/>
                  <a:pt x="2703344" y="960813"/>
                </a:cubicBezTo>
                <a:lnTo>
                  <a:pt x="2698486" y="951860"/>
                </a:lnTo>
                <a:lnTo>
                  <a:pt x="2698486" y="951860"/>
                </a:lnTo>
                <a:cubicBezTo>
                  <a:pt x="2698771" y="958108"/>
                  <a:pt x="2695914" y="964080"/>
                  <a:pt x="2690770" y="967671"/>
                </a:cubicBezTo>
                <a:cubicBezTo>
                  <a:pt x="2686485" y="971577"/>
                  <a:pt x="2682198" y="969767"/>
                  <a:pt x="2681245" y="964051"/>
                </a:cubicBezTo>
                <a:cubicBezTo>
                  <a:pt x="2681245" y="961861"/>
                  <a:pt x="2681245" y="959384"/>
                  <a:pt x="2679627" y="957670"/>
                </a:cubicBezTo>
                <a:cubicBezTo>
                  <a:pt x="2678007" y="955955"/>
                  <a:pt x="2675531" y="955003"/>
                  <a:pt x="2673435" y="956527"/>
                </a:cubicBezTo>
                <a:cubicBezTo>
                  <a:pt x="2671340" y="958051"/>
                  <a:pt x="2673435" y="959670"/>
                  <a:pt x="2673435" y="961385"/>
                </a:cubicBezTo>
                <a:cubicBezTo>
                  <a:pt x="2677435" y="969195"/>
                  <a:pt x="2676674" y="970910"/>
                  <a:pt x="2668292" y="973005"/>
                </a:cubicBezTo>
                <a:cubicBezTo>
                  <a:pt x="2665720" y="973862"/>
                  <a:pt x="2662958" y="973862"/>
                  <a:pt x="2660386" y="973005"/>
                </a:cubicBezTo>
                <a:cubicBezTo>
                  <a:pt x="2657528" y="971700"/>
                  <a:pt x="2654195" y="972396"/>
                  <a:pt x="2652100" y="974719"/>
                </a:cubicBezTo>
                <a:cubicBezTo>
                  <a:pt x="2650098" y="976520"/>
                  <a:pt x="2647528" y="977530"/>
                  <a:pt x="2644860" y="977577"/>
                </a:cubicBezTo>
                <a:cubicBezTo>
                  <a:pt x="2635621" y="978682"/>
                  <a:pt x="2626572" y="980920"/>
                  <a:pt x="2617904" y="984244"/>
                </a:cubicBezTo>
                <a:cubicBezTo>
                  <a:pt x="2616095" y="984244"/>
                  <a:pt x="2614380" y="985769"/>
                  <a:pt x="2612475" y="984816"/>
                </a:cubicBezTo>
                <a:cubicBezTo>
                  <a:pt x="2612475" y="984150"/>
                  <a:pt x="2611809" y="983483"/>
                  <a:pt x="2611903" y="982816"/>
                </a:cubicBezTo>
                <a:cubicBezTo>
                  <a:pt x="2611903" y="980339"/>
                  <a:pt x="2617238" y="978720"/>
                  <a:pt x="2614666" y="976339"/>
                </a:cubicBezTo>
                <a:cubicBezTo>
                  <a:pt x="2612094" y="973958"/>
                  <a:pt x="2609617" y="977577"/>
                  <a:pt x="2607903" y="979959"/>
                </a:cubicBezTo>
                <a:cubicBezTo>
                  <a:pt x="2607236" y="980815"/>
                  <a:pt x="2606760" y="981863"/>
                  <a:pt x="2606093" y="982816"/>
                </a:cubicBezTo>
                <a:cubicBezTo>
                  <a:pt x="2598664" y="993484"/>
                  <a:pt x="2592092" y="993865"/>
                  <a:pt x="2583996" y="984244"/>
                </a:cubicBezTo>
                <a:cubicBezTo>
                  <a:pt x="2583423" y="984244"/>
                  <a:pt x="2582281" y="984816"/>
                  <a:pt x="2582281" y="985293"/>
                </a:cubicBezTo>
                <a:cubicBezTo>
                  <a:pt x="2581233" y="997199"/>
                  <a:pt x="2581233" y="997199"/>
                  <a:pt x="2569136" y="998913"/>
                </a:cubicBezTo>
                <a:cubicBezTo>
                  <a:pt x="2567327" y="999018"/>
                  <a:pt x="2565421" y="999361"/>
                  <a:pt x="2563707" y="999961"/>
                </a:cubicBezTo>
                <a:cubicBezTo>
                  <a:pt x="2555516" y="1003390"/>
                  <a:pt x="2555516" y="1003390"/>
                  <a:pt x="2548181" y="999961"/>
                </a:cubicBezTo>
                <a:cubicBezTo>
                  <a:pt x="2545134" y="1014439"/>
                  <a:pt x="2531417" y="1014344"/>
                  <a:pt x="2521511" y="1019582"/>
                </a:cubicBezTo>
                <a:cubicBezTo>
                  <a:pt x="2519511" y="1020630"/>
                  <a:pt x="2517796" y="1019582"/>
                  <a:pt x="2516844" y="1017487"/>
                </a:cubicBezTo>
                <a:cubicBezTo>
                  <a:pt x="2513987" y="1012077"/>
                  <a:pt x="2512177" y="1006200"/>
                  <a:pt x="2511415" y="1000152"/>
                </a:cubicBezTo>
                <a:cubicBezTo>
                  <a:pt x="2510938" y="996551"/>
                  <a:pt x="2513510" y="993265"/>
                  <a:pt x="2517130" y="992817"/>
                </a:cubicBezTo>
                <a:cubicBezTo>
                  <a:pt x="2523797" y="991150"/>
                  <a:pt x="2529988" y="988207"/>
                  <a:pt x="2535514" y="984150"/>
                </a:cubicBezTo>
                <a:cubicBezTo>
                  <a:pt x="2537514" y="982273"/>
                  <a:pt x="2540371" y="981558"/>
                  <a:pt x="2543038" y="982244"/>
                </a:cubicBezTo>
                <a:cubicBezTo>
                  <a:pt x="2550181" y="985483"/>
                  <a:pt x="2554944" y="981006"/>
                  <a:pt x="2559421" y="977387"/>
                </a:cubicBezTo>
                <a:cubicBezTo>
                  <a:pt x="2571232" y="967862"/>
                  <a:pt x="2585900" y="966528"/>
                  <a:pt x="2599617" y="962528"/>
                </a:cubicBezTo>
                <a:cubicBezTo>
                  <a:pt x="2603616" y="961385"/>
                  <a:pt x="2606856" y="964433"/>
                  <a:pt x="2610380" y="965576"/>
                </a:cubicBezTo>
                <a:cubicBezTo>
                  <a:pt x="2613904" y="966719"/>
                  <a:pt x="2618571" y="967290"/>
                  <a:pt x="2619905" y="961670"/>
                </a:cubicBezTo>
                <a:cubicBezTo>
                  <a:pt x="2622286" y="954050"/>
                  <a:pt x="2629430" y="953574"/>
                  <a:pt x="2635431" y="952145"/>
                </a:cubicBezTo>
                <a:cubicBezTo>
                  <a:pt x="2637335" y="951536"/>
                  <a:pt x="2639431" y="952479"/>
                  <a:pt x="2640289" y="954336"/>
                </a:cubicBezTo>
                <a:cubicBezTo>
                  <a:pt x="2643336" y="963385"/>
                  <a:pt x="2651052" y="958717"/>
                  <a:pt x="2656671" y="959860"/>
                </a:cubicBezTo>
                <a:cubicBezTo>
                  <a:pt x="2659339" y="960432"/>
                  <a:pt x="2660386" y="956051"/>
                  <a:pt x="2657910" y="953955"/>
                </a:cubicBezTo>
                <a:cubicBezTo>
                  <a:pt x="2656671" y="953117"/>
                  <a:pt x="2655338" y="952469"/>
                  <a:pt x="2653909" y="952050"/>
                </a:cubicBezTo>
                <a:cubicBezTo>
                  <a:pt x="2652384" y="951764"/>
                  <a:pt x="2651146" y="950545"/>
                  <a:pt x="2650861" y="949002"/>
                </a:cubicBezTo>
                <a:cubicBezTo>
                  <a:pt x="2662958" y="945908"/>
                  <a:pt x="2675149" y="943466"/>
                  <a:pt x="2687437" y="941685"/>
                </a:cubicBezTo>
                <a:cubicBezTo>
                  <a:pt x="2689723" y="941237"/>
                  <a:pt x="2692104" y="942352"/>
                  <a:pt x="2693247" y="944447"/>
                </a:cubicBezTo>
                <a:lnTo>
                  <a:pt x="2698604" y="951479"/>
                </a:lnTo>
                <a:lnTo>
                  <a:pt x="2702153" y="940108"/>
                </a:lnTo>
                <a:cubicBezTo>
                  <a:pt x="2704439" y="938132"/>
                  <a:pt x="2708153" y="937774"/>
                  <a:pt x="2714392" y="938060"/>
                </a:cubicBezTo>
                <a:cubicBezTo>
                  <a:pt x="2716440" y="938250"/>
                  <a:pt x="2718631" y="939155"/>
                  <a:pt x="2720703" y="939322"/>
                </a:cubicBezTo>
                <a:lnTo>
                  <a:pt x="2726286" y="936161"/>
                </a:lnTo>
                <a:lnTo>
                  <a:pt x="2726298" y="936060"/>
                </a:lnTo>
                <a:lnTo>
                  <a:pt x="2732775" y="936060"/>
                </a:lnTo>
                <a:lnTo>
                  <a:pt x="2733467" y="936488"/>
                </a:lnTo>
                <a:lnTo>
                  <a:pt x="2741014" y="939106"/>
                </a:lnTo>
                <a:cubicBezTo>
                  <a:pt x="2743729" y="939535"/>
                  <a:pt x="2746396" y="938868"/>
                  <a:pt x="2748967" y="935391"/>
                </a:cubicBezTo>
                <a:cubicBezTo>
                  <a:pt x="2750587" y="934229"/>
                  <a:pt x="2752777" y="934229"/>
                  <a:pt x="2754397" y="935391"/>
                </a:cubicBezTo>
                <a:cubicBezTo>
                  <a:pt x="2759350" y="938449"/>
                  <a:pt x="2765731" y="937867"/>
                  <a:pt x="2770018" y="933962"/>
                </a:cubicBezTo>
                <a:lnTo>
                  <a:pt x="2781112" y="932457"/>
                </a:lnTo>
                <a:lnTo>
                  <a:pt x="2783353" y="931679"/>
                </a:lnTo>
                <a:lnTo>
                  <a:pt x="2794307" y="931584"/>
                </a:lnTo>
                <a:lnTo>
                  <a:pt x="2794307" y="931584"/>
                </a:lnTo>
                <a:lnTo>
                  <a:pt x="2853314" y="931584"/>
                </a:lnTo>
                <a:close/>
                <a:moveTo>
                  <a:pt x="7769119" y="909872"/>
                </a:moveTo>
                <a:cubicBezTo>
                  <a:pt x="7772929" y="909681"/>
                  <a:pt x="7776644" y="910434"/>
                  <a:pt x="7780073" y="912063"/>
                </a:cubicBezTo>
                <a:lnTo>
                  <a:pt x="7780569" y="913104"/>
                </a:lnTo>
                <a:lnTo>
                  <a:pt x="7824547" y="913104"/>
                </a:lnTo>
                <a:lnTo>
                  <a:pt x="7824554" y="913101"/>
                </a:lnTo>
                <a:lnTo>
                  <a:pt x="7824555" y="913104"/>
                </a:lnTo>
                <a:lnTo>
                  <a:pt x="7825222" y="913104"/>
                </a:lnTo>
                <a:lnTo>
                  <a:pt x="7825222" y="913105"/>
                </a:lnTo>
                <a:lnTo>
                  <a:pt x="7852177" y="915677"/>
                </a:lnTo>
                <a:lnTo>
                  <a:pt x="7852939" y="918725"/>
                </a:lnTo>
                <a:lnTo>
                  <a:pt x="7852177" y="915196"/>
                </a:lnTo>
                <a:lnTo>
                  <a:pt x="7861226" y="915673"/>
                </a:lnTo>
                <a:lnTo>
                  <a:pt x="7861229" y="915675"/>
                </a:lnTo>
                <a:lnTo>
                  <a:pt x="7874656" y="916818"/>
                </a:lnTo>
                <a:cubicBezTo>
                  <a:pt x="7882752" y="916818"/>
                  <a:pt x="7889325" y="919008"/>
                  <a:pt x="7890468" y="928438"/>
                </a:cubicBezTo>
                <a:cubicBezTo>
                  <a:pt x="7892754" y="927343"/>
                  <a:pt x="7892444" y="924533"/>
                  <a:pt x="7892659" y="922283"/>
                </a:cubicBezTo>
                <a:lnTo>
                  <a:pt x="7897993" y="919485"/>
                </a:lnTo>
                <a:lnTo>
                  <a:pt x="7897993" y="919482"/>
                </a:lnTo>
                <a:lnTo>
                  <a:pt x="7900184" y="919958"/>
                </a:lnTo>
                <a:lnTo>
                  <a:pt x="7900186" y="919962"/>
                </a:lnTo>
                <a:lnTo>
                  <a:pt x="7911517" y="922915"/>
                </a:lnTo>
                <a:cubicBezTo>
                  <a:pt x="7919424" y="922325"/>
                  <a:pt x="7927234" y="923563"/>
                  <a:pt x="7934568" y="926534"/>
                </a:cubicBezTo>
                <a:lnTo>
                  <a:pt x="7934568" y="926535"/>
                </a:lnTo>
                <a:lnTo>
                  <a:pt x="7934569" y="926529"/>
                </a:lnTo>
                <a:lnTo>
                  <a:pt x="7934858" y="927467"/>
                </a:lnTo>
                <a:lnTo>
                  <a:pt x="7934664" y="926624"/>
                </a:lnTo>
                <a:cubicBezTo>
                  <a:pt x="7936569" y="926624"/>
                  <a:pt x="7938570" y="927481"/>
                  <a:pt x="7939141" y="929387"/>
                </a:cubicBezTo>
                <a:cubicBezTo>
                  <a:pt x="7941236" y="936044"/>
                  <a:pt x="7942760" y="942912"/>
                  <a:pt x="7943428" y="949859"/>
                </a:cubicBezTo>
                <a:lnTo>
                  <a:pt x="7942157" y="951184"/>
                </a:lnTo>
                <a:lnTo>
                  <a:pt x="7942189" y="951287"/>
                </a:lnTo>
                <a:lnTo>
                  <a:pt x="7940862" y="952536"/>
                </a:lnTo>
                <a:lnTo>
                  <a:pt x="7939045" y="954431"/>
                </a:lnTo>
                <a:lnTo>
                  <a:pt x="7939106" y="954188"/>
                </a:lnTo>
                <a:lnTo>
                  <a:pt x="7938950" y="954335"/>
                </a:lnTo>
                <a:lnTo>
                  <a:pt x="7932473" y="953859"/>
                </a:lnTo>
                <a:lnTo>
                  <a:pt x="7932473" y="953859"/>
                </a:lnTo>
                <a:lnTo>
                  <a:pt x="7900183" y="947382"/>
                </a:lnTo>
                <a:lnTo>
                  <a:pt x="7900183" y="947382"/>
                </a:lnTo>
                <a:lnTo>
                  <a:pt x="7896087" y="946906"/>
                </a:lnTo>
                <a:lnTo>
                  <a:pt x="7896103" y="946679"/>
                </a:lnTo>
                <a:lnTo>
                  <a:pt x="7896087" y="946906"/>
                </a:lnTo>
                <a:cubicBezTo>
                  <a:pt x="7891230" y="947829"/>
                  <a:pt x="7886278" y="947229"/>
                  <a:pt x="7881800" y="945202"/>
                </a:cubicBezTo>
                <a:lnTo>
                  <a:pt x="7881796" y="945198"/>
                </a:lnTo>
                <a:lnTo>
                  <a:pt x="7875382" y="944686"/>
                </a:lnTo>
                <a:lnTo>
                  <a:pt x="7870470" y="940535"/>
                </a:lnTo>
                <a:lnTo>
                  <a:pt x="7870466" y="940535"/>
                </a:lnTo>
                <a:lnTo>
                  <a:pt x="7865703" y="942630"/>
                </a:lnTo>
                <a:lnTo>
                  <a:pt x="7865702" y="942628"/>
                </a:lnTo>
                <a:lnTo>
                  <a:pt x="7859035" y="942628"/>
                </a:lnTo>
                <a:lnTo>
                  <a:pt x="7858349" y="940368"/>
                </a:lnTo>
                <a:lnTo>
                  <a:pt x="7859034" y="943109"/>
                </a:lnTo>
                <a:cubicBezTo>
                  <a:pt x="7850748" y="943852"/>
                  <a:pt x="7842461" y="942842"/>
                  <a:pt x="7834556" y="940156"/>
                </a:cubicBezTo>
                <a:cubicBezTo>
                  <a:pt x="7833127" y="939489"/>
                  <a:pt x="7830936" y="940156"/>
                  <a:pt x="7829032" y="940632"/>
                </a:cubicBezTo>
                <a:lnTo>
                  <a:pt x="7828650" y="938316"/>
                </a:lnTo>
                <a:lnTo>
                  <a:pt x="7828650" y="940247"/>
                </a:lnTo>
                <a:lnTo>
                  <a:pt x="7821326" y="940247"/>
                </a:lnTo>
                <a:lnTo>
                  <a:pt x="7821316" y="940298"/>
                </a:lnTo>
                <a:cubicBezTo>
                  <a:pt x="7821126" y="940413"/>
                  <a:pt x="7820935" y="940527"/>
                  <a:pt x="7820745" y="940632"/>
                </a:cubicBezTo>
                <a:cubicBezTo>
                  <a:pt x="7815792" y="940632"/>
                  <a:pt x="7811220" y="940632"/>
                  <a:pt x="7806076" y="940632"/>
                </a:cubicBezTo>
                <a:cubicBezTo>
                  <a:pt x="7798647" y="941660"/>
                  <a:pt x="7791598" y="936822"/>
                  <a:pt x="7789979" y="929487"/>
                </a:cubicBezTo>
                <a:cubicBezTo>
                  <a:pt x="7788551" y="926249"/>
                  <a:pt x="7787122" y="923106"/>
                  <a:pt x="7785884" y="920058"/>
                </a:cubicBezTo>
                <a:lnTo>
                  <a:pt x="7785874" y="920054"/>
                </a:lnTo>
                <a:lnTo>
                  <a:pt x="7785883" y="920063"/>
                </a:lnTo>
                <a:lnTo>
                  <a:pt x="7783311" y="932160"/>
                </a:lnTo>
                <a:cubicBezTo>
                  <a:pt x="7783025" y="935732"/>
                  <a:pt x="7779978" y="938418"/>
                  <a:pt x="7776358" y="938170"/>
                </a:cubicBezTo>
                <a:cubicBezTo>
                  <a:pt x="7776358" y="938170"/>
                  <a:pt x="7776263" y="938161"/>
                  <a:pt x="7776263" y="938161"/>
                </a:cubicBezTo>
                <a:cubicBezTo>
                  <a:pt x="7772262" y="938161"/>
                  <a:pt x="7773596" y="934732"/>
                  <a:pt x="7772453" y="932636"/>
                </a:cubicBezTo>
                <a:cubicBezTo>
                  <a:pt x="7769405" y="927693"/>
                  <a:pt x="7766071" y="922978"/>
                  <a:pt x="7762357" y="918540"/>
                </a:cubicBezTo>
                <a:cubicBezTo>
                  <a:pt x="7758642" y="921873"/>
                  <a:pt x="7761023" y="924064"/>
                  <a:pt x="7762357" y="926350"/>
                </a:cubicBezTo>
                <a:cubicBezTo>
                  <a:pt x="7766071" y="934732"/>
                  <a:pt x="7766071" y="934637"/>
                  <a:pt x="7757879" y="937018"/>
                </a:cubicBezTo>
                <a:cubicBezTo>
                  <a:pt x="7753212" y="938447"/>
                  <a:pt x="7748354" y="941399"/>
                  <a:pt x="7744830" y="935208"/>
                </a:cubicBezTo>
                <a:cubicBezTo>
                  <a:pt x="7743878" y="933589"/>
                  <a:pt x="7742068" y="934256"/>
                  <a:pt x="7741115" y="935208"/>
                </a:cubicBezTo>
                <a:cubicBezTo>
                  <a:pt x="7739972" y="937514"/>
                  <a:pt x="7737115" y="938447"/>
                  <a:pt x="7734829" y="937294"/>
                </a:cubicBezTo>
                <a:cubicBezTo>
                  <a:pt x="7734257" y="937018"/>
                  <a:pt x="7733782" y="936628"/>
                  <a:pt x="7733400" y="936161"/>
                </a:cubicBezTo>
                <a:cubicBezTo>
                  <a:pt x="7733400" y="936161"/>
                  <a:pt x="7731685" y="935399"/>
                  <a:pt x="7731305" y="935685"/>
                </a:cubicBezTo>
                <a:cubicBezTo>
                  <a:pt x="7720922" y="943781"/>
                  <a:pt x="7708445" y="939590"/>
                  <a:pt x="7697110" y="940638"/>
                </a:cubicBezTo>
                <a:cubicBezTo>
                  <a:pt x="7666439" y="943400"/>
                  <a:pt x="7636055" y="948144"/>
                  <a:pt x="7605574" y="951955"/>
                </a:cubicBezTo>
                <a:cubicBezTo>
                  <a:pt x="7593668" y="953478"/>
                  <a:pt x="7582143" y="958812"/>
                  <a:pt x="7569760" y="956050"/>
                </a:cubicBezTo>
                <a:cubicBezTo>
                  <a:pt x="7561474" y="963956"/>
                  <a:pt x="7549187" y="959194"/>
                  <a:pt x="7539947" y="965575"/>
                </a:cubicBezTo>
                <a:cubicBezTo>
                  <a:pt x="7532803" y="969223"/>
                  <a:pt x="7524898" y="971090"/>
                  <a:pt x="7516897" y="971005"/>
                </a:cubicBezTo>
                <a:cubicBezTo>
                  <a:pt x="7513753" y="971176"/>
                  <a:pt x="7510801" y="969595"/>
                  <a:pt x="7509182" y="966909"/>
                </a:cubicBezTo>
                <a:cubicBezTo>
                  <a:pt x="7507563" y="965004"/>
                  <a:pt x="7508229" y="961480"/>
                  <a:pt x="7504800" y="960908"/>
                </a:cubicBezTo>
                <a:cubicBezTo>
                  <a:pt x="7505371" y="975672"/>
                  <a:pt x="7504800" y="976052"/>
                  <a:pt x="7493656" y="979958"/>
                </a:cubicBezTo>
                <a:cubicBezTo>
                  <a:pt x="7485655" y="982435"/>
                  <a:pt x="7484989" y="976052"/>
                  <a:pt x="7482226" y="971957"/>
                </a:cubicBezTo>
                <a:cubicBezTo>
                  <a:pt x="7482797" y="968528"/>
                  <a:pt x="7483464" y="965194"/>
                  <a:pt x="7484035" y="961860"/>
                </a:cubicBezTo>
                <a:cubicBezTo>
                  <a:pt x="7484798" y="956812"/>
                  <a:pt x="7485274" y="952335"/>
                  <a:pt x="7492608" y="952335"/>
                </a:cubicBezTo>
                <a:cubicBezTo>
                  <a:pt x="7496132" y="952335"/>
                  <a:pt x="7499370" y="947954"/>
                  <a:pt x="7503562" y="946811"/>
                </a:cubicBezTo>
                <a:cubicBezTo>
                  <a:pt x="7507753" y="945679"/>
                  <a:pt x="7514135" y="944733"/>
                  <a:pt x="7517183" y="951668"/>
                </a:cubicBezTo>
                <a:cubicBezTo>
                  <a:pt x="7520231" y="948716"/>
                  <a:pt x="7518516" y="944353"/>
                  <a:pt x="7521755" y="942161"/>
                </a:cubicBezTo>
                <a:cubicBezTo>
                  <a:pt x="7524421" y="940685"/>
                  <a:pt x="7527279" y="939656"/>
                  <a:pt x="7530233" y="939113"/>
                </a:cubicBezTo>
                <a:cubicBezTo>
                  <a:pt x="7542805" y="936256"/>
                  <a:pt x="7555378" y="933399"/>
                  <a:pt x="7568333" y="930827"/>
                </a:cubicBezTo>
                <a:cubicBezTo>
                  <a:pt x="7571571" y="930160"/>
                  <a:pt x="7575476" y="928445"/>
                  <a:pt x="7578333" y="930255"/>
                </a:cubicBezTo>
                <a:cubicBezTo>
                  <a:pt x="7581191" y="932065"/>
                  <a:pt x="7584811" y="932446"/>
                  <a:pt x="7587858" y="928636"/>
                </a:cubicBezTo>
                <a:cubicBezTo>
                  <a:pt x="7589096" y="927207"/>
                  <a:pt x="7590811" y="926283"/>
                  <a:pt x="7592716" y="926064"/>
                </a:cubicBezTo>
                <a:cubicBezTo>
                  <a:pt x="7605004" y="923874"/>
                  <a:pt x="7617385" y="921969"/>
                  <a:pt x="7629864" y="919968"/>
                </a:cubicBezTo>
                <a:cubicBezTo>
                  <a:pt x="7631102" y="924064"/>
                  <a:pt x="7626910" y="926064"/>
                  <a:pt x="7627196" y="929493"/>
                </a:cubicBezTo>
                <a:cubicBezTo>
                  <a:pt x="7627482" y="932923"/>
                  <a:pt x="7628435" y="936161"/>
                  <a:pt x="7632436" y="937114"/>
                </a:cubicBezTo>
                <a:cubicBezTo>
                  <a:pt x="7636435" y="938066"/>
                  <a:pt x="7638912" y="937114"/>
                  <a:pt x="7639198" y="932446"/>
                </a:cubicBezTo>
                <a:cubicBezTo>
                  <a:pt x="7639960" y="920254"/>
                  <a:pt x="7641103" y="918920"/>
                  <a:pt x="7652724" y="917206"/>
                </a:cubicBezTo>
                <a:cubicBezTo>
                  <a:pt x="7680441" y="913006"/>
                  <a:pt x="7708445" y="910929"/>
                  <a:pt x="7736448" y="911015"/>
                </a:cubicBezTo>
                <a:cubicBezTo>
                  <a:pt x="7747307" y="909967"/>
                  <a:pt x="7758261" y="909586"/>
                  <a:pt x="7769119" y="909872"/>
                </a:cubicBezTo>
                <a:close/>
                <a:moveTo>
                  <a:pt x="8142308" y="908620"/>
                </a:moveTo>
                <a:lnTo>
                  <a:pt x="8149358" y="911001"/>
                </a:lnTo>
                <a:cubicBezTo>
                  <a:pt x="8144309" y="914715"/>
                  <a:pt x="8144309" y="914715"/>
                  <a:pt x="8142308" y="908620"/>
                </a:cubicBezTo>
                <a:close/>
                <a:moveTo>
                  <a:pt x="5574979" y="878158"/>
                </a:moveTo>
                <a:lnTo>
                  <a:pt x="5575321" y="881864"/>
                </a:lnTo>
                <a:lnTo>
                  <a:pt x="5575321" y="878816"/>
                </a:lnTo>
                <a:close/>
                <a:moveTo>
                  <a:pt x="429263" y="869907"/>
                </a:moveTo>
                <a:lnTo>
                  <a:pt x="429263" y="874805"/>
                </a:lnTo>
                <a:lnTo>
                  <a:pt x="429653" y="871079"/>
                </a:lnTo>
                <a:close/>
                <a:moveTo>
                  <a:pt x="8216080" y="839801"/>
                </a:moveTo>
                <a:cubicBezTo>
                  <a:pt x="8217699" y="840551"/>
                  <a:pt x="8218557" y="842956"/>
                  <a:pt x="8219652" y="847481"/>
                </a:cubicBezTo>
                <a:cubicBezTo>
                  <a:pt x="8220319" y="850844"/>
                  <a:pt x="8221843" y="853968"/>
                  <a:pt x="8224129" y="856530"/>
                </a:cubicBezTo>
                <a:cubicBezTo>
                  <a:pt x="8226224" y="858530"/>
                  <a:pt x="8229272" y="860816"/>
                  <a:pt x="8226701" y="864150"/>
                </a:cubicBezTo>
                <a:cubicBezTo>
                  <a:pt x="8224224" y="867236"/>
                  <a:pt x="8220319" y="868741"/>
                  <a:pt x="8216413" y="868055"/>
                </a:cubicBezTo>
                <a:cubicBezTo>
                  <a:pt x="8212794" y="868055"/>
                  <a:pt x="8216413" y="862912"/>
                  <a:pt x="8212889" y="861007"/>
                </a:cubicBezTo>
                <a:cubicBezTo>
                  <a:pt x="8208889" y="864341"/>
                  <a:pt x="8201078" y="864721"/>
                  <a:pt x="8203364" y="874056"/>
                </a:cubicBezTo>
                <a:cubicBezTo>
                  <a:pt x="8204221" y="877009"/>
                  <a:pt x="8201173" y="878628"/>
                  <a:pt x="8198792" y="879962"/>
                </a:cubicBezTo>
                <a:lnTo>
                  <a:pt x="8176385" y="892328"/>
                </a:lnTo>
                <a:lnTo>
                  <a:pt x="8176695" y="892624"/>
                </a:lnTo>
                <a:lnTo>
                  <a:pt x="8156216" y="906340"/>
                </a:lnTo>
                <a:lnTo>
                  <a:pt x="8155820" y="903240"/>
                </a:lnTo>
                <a:lnTo>
                  <a:pt x="8155359" y="905869"/>
                </a:lnTo>
                <a:lnTo>
                  <a:pt x="8148500" y="910537"/>
                </a:lnTo>
                <a:lnTo>
                  <a:pt x="8142081" y="908368"/>
                </a:lnTo>
                <a:lnTo>
                  <a:pt x="8141589" y="907795"/>
                </a:lnTo>
                <a:lnTo>
                  <a:pt x="8141670" y="908229"/>
                </a:lnTo>
                <a:lnTo>
                  <a:pt x="8142081" y="908368"/>
                </a:lnTo>
                <a:lnTo>
                  <a:pt x="8142308" y="908632"/>
                </a:lnTo>
                <a:lnTo>
                  <a:pt x="8141680" y="908282"/>
                </a:lnTo>
                <a:lnTo>
                  <a:pt x="8141833" y="909109"/>
                </a:lnTo>
                <a:cubicBezTo>
                  <a:pt x="8141261" y="909681"/>
                  <a:pt x="8140404" y="910062"/>
                  <a:pt x="8140213" y="910633"/>
                </a:cubicBezTo>
                <a:cubicBezTo>
                  <a:pt x="8135355" y="927588"/>
                  <a:pt x="8121735" y="936065"/>
                  <a:pt x="8107828" y="944257"/>
                </a:cubicBezTo>
                <a:cubicBezTo>
                  <a:pt x="8106875" y="944828"/>
                  <a:pt x="8105066" y="945114"/>
                  <a:pt x="8104971" y="945775"/>
                </a:cubicBezTo>
                <a:cubicBezTo>
                  <a:pt x="8103733" y="956717"/>
                  <a:pt x="8092874" y="959766"/>
                  <a:pt x="8087350" y="967195"/>
                </a:cubicBezTo>
                <a:cubicBezTo>
                  <a:pt x="8084587" y="970814"/>
                  <a:pt x="8082777" y="973576"/>
                  <a:pt x="8088588" y="975577"/>
                </a:cubicBezTo>
                <a:cubicBezTo>
                  <a:pt x="8096207" y="978149"/>
                  <a:pt x="8102018" y="984530"/>
                  <a:pt x="8110115" y="985769"/>
                </a:cubicBezTo>
                <a:cubicBezTo>
                  <a:pt x="8115257" y="986531"/>
                  <a:pt x="8114115" y="994341"/>
                  <a:pt x="8119640" y="993769"/>
                </a:cubicBezTo>
                <a:cubicBezTo>
                  <a:pt x="8124212" y="993484"/>
                  <a:pt x="8128783" y="994541"/>
                  <a:pt x="8132783" y="996817"/>
                </a:cubicBezTo>
                <a:lnTo>
                  <a:pt x="8134602" y="997999"/>
                </a:lnTo>
                <a:lnTo>
                  <a:pt x="8135546" y="997579"/>
                </a:lnTo>
                <a:cubicBezTo>
                  <a:pt x="8137736" y="1000951"/>
                  <a:pt x="8141165" y="1003341"/>
                  <a:pt x="8145071" y="1004246"/>
                </a:cubicBezTo>
                <a:cubicBezTo>
                  <a:pt x="8150690" y="1005494"/>
                  <a:pt x="8156025" y="1007999"/>
                  <a:pt x="8160501" y="1011581"/>
                </a:cubicBezTo>
                <a:lnTo>
                  <a:pt x="8160501" y="1011583"/>
                </a:lnTo>
                <a:lnTo>
                  <a:pt x="8160502" y="1011581"/>
                </a:lnTo>
                <a:cubicBezTo>
                  <a:pt x="8167741" y="1017200"/>
                  <a:pt x="8178599" y="1018153"/>
                  <a:pt x="8182314" y="1028440"/>
                </a:cubicBezTo>
                <a:cubicBezTo>
                  <a:pt x="8183076" y="1029830"/>
                  <a:pt x="8184600" y="1030621"/>
                  <a:pt x="8186124" y="1030440"/>
                </a:cubicBezTo>
                <a:cubicBezTo>
                  <a:pt x="8192221" y="1031250"/>
                  <a:pt x="8197745" y="1034184"/>
                  <a:pt x="8201840" y="1038727"/>
                </a:cubicBezTo>
                <a:lnTo>
                  <a:pt x="8202777" y="1040025"/>
                </a:lnTo>
                <a:lnTo>
                  <a:pt x="8217175" y="1050824"/>
                </a:lnTo>
                <a:lnTo>
                  <a:pt x="8217396" y="1051012"/>
                </a:lnTo>
                <a:lnTo>
                  <a:pt x="8217176" y="1050443"/>
                </a:lnTo>
                <a:cubicBezTo>
                  <a:pt x="8225652" y="1056234"/>
                  <a:pt x="8233463" y="1062911"/>
                  <a:pt x="8240511" y="1070350"/>
                </a:cubicBezTo>
                <a:lnTo>
                  <a:pt x="8240010" y="1070304"/>
                </a:lnTo>
                <a:lnTo>
                  <a:pt x="8240511" y="1070731"/>
                </a:lnTo>
                <a:lnTo>
                  <a:pt x="8260631" y="1091225"/>
                </a:lnTo>
                <a:lnTo>
                  <a:pt x="8261276" y="1091210"/>
                </a:lnTo>
                <a:cubicBezTo>
                  <a:pt x="8268229" y="1096477"/>
                  <a:pt x="8274230" y="1102925"/>
                  <a:pt x="8278993" y="1110260"/>
                </a:cubicBezTo>
                <a:lnTo>
                  <a:pt x="8311309" y="1155123"/>
                </a:lnTo>
                <a:lnTo>
                  <a:pt x="8311376" y="1155123"/>
                </a:lnTo>
                <a:cubicBezTo>
                  <a:pt x="8319092" y="1163886"/>
                  <a:pt x="8325570" y="1173735"/>
                  <a:pt x="8330426" y="1184365"/>
                </a:cubicBezTo>
                <a:lnTo>
                  <a:pt x="8330121" y="1185012"/>
                </a:lnTo>
                <a:lnTo>
                  <a:pt x="8330237" y="1184841"/>
                </a:lnTo>
                <a:lnTo>
                  <a:pt x="8332105" y="1187219"/>
                </a:lnTo>
                <a:lnTo>
                  <a:pt x="8332141" y="1187127"/>
                </a:lnTo>
                <a:cubicBezTo>
                  <a:pt x="8340523" y="1200548"/>
                  <a:pt x="8347763" y="1214664"/>
                  <a:pt x="8353763" y="1229323"/>
                </a:cubicBezTo>
                <a:cubicBezTo>
                  <a:pt x="8355859" y="1234552"/>
                  <a:pt x="8358145" y="1239676"/>
                  <a:pt x="8360812" y="1244658"/>
                </a:cubicBezTo>
                <a:cubicBezTo>
                  <a:pt x="8367574" y="1258536"/>
                  <a:pt x="8373195" y="1272938"/>
                  <a:pt x="8377576" y="1287711"/>
                </a:cubicBezTo>
                <a:lnTo>
                  <a:pt x="8377141" y="1287646"/>
                </a:lnTo>
                <a:lnTo>
                  <a:pt x="8377481" y="1288091"/>
                </a:lnTo>
                <a:cubicBezTo>
                  <a:pt x="8377767" y="1288282"/>
                  <a:pt x="8378052" y="1288948"/>
                  <a:pt x="8378243" y="1289615"/>
                </a:cubicBezTo>
                <a:lnTo>
                  <a:pt x="8378242" y="1289616"/>
                </a:lnTo>
                <a:lnTo>
                  <a:pt x="8377099" y="1304665"/>
                </a:lnTo>
                <a:cubicBezTo>
                  <a:pt x="8379100" y="1309618"/>
                  <a:pt x="8385101" y="1310285"/>
                  <a:pt x="8386053" y="1315905"/>
                </a:cubicBezTo>
                <a:cubicBezTo>
                  <a:pt x="8387577" y="1324858"/>
                  <a:pt x="8389578" y="1333716"/>
                  <a:pt x="8391196" y="1342670"/>
                </a:cubicBezTo>
                <a:cubicBezTo>
                  <a:pt x="8391577" y="1345699"/>
                  <a:pt x="8390625" y="1348728"/>
                  <a:pt x="8388625" y="1351052"/>
                </a:cubicBezTo>
                <a:cubicBezTo>
                  <a:pt x="8384243" y="1357719"/>
                  <a:pt x="8384148" y="1360005"/>
                  <a:pt x="8389958" y="1364387"/>
                </a:cubicBezTo>
                <a:cubicBezTo>
                  <a:pt x="8394054" y="1367730"/>
                  <a:pt x="8396435" y="1372797"/>
                  <a:pt x="8396245" y="1378103"/>
                </a:cubicBezTo>
                <a:cubicBezTo>
                  <a:pt x="8397960" y="1390504"/>
                  <a:pt x="8398626" y="1403030"/>
                  <a:pt x="8398150" y="1415536"/>
                </a:cubicBezTo>
                <a:lnTo>
                  <a:pt x="8397927" y="1415450"/>
                </a:lnTo>
                <a:lnTo>
                  <a:pt x="8397960" y="1415536"/>
                </a:lnTo>
                <a:cubicBezTo>
                  <a:pt x="8397960" y="1416965"/>
                  <a:pt x="8397960" y="1418299"/>
                  <a:pt x="8397960" y="1419727"/>
                </a:cubicBezTo>
                <a:lnTo>
                  <a:pt x="8397735" y="1419585"/>
                </a:lnTo>
                <a:lnTo>
                  <a:pt x="8397769" y="1419632"/>
                </a:lnTo>
                <a:cubicBezTo>
                  <a:pt x="8399008" y="1431062"/>
                  <a:pt x="8395293" y="1442111"/>
                  <a:pt x="8395674" y="1453446"/>
                </a:cubicBezTo>
                <a:cubicBezTo>
                  <a:pt x="8395674" y="1459542"/>
                  <a:pt x="8392150" y="1458589"/>
                  <a:pt x="8387768" y="1457161"/>
                </a:cubicBezTo>
                <a:cubicBezTo>
                  <a:pt x="8395293" y="1470781"/>
                  <a:pt x="8390149" y="1483926"/>
                  <a:pt x="8387768" y="1496975"/>
                </a:cubicBezTo>
                <a:cubicBezTo>
                  <a:pt x="8386245" y="1501623"/>
                  <a:pt x="8385196" y="1506405"/>
                  <a:pt x="8384530" y="1511262"/>
                </a:cubicBezTo>
                <a:lnTo>
                  <a:pt x="8384528" y="1511262"/>
                </a:lnTo>
                <a:lnTo>
                  <a:pt x="8384529" y="1511262"/>
                </a:lnTo>
                <a:cubicBezTo>
                  <a:pt x="8384053" y="1521701"/>
                  <a:pt x="8377958" y="1531055"/>
                  <a:pt x="8368527" y="1535646"/>
                </a:cubicBezTo>
                <a:cubicBezTo>
                  <a:pt x="8366908" y="1536598"/>
                  <a:pt x="8365479" y="1537903"/>
                  <a:pt x="8364336" y="1539456"/>
                </a:cubicBezTo>
                <a:cubicBezTo>
                  <a:pt x="8362527" y="1541552"/>
                  <a:pt x="8360812" y="1544314"/>
                  <a:pt x="8363193" y="1546504"/>
                </a:cubicBezTo>
                <a:cubicBezTo>
                  <a:pt x="8365575" y="1548695"/>
                  <a:pt x="8367099" y="1545361"/>
                  <a:pt x="8369003" y="1544504"/>
                </a:cubicBezTo>
                <a:cubicBezTo>
                  <a:pt x="8370908" y="1543647"/>
                  <a:pt x="8370432" y="1544504"/>
                  <a:pt x="8372814" y="1543647"/>
                </a:cubicBezTo>
                <a:cubicBezTo>
                  <a:pt x="8370242" y="1553201"/>
                  <a:pt x="8365193" y="1561906"/>
                  <a:pt x="8358145" y="1568888"/>
                </a:cubicBezTo>
                <a:cubicBezTo>
                  <a:pt x="8354716" y="1570755"/>
                  <a:pt x="8352907" y="1574603"/>
                  <a:pt x="8353668" y="1578413"/>
                </a:cubicBezTo>
                <a:cubicBezTo>
                  <a:pt x="8353859" y="1581871"/>
                  <a:pt x="8352811" y="1585290"/>
                  <a:pt x="8350526" y="1587938"/>
                </a:cubicBezTo>
                <a:cubicBezTo>
                  <a:pt x="8334809" y="1611284"/>
                  <a:pt x="8315473" y="1632048"/>
                  <a:pt x="8293376" y="1649470"/>
                </a:cubicBezTo>
                <a:cubicBezTo>
                  <a:pt x="8291184" y="1650936"/>
                  <a:pt x="8288898" y="1652242"/>
                  <a:pt x="8286517" y="1653375"/>
                </a:cubicBezTo>
                <a:lnTo>
                  <a:pt x="8286387" y="1653236"/>
                </a:lnTo>
                <a:lnTo>
                  <a:pt x="8256514" y="1672616"/>
                </a:lnTo>
                <a:cubicBezTo>
                  <a:pt x="8248989" y="1675855"/>
                  <a:pt x="8241655" y="1679550"/>
                  <a:pt x="8234511" y="1683665"/>
                </a:cubicBezTo>
                <a:cubicBezTo>
                  <a:pt x="8224034" y="1689009"/>
                  <a:pt x="8213080" y="1693190"/>
                  <a:pt x="8201745" y="1696143"/>
                </a:cubicBezTo>
                <a:lnTo>
                  <a:pt x="8201620" y="1695982"/>
                </a:lnTo>
                <a:lnTo>
                  <a:pt x="8181361" y="1700715"/>
                </a:lnTo>
                <a:lnTo>
                  <a:pt x="8181361" y="1700714"/>
                </a:lnTo>
                <a:lnTo>
                  <a:pt x="8149167" y="1705382"/>
                </a:lnTo>
                <a:lnTo>
                  <a:pt x="8148699" y="1703300"/>
                </a:lnTo>
                <a:lnTo>
                  <a:pt x="8148881" y="1705382"/>
                </a:lnTo>
                <a:cubicBezTo>
                  <a:pt x="8146024" y="1705620"/>
                  <a:pt x="8143071" y="1706549"/>
                  <a:pt x="8140070" y="1706966"/>
                </a:cubicBezTo>
                <a:lnTo>
                  <a:pt x="8131016" y="1705484"/>
                </a:lnTo>
                <a:lnTo>
                  <a:pt x="8130974" y="1705573"/>
                </a:lnTo>
                <a:cubicBezTo>
                  <a:pt x="8123830" y="1708382"/>
                  <a:pt x="8115925" y="1708382"/>
                  <a:pt x="8108781" y="1705573"/>
                </a:cubicBezTo>
                <a:cubicBezTo>
                  <a:pt x="8104114" y="1702906"/>
                  <a:pt x="8099256" y="1708525"/>
                  <a:pt x="8094398" y="1705477"/>
                </a:cubicBezTo>
                <a:lnTo>
                  <a:pt x="8085571" y="1705477"/>
                </a:lnTo>
                <a:lnTo>
                  <a:pt x="8085635" y="1705762"/>
                </a:lnTo>
                <a:cubicBezTo>
                  <a:pt x="8082302" y="1706334"/>
                  <a:pt x="8078873" y="1705581"/>
                  <a:pt x="8076110" y="1703667"/>
                </a:cubicBezTo>
                <a:lnTo>
                  <a:pt x="8076110" y="1703427"/>
                </a:lnTo>
                <a:lnTo>
                  <a:pt x="8075919" y="1703382"/>
                </a:lnTo>
                <a:cubicBezTo>
                  <a:pt x="8073538" y="1704334"/>
                  <a:pt x="8070777" y="1705763"/>
                  <a:pt x="8068395" y="1704620"/>
                </a:cubicBezTo>
                <a:cubicBezTo>
                  <a:pt x="8057060" y="1698715"/>
                  <a:pt x="8044201" y="1702143"/>
                  <a:pt x="8032486" y="1698619"/>
                </a:cubicBezTo>
                <a:lnTo>
                  <a:pt x="8032459" y="1698552"/>
                </a:lnTo>
                <a:lnTo>
                  <a:pt x="7996099" y="1687379"/>
                </a:lnTo>
                <a:lnTo>
                  <a:pt x="7996342" y="1686808"/>
                </a:lnTo>
                <a:lnTo>
                  <a:pt x="7996100" y="1686808"/>
                </a:lnTo>
                <a:lnTo>
                  <a:pt x="7982288" y="1680231"/>
                </a:lnTo>
                <a:lnTo>
                  <a:pt x="7981812" y="1680331"/>
                </a:lnTo>
                <a:cubicBezTo>
                  <a:pt x="7966859" y="1674864"/>
                  <a:pt x="7952762" y="1667301"/>
                  <a:pt x="7939902" y="1657852"/>
                </a:cubicBezTo>
                <a:cubicBezTo>
                  <a:pt x="7934283" y="1654423"/>
                  <a:pt x="7934092" y="1648327"/>
                  <a:pt x="7933997" y="1642898"/>
                </a:cubicBezTo>
                <a:cubicBezTo>
                  <a:pt x="7923233" y="1645755"/>
                  <a:pt x="7923233" y="1645755"/>
                  <a:pt x="7917328" y="1637659"/>
                </a:cubicBezTo>
                <a:cubicBezTo>
                  <a:pt x="7915995" y="1635849"/>
                  <a:pt x="7914852" y="1633944"/>
                  <a:pt x="7913519" y="1632039"/>
                </a:cubicBezTo>
                <a:lnTo>
                  <a:pt x="7913563" y="1631961"/>
                </a:lnTo>
                <a:lnTo>
                  <a:pt x="7913831" y="1632327"/>
                </a:lnTo>
                <a:lnTo>
                  <a:pt x="7913904" y="1632331"/>
                </a:lnTo>
                <a:lnTo>
                  <a:pt x="7913899" y="1632420"/>
                </a:lnTo>
                <a:lnTo>
                  <a:pt x="7913941" y="1632334"/>
                </a:lnTo>
                <a:lnTo>
                  <a:pt x="7913904" y="1632331"/>
                </a:lnTo>
                <a:lnTo>
                  <a:pt x="7913968" y="1631246"/>
                </a:lnTo>
                <a:lnTo>
                  <a:pt x="7913563" y="1631961"/>
                </a:lnTo>
                <a:lnTo>
                  <a:pt x="7903231" y="1617847"/>
                </a:lnTo>
                <a:cubicBezTo>
                  <a:pt x="7903231" y="1616418"/>
                  <a:pt x="7903708" y="1614513"/>
                  <a:pt x="7901802" y="1614037"/>
                </a:cubicBezTo>
                <a:cubicBezTo>
                  <a:pt x="7892277" y="1611846"/>
                  <a:pt x="7889896" y="1603559"/>
                  <a:pt x="7885801" y="1596701"/>
                </a:cubicBezTo>
                <a:cubicBezTo>
                  <a:pt x="7876371" y="1581957"/>
                  <a:pt x="7870370" y="1565355"/>
                  <a:pt x="7867989" y="1548029"/>
                </a:cubicBezTo>
                <a:cubicBezTo>
                  <a:pt x="7867703" y="1545762"/>
                  <a:pt x="7866941" y="1543571"/>
                  <a:pt x="7865894" y="1541552"/>
                </a:cubicBezTo>
                <a:cubicBezTo>
                  <a:pt x="7859416" y="1529465"/>
                  <a:pt x="7856178" y="1515920"/>
                  <a:pt x="7856369" y="1502214"/>
                </a:cubicBezTo>
                <a:lnTo>
                  <a:pt x="7856703" y="1500670"/>
                </a:lnTo>
                <a:lnTo>
                  <a:pt x="7856653" y="1500023"/>
                </a:lnTo>
                <a:lnTo>
                  <a:pt x="7857118" y="1496917"/>
                </a:lnTo>
                <a:lnTo>
                  <a:pt x="7856178" y="1500309"/>
                </a:lnTo>
                <a:cubicBezTo>
                  <a:pt x="7853702" y="1492765"/>
                  <a:pt x="7852559" y="1484821"/>
                  <a:pt x="7852940" y="1476877"/>
                </a:cubicBezTo>
                <a:cubicBezTo>
                  <a:pt x="7848653" y="1447321"/>
                  <a:pt x="7847987" y="1417346"/>
                  <a:pt x="7851034" y="1387628"/>
                </a:cubicBezTo>
                <a:cubicBezTo>
                  <a:pt x="7852463" y="1375626"/>
                  <a:pt x="7853225" y="1363625"/>
                  <a:pt x="7854558" y="1349528"/>
                </a:cubicBezTo>
                <a:cubicBezTo>
                  <a:pt x="7858655" y="1354862"/>
                  <a:pt x="7856083" y="1359053"/>
                  <a:pt x="7856749" y="1362387"/>
                </a:cubicBezTo>
                <a:cubicBezTo>
                  <a:pt x="7857702" y="1367435"/>
                  <a:pt x="7859702" y="1368673"/>
                  <a:pt x="7862940" y="1363720"/>
                </a:cubicBezTo>
                <a:lnTo>
                  <a:pt x="7864250" y="1363274"/>
                </a:lnTo>
                <a:lnTo>
                  <a:pt x="7863797" y="1363053"/>
                </a:lnTo>
                <a:lnTo>
                  <a:pt x="7863417" y="1355910"/>
                </a:lnTo>
                <a:lnTo>
                  <a:pt x="7863417" y="1355910"/>
                </a:lnTo>
                <a:cubicBezTo>
                  <a:pt x="7864656" y="1351814"/>
                  <a:pt x="7865417" y="1347814"/>
                  <a:pt x="7861321" y="1344670"/>
                </a:cubicBezTo>
                <a:cubicBezTo>
                  <a:pt x="7857417" y="1341432"/>
                  <a:pt x="7855702" y="1336250"/>
                  <a:pt x="7856940" y="1331336"/>
                </a:cubicBezTo>
                <a:cubicBezTo>
                  <a:pt x="7857131" y="1322287"/>
                  <a:pt x="7859798" y="1313457"/>
                  <a:pt x="7864656" y="1305809"/>
                </a:cubicBezTo>
                <a:cubicBezTo>
                  <a:pt x="7865989" y="1304018"/>
                  <a:pt x="7866370" y="1301732"/>
                  <a:pt x="7865703" y="1299617"/>
                </a:cubicBezTo>
                <a:cubicBezTo>
                  <a:pt x="7864465" y="1287425"/>
                  <a:pt x="7865703" y="1285235"/>
                  <a:pt x="7877324" y="1282377"/>
                </a:cubicBezTo>
                <a:lnTo>
                  <a:pt x="7875038" y="1276186"/>
                </a:lnTo>
                <a:lnTo>
                  <a:pt x="7875625" y="1275741"/>
                </a:lnTo>
                <a:lnTo>
                  <a:pt x="7875228" y="1275519"/>
                </a:lnTo>
                <a:cubicBezTo>
                  <a:pt x="7872370" y="1268185"/>
                  <a:pt x="7877609" y="1260945"/>
                  <a:pt x="7877133" y="1253230"/>
                </a:cubicBezTo>
                <a:cubicBezTo>
                  <a:pt x="7881895" y="1233352"/>
                  <a:pt x="7889611" y="1214311"/>
                  <a:pt x="7899993" y="1196747"/>
                </a:cubicBezTo>
                <a:cubicBezTo>
                  <a:pt x="7901422" y="1193289"/>
                  <a:pt x="7902469" y="1189679"/>
                  <a:pt x="7903040" y="1185984"/>
                </a:cubicBezTo>
                <a:cubicBezTo>
                  <a:pt x="7907613" y="1173516"/>
                  <a:pt x="7913423" y="1161524"/>
                  <a:pt x="7920281" y="1150170"/>
                </a:cubicBezTo>
                <a:cubicBezTo>
                  <a:pt x="7925805" y="1141121"/>
                  <a:pt x="7928186" y="1130262"/>
                  <a:pt x="7936568" y="1122928"/>
                </a:cubicBezTo>
                <a:lnTo>
                  <a:pt x="7936825" y="1122809"/>
                </a:lnTo>
                <a:lnTo>
                  <a:pt x="7947999" y="1102545"/>
                </a:lnTo>
                <a:lnTo>
                  <a:pt x="7948411" y="1102719"/>
                </a:lnTo>
                <a:lnTo>
                  <a:pt x="7962191" y="1080161"/>
                </a:lnTo>
                <a:lnTo>
                  <a:pt x="7962383" y="1079890"/>
                </a:lnTo>
                <a:lnTo>
                  <a:pt x="7961905" y="1080161"/>
                </a:lnTo>
                <a:lnTo>
                  <a:pt x="7968668" y="1070636"/>
                </a:lnTo>
                <a:lnTo>
                  <a:pt x="7968572" y="1071174"/>
                </a:lnTo>
                <a:lnTo>
                  <a:pt x="7968590" y="1071148"/>
                </a:lnTo>
                <a:lnTo>
                  <a:pt x="7968954" y="1069953"/>
                </a:lnTo>
                <a:lnTo>
                  <a:pt x="7968954" y="1068636"/>
                </a:lnTo>
                <a:lnTo>
                  <a:pt x="7969297" y="1068933"/>
                </a:lnTo>
                <a:lnTo>
                  <a:pt x="7991241" y="1037108"/>
                </a:lnTo>
                <a:cubicBezTo>
                  <a:pt x="7994576" y="1044061"/>
                  <a:pt x="7988385" y="1048062"/>
                  <a:pt x="7990289" y="1052729"/>
                </a:cubicBezTo>
                <a:cubicBezTo>
                  <a:pt x="7992195" y="1057397"/>
                  <a:pt x="7989146" y="1062254"/>
                  <a:pt x="7989528" y="1068445"/>
                </a:cubicBezTo>
                <a:cubicBezTo>
                  <a:pt x="7995147" y="1064521"/>
                  <a:pt x="7998196" y="1057901"/>
                  <a:pt x="7997528" y="1051110"/>
                </a:cubicBezTo>
                <a:cubicBezTo>
                  <a:pt x="7997528" y="1047681"/>
                  <a:pt x="7996671" y="1044347"/>
                  <a:pt x="7996481" y="1040918"/>
                </a:cubicBezTo>
                <a:cubicBezTo>
                  <a:pt x="7996195" y="1038642"/>
                  <a:pt x="7996195" y="1036337"/>
                  <a:pt x="7996481" y="1034060"/>
                </a:cubicBezTo>
                <a:cubicBezTo>
                  <a:pt x="7997719" y="1024535"/>
                  <a:pt x="8001624" y="1022249"/>
                  <a:pt x="8010102" y="1027297"/>
                </a:cubicBezTo>
                <a:cubicBezTo>
                  <a:pt x="8012577" y="1024916"/>
                  <a:pt x="8010673" y="1022344"/>
                  <a:pt x="8010102" y="1019868"/>
                </a:cubicBezTo>
                <a:cubicBezTo>
                  <a:pt x="8009530" y="1017392"/>
                  <a:pt x="8010102" y="1013200"/>
                  <a:pt x="8012292" y="1011391"/>
                </a:cubicBezTo>
                <a:cubicBezTo>
                  <a:pt x="8019055" y="1006342"/>
                  <a:pt x="8021817" y="997865"/>
                  <a:pt x="8029341" y="993484"/>
                </a:cubicBezTo>
                <a:cubicBezTo>
                  <a:pt x="8032485" y="991769"/>
                  <a:pt x="8033724" y="987969"/>
                  <a:pt x="8032295" y="984721"/>
                </a:cubicBezTo>
                <a:lnTo>
                  <a:pt x="8032612" y="984271"/>
                </a:lnTo>
                <a:lnTo>
                  <a:pt x="8030720" y="982227"/>
                </a:lnTo>
                <a:lnTo>
                  <a:pt x="8030676" y="982244"/>
                </a:lnTo>
                <a:cubicBezTo>
                  <a:pt x="8018960" y="977815"/>
                  <a:pt x="8007054" y="974005"/>
                  <a:pt x="7994957" y="970814"/>
                </a:cubicBezTo>
                <a:cubicBezTo>
                  <a:pt x="7982480" y="968052"/>
                  <a:pt x="7971526" y="960622"/>
                  <a:pt x="7958381" y="960051"/>
                </a:cubicBezTo>
                <a:cubicBezTo>
                  <a:pt x="7954000" y="960051"/>
                  <a:pt x="7951428" y="955764"/>
                  <a:pt x="7950571" y="951288"/>
                </a:cubicBezTo>
                <a:cubicBezTo>
                  <a:pt x="7949238" y="944731"/>
                  <a:pt x="7948095" y="938063"/>
                  <a:pt x="7946475" y="929681"/>
                </a:cubicBezTo>
                <a:lnTo>
                  <a:pt x="8014651" y="947707"/>
                </a:lnTo>
                <a:lnTo>
                  <a:pt x="8014483" y="947288"/>
                </a:lnTo>
                <a:lnTo>
                  <a:pt x="8032961" y="954050"/>
                </a:lnTo>
                <a:lnTo>
                  <a:pt x="8032955" y="954191"/>
                </a:lnTo>
                <a:lnTo>
                  <a:pt x="8039153" y="956526"/>
                </a:lnTo>
                <a:lnTo>
                  <a:pt x="8038390" y="957289"/>
                </a:lnTo>
                <a:lnTo>
                  <a:pt x="8039915" y="957289"/>
                </a:lnTo>
                <a:lnTo>
                  <a:pt x="8048678" y="958908"/>
                </a:lnTo>
                <a:lnTo>
                  <a:pt x="8048678" y="958909"/>
                </a:lnTo>
                <a:lnTo>
                  <a:pt x="8053377" y="961258"/>
                </a:lnTo>
                <a:lnTo>
                  <a:pt x="8057917" y="956813"/>
                </a:lnTo>
                <a:lnTo>
                  <a:pt x="8057961" y="957032"/>
                </a:lnTo>
                <a:lnTo>
                  <a:pt x="8058012" y="956813"/>
                </a:lnTo>
                <a:cubicBezTo>
                  <a:pt x="8061251" y="955479"/>
                  <a:pt x="8061918" y="957860"/>
                  <a:pt x="8062394" y="960146"/>
                </a:cubicBezTo>
                <a:cubicBezTo>
                  <a:pt x="8062775" y="962804"/>
                  <a:pt x="8064204" y="965185"/>
                  <a:pt x="8066394" y="966719"/>
                </a:cubicBezTo>
                <a:cubicBezTo>
                  <a:pt x="8069157" y="968242"/>
                  <a:pt x="8072300" y="969481"/>
                  <a:pt x="8074586" y="966719"/>
                </a:cubicBezTo>
                <a:cubicBezTo>
                  <a:pt x="8076871" y="963957"/>
                  <a:pt x="8075158" y="961670"/>
                  <a:pt x="8072776" y="959766"/>
                </a:cubicBezTo>
                <a:cubicBezTo>
                  <a:pt x="8070395" y="957860"/>
                  <a:pt x="8069634" y="957670"/>
                  <a:pt x="8068300" y="956431"/>
                </a:cubicBezTo>
                <a:cubicBezTo>
                  <a:pt x="8065442" y="954517"/>
                  <a:pt x="8064585" y="950621"/>
                  <a:pt x="8066490" y="947726"/>
                </a:cubicBezTo>
                <a:cubicBezTo>
                  <a:pt x="8066680" y="947430"/>
                  <a:pt x="8066966" y="947164"/>
                  <a:pt x="8067157" y="946906"/>
                </a:cubicBezTo>
                <a:cubicBezTo>
                  <a:pt x="8072776" y="939923"/>
                  <a:pt x="8079159" y="933531"/>
                  <a:pt x="8086207" y="927873"/>
                </a:cubicBezTo>
                <a:cubicBezTo>
                  <a:pt x="8090588" y="924540"/>
                  <a:pt x="8092969" y="925492"/>
                  <a:pt x="8095732" y="930826"/>
                </a:cubicBezTo>
                <a:cubicBezTo>
                  <a:pt x="8096684" y="932731"/>
                  <a:pt x="8096303" y="935779"/>
                  <a:pt x="8099446" y="935589"/>
                </a:cubicBezTo>
                <a:cubicBezTo>
                  <a:pt x="8101827" y="935217"/>
                  <a:pt x="8103733" y="933503"/>
                  <a:pt x="8104303" y="931208"/>
                </a:cubicBezTo>
                <a:cubicBezTo>
                  <a:pt x="8105542" y="928683"/>
                  <a:pt x="8104685" y="925654"/>
                  <a:pt x="8102399" y="924064"/>
                </a:cubicBezTo>
                <a:cubicBezTo>
                  <a:pt x="8100684" y="922730"/>
                  <a:pt x="8097732" y="923302"/>
                  <a:pt x="8096780" y="919682"/>
                </a:cubicBezTo>
                <a:cubicBezTo>
                  <a:pt x="8105257" y="908719"/>
                  <a:pt x="8115830" y="899603"/>
                  <a:pt x="8127926" y="892917"/>
                </a:cubicBezTo>
                <a:lnTo>
                  <a:pt x="8129359" y="893553"/>
                </a:lnTo>
                <a:lnTo>
                  <a:pt x="8128402" y="892439"/>
                </a:lnTo>
                <a:cubicBezTo>
                  <a:pt x="8143262" y="880086"/>
                  <a:pt x="8159168" y="869122"/>
                  <a:pt x="8176027" y="859673"/>
                </a:cubicBezTo>
                <a:cubicBezTo>
                  <a:pt x="8186600" y="853673"/>
                  <a:pt x="8197172" y="847672"/>
                  <a:pt x="8207936" y="842052"/>
                </a:cubicBezTo>
                <a:cubicBezTo>
                  <a:pt x="8212079" y="839956"/>
                  <a:pt x="8214460" y="839051"/>
                  <a:pt x="8216080" y="839801"/>
                </a:cubicBezTo>
                <a:close/>
                <a:moveTo>
                  <a:pt x="8709141" y="824238"/>
                </a:moveTo>
                <a:cubicBezTo>
                  <a:pt x="8711238" y="825762"/>
                  <a:pt x="8712476" y="828905"/>
                  <a:pt x="8715333" y="828905"/>
                </a:cubicBezTo>
                <a:cubicBezTo>
                  <a:pt x="8728859" y="828905"/>
                  <a:pt x="8738384" y="837192"/>
                  <a:pt x="8748195" y="844812"/>
                </a:cubicBezTo>
                <a:cubicBezTo>
                  <a:pt x="8750195" y="846479"/>
                  <a:pt x="8752767" y="847441"/>
                  <a:pt x="8755339" y="847574"/>
                </a:cubicBezTo>
                <a:lnTo>
                  <a:pt x="8770957" y="853765"/>
                </a:lnTo>
                <a:lnTo>
                  <a:pt x="8770958" y="853765"/>
                </a:lnTo>
                <a:cubicBezTo>
                  <a:pt x="8781436" y="857003"/>
                  <a:pt x="8790008" y="863290"/>
                  <a:pt x="8800391" y="867671"/>
                </a:cubicBezTo>
                <a:lnTo>
                  <a:pt x="8800391" y="868054"/>
                </a:lnTo>
                <a:cubicBezTo>
                  <a:pt x="8802486" y="869111"/>
                  <a:pt x="8803631" y="871273"/>
                  <a:pt x="8803535" y="873578"/>
                </a:cubicBezTo>
                <a:cubicBezTo>
                  <a:pt x="8803535" y="876245"/>
                  <a:pt x="8804868" y="877102"/>
                  <a:pt x="8807058" y="875388"/>
                </a:cubicBezTo>
                <a:cubicBezTo>
                  <a:pt x="8809249" y="873636"/>
                  <a:pt x="8812297" y="873636"/>
                  <a:pt x="8814488" y="875388"/>
                </a:cubicBezTo>
                <a:cubicBezTo>
                  <a:pt x="8819775" y="879436"/>
                  <a:pt x="8825800" y="882199"/>
                  <a:pt x="8831765" y="885056"/>
                </a:cubicBezTo>
                <a:lnTo>
                  <a:pt x="8848320" y="895075"/>
                </a:lnTo>
                <a:lnTo>
                  <a:pt x="8848493" y="894628"/>
                </a:lnTo>
                <a:lnTo>
                  <a:pt x="8860969" y="900153"/>
                </a:lnTo>
                <a:cubicBezTo>
                  <a:pt x="8864495" y="901772"/>
                  <a:pt x="8868208" y="903391"/>
                  <a:pt x="8864113" y="908344"/>
                </a:cubicBezTo>
                <a:cubicBezTo>
                  <a:pt x="8863162" y="909487"/>
                  <a:pt x="8864113" y="911201"/>
                  <a:pt x="8865448" y="912249"/>
                </a:cubicBezTo>
                <a:cubicBezTo>
                  <a:pt x="8866590" y="913449"/>
                  <a:pt x="8868590" y="913478"/>
                  <a:pt x="8869734" y="912306"/>
                </a:cubicBezTo>
                <a:cubicBezTo>
                  <a:pt x="8870020" y="912087"/>
                  <a:pt x="8870115" y="911849"/>
                  <a:pt x="8870306" y="911583"/>
                </a:cubicBezTo>
                <a:cubicBezTo>
                  <a:pt x="8873162" y="906915"/>
                  <a:pt x="8876496" y="908725"/>
                  <a:pt x="8879831" y="910630"/>
                </a:cubicBezTo>
                <a:cubicBezTo>
                  <a:pt x="8890974" y="916821"/>
                  <a:pt x="8901832" y="922631"/>
                  <a:pt x="8912692" y="928918"/>
                </a:cubicBezTo>
                <a:lnTo>
                  <a:pt x="8912615" y="929028"/>
                </a:lnTo>
                <a:lnTo>
                  <a:pt x="8912691" y="929014"/>
                </a:lnTo>
                <a:cubicBezTo>
                  <a:pt x="8919834" y="934062"/>
                  <a:pt x="8927693" y="937848"/>
                  <a:pt x="8935551" y="941635"/>
                </a:cubicBezTo>
                <a:lnTo>
                  <a:pt x="8958307" y="954182"/>
                </a:lnTo>
                <a:lnTo>
                  <a:pt x="8958317" y="954145"/>
                </a:lnTo>
                <a:lnTo>
                  <a:pt x="8969842" y="960812"/>
                </a:lnTo>
                <a:lnTo>
                  <a:pt x="8970016" y="960986"/>
                </a:lnTo>
                <a:lnTo>
                  <a:pt x="8970128" y="960718"/>
                </a:lnTo>
                <a:lnTo>
                  <a:pt x="8974508" y="965384"/>
                </a:lnTo>
                <a:lnTo>
                  <a:pt x="8975555" y="965384"/>
                </a:lnTo>
                <a:cubicBezTo>
                  <a:pt x="8992796" y="973576"/>
                  <a:pt x="9009274" y="983434"/>
                  <a:pt x="9024611" y="994817"/>
                </a:cubicBezTo>
                <a:lnTo>
                  <a:pt x="9024611" y="996646"/>
                </a:lnTo>
                <a:lnTo>
                  <a:pt x="9024851" y="995820"/>
                </a:lnTo>
                <a:lnTo>
                  <a:pt x="9024705" y="995198"/>
                </a:lnTo>
                <a:lnTo>
                  <a:pt x="9024976" y="995389"/>
                </a:lnTo>
                <a:lnTo>
                  <a:pt x="9025087" y="995007"/>
                </a:lnTo>
                <a:lnTo>
                  <a:pt x="9025890" y="996032"/>
                </a:lnTo>
                <a:lnTo>
                  <a:pt x="9037251" y="1004024"/>
                </a:lnTo>
                <a:lnTo>
                  <a:pt x="9038897" y="1004532"/>
                </a:lnTo>
                <a:cubicBezTo>
                  <a:pt x="9049183" y="1008523"/>
                  <a:pt x="9058517" y="1014514"/>
                  <a:pt x="9066424" y="1022153"/>
                </a:cubicBezTo>
                <a:lnTo>
                  <a:pt x="9066047" y="1022781"/>
                </a:lnTo>
                <a:lnTo>
                  <a:pt x="9071854" y="1026058"/>
                </a:lnTo>
                <a:cubicBezTo>
                  <a:pt x="9077854" y="1030059"/>
                  <a:pt x="9083474" y="1034440"/>
                  <a:pt x="9089569" y="1038060"/>
                </a:cubicBezTo>
                <a:cubicBezTo>
                  <a:pt x="9095667" y="1041680"/>
                  <a:pt x="9091951" y="1051205"/>
                  <a:pt x="9096904" y="1056253"/>
                </a:cubicBezTo>
                <a:cubicBezTo>
                  <a:pt x="9099666" y="1056825"/>
                  <a:pt x="9099571" y="1054443"/>
                  <a:pt x="9100143" y="1052919"/>
                </a:cubicBezTo>
                <a:cubicBezTo>
                  <a:pt x="9101380" y="1049299"/>
                  <a:pt x="9103761" y="1049014"/>
                  <a:pt x="9106143" y="1051300"/>
                </a:cubicBezTo>
                <a:cubicBezTo>
                  <a:pt x="9111382" y="1054910"/>
                  <a:pt x="9116240" y="1059091"/>
                  <a:pt x="9120621" y="1063778"/>
                </a:cubicBezTo>
                <a:lnTo>
                  <a:pt x="9120606" y="1063791"/>
                </a:lnTo>
                <a:lnTo>
                  <a:pt x="9125004" y="1066254"/>
                </a:lnTo>
                <a:lnTo>
                  <a:pt x="9124878" y="1066449"/>
                </a:lnTo>
                <a:lnTo>
                  <a:pt x="9124909" y="1066445"/>
                </a:lnTo>
                <a:cubicBezTo>
                  <a:pt x="9130337" y="1068988"/>
                  <a:pt x="9135194" y="1072779"/>
                  <a:pt x="9138910" y="1077494"/>
                </a:cubicBezTo>
                <a:lnTo>
                  <a:pt x="9138909" y="1077495"/>
                </a:lnTo>
                <a:lnTo>
                  <a:pt x="9138911" y="1077494"/>
                </a:lnTo>
                <a:cubicBezTo>
                  <a:pt x="9171390" y="1100068"/>
                  <a:pt x="9198919" y="1128548"/>
                  <a:pt x="9229303" y="1153694"/>
                </a:cubicBezTo>
                <a:cubicBezTo>
                  <a:pt x="9234256" y="1157847"/>
                  <a:pt x="9238828" y="1162400"/>
                  <a:pt x="9243018" y="1167315"/>
                </a:cubicBezTo>
                <a:cubicBezTo>
                  <a:pt x="9251399" y="1176840"/>
                  <a:pt x="9249208" y="1185507"/>
                  <a:pt x="9237207" y="1191699"/>
                </a:cubicBezTo>
                <a:lnTo>
                  <a:pt x="9236828" y="1191344"/>
                </a:lnTo>
                <a:lnTo>
                  <a:pt x="9236828" y="1191603"/>
                </a:lnTo>
                <a:cubicBezTo>
                  <a:pt x="9228254" y="1193413"/>
                  <a:pt x="9222919" y="1186841"/>
                  <a:pt x="9216538" y="1182650"/>
                </a:cubicBezTo>
                <a:cubicBezTo>
                  <a:pt x="9200156" y="1168172"/>
                  <a:pt x="9185582" y="1151693"/>
                  <a:pt x="9167962" y="1138358"/>
                </a:cubicBezTo>
                <a:cubicBezTo>
                  <a:pt x="9155293" y="1128833"/>
                  <a:pt x="9143864" y="1117784"/>
                  <a:pt x="9131862" y="1107307"/>
                </a:cubicBezTo>
                <a:lnTo>
                  <a:pt x="9131781" y="1107173"/>
                </a:lnTo>
                <a:lnTo>
                  <a:pt x="9102143" y="1084637"/>
                </a:lnTo>
                <a:cubicBezTo>
                  <a:pt x="9096808" y="1080541"/>
                  <a:pt x="9091190" y="1076351"/>
                  <a:pt x="9091571" y="1068445"/>
                </a:cubicBezTo>
                <a:cubicBezTo>
                  <a:pt x="9080140" y="1070159"/>
                  <a:pt x="9079475" y="1069588"/>
                  <a:pt x="9076617" y="1057015"/>
                </a:cubicBezTo>
                <a:cubicBezTo>
                  <a:pt x="9076617" y="1057015"/>
                  <a:pt x="9075663" y="1057015"/>
                  <a:pt x="9075568" y="1057015"/>
                </a:cubicBezTo>
                <a:cubicBezTo>
                  <a:pt x="9068424" y="1064444"/>
                  <a:pt x="9065378" y="1056443"/>
                  <a:pt x="9060994" y="1053300"/>
                </a:cubicBezTo>
                <a:lnTo>
                  <a:pt x="9060120" y="1051953"/>
                </a:lnTo>
                <a:lnTo>
                  <a:pt x="9019943" y="1025106"/>
                </a:lnTo>
                <a:lnTo>
                  <a:pt x="9019943" y="1024797"/>
                </a:lnTo>
                <a:lnTo>
                  <a:pt x="8965365" y="990816"/>
                </a:lnTo>
                <a:lnTo>
                  <a:pt x="8964872" y="990221"/>
                </a:lnTo>
                <a:lnTo>
                  <a:pt x="8965174" y="991007"/>
                </a:lnTo>
                <a:cubicBezTo>
                  <a:pt x="8961744" y="990121"/>
                  <a:pt x="8958695" y="988464"/>
                  <a:pt x="8956030" y="986149"/>
                </a:cubicBezTo>
                <a:lnTo>
                  <a:pt x="8956262" y="985997"/>
                </a:lnTo>
                <a:lnTo>
                  <a:pt x="8955840" y="985959"/>
                </a:lnTo>
                <a:lnTo>
                  <a:pt x="8953743" y="984149"/>
                </a:lnTo>
                <a:lnTo>
                  <a:pt x="8953743" y="984147"/>
                </a:lnTo>
                <a:lnTo>
                  <a:pt x="8953742" y="984149"/>
                </a:lnTo>
                <a:cubicBezTo>
                  <a:pt x="8941457" y="978224"/>
                  <a:pt x="8929455" y="971576"/>
                  <a:pt x="8917930" y="964242"/>
                </a:cubicBezTo>
                <a:cubicBezTo>
                  <a:pt x="8903166" y="956431"/>
                  <a:pt x="8889355" y="947668"/>
                  <a:pt x="8873828" y="940349"/>
                </a:cubicBezTo>
                <a:lnTo>
                  <a:pt x="8873622" y="940046"/>
                </a:lnTo>
                <a:lnTo>
                  <a:pt x="8873638" y="940348"/>
                </a:lnTo>
                <a:lnTo>
                  <a:pt x="8848493" y="926822"/>
                </a:lnTo>
                <a:lnTo>
                  <a:pt x="8848508" y="926730"/>
                </a:lnTo>
                <a:lnTo>
                  <a:pt x="8776293" y="888723"/>
                </a:lnTo>
                <a:cubicBezTo>
                  <a:pt x="8773625" y="887294"/>
                  <a:pt x="8771149" y="885484"/>
                  <a:pt x="8768672" y="883865"/>
                </a:cubicBezTo>
                <a:lnTo>
                  <a:pt x="8768560" y="883143"/>
                </a:lnTo>
                <a:lnTo>
                  <a:pt x="8750481" y="874149"/>
                </a:lnTo>
                <a:lnTo>
                  <a:pt x="8750481" y="874149"/>
                </a:lnTo>
                <a:lnTo>
                  <a:pt x="8750480" y="874148"/>
                </a:lnTo>
                <a:lnTo>
                  <a:pt x="8750480" y="874148"/>
                </a:lnTo>
                <a:lnTo>
                  <a:pt x="8750480" y="874148"/>
                </a:lnTo>
                <a:lnTo>
                  <a:pt x="8746385" y="870625"/>
                </a:lnTo>
                <a:cubicBezTo>
                  <a:pt x="8739145" y="871587"/>
                  <a:pt x="8732097" y="867729"/>
                  <a:pt x="8729050" y="861100"/>
                </a:cubicBezTo>
                <a:cubicBezTo>
                  <a:pt x="8729050" y="860433"/>
                  <a:pt x="8727716" y="859576"/>
                  <a:pt x="8727430" y="859671"/>
                </a:cubicBezTo>
                <a:cubicBezTo>
                  <a:pt x="8718857" y="864338"/>
                  <a:pt x="8714667" y="852813"/>
                  <a:pt x="8706951" y="854147"/>
                </a:cubicBezTo>
                <a:cubicBezTo>
                  <a:pt x="8702284" y="844498"/>
                  <a:pt x="8703141" y="833106"/>
                  <a:pt x="8709141" y="824238"/>
                </a:cubicBezTo>
                <a:close/>
                <a:moveTo>
                  <a:pt x="6175860" y="823127"/>
                </a:moveTo>
                <a:lnTo>
                  <a:pt x="6174430" y="826960"/>
                </a:lnTo>
                <a:lnTo>
                  <a:pt x="6175302" y="825955"/>
                </a:lnTo>
                <a:close/>
                <a:moveTo>
                  <a:pt x="428231" y="806607"/>
                </a:moveTo>
                <a:cubicBezTo>
                  <a:pt x="428419" y="806131"/>
                  <a:pt x="429088" y="805654"/>
                  <a:pt x="429754" y="806607"/>
                </a:cubicBezTo>
                <a:cubicBezTo>
                  <a:pt x="429849" y="806883"/>
                  <a:pt x="429849" y="807188"/>
                  <a:pt x="429754" y="807464"/>
                </a:cubicBezTo>
                <a:lnTo>
                  <a:pt x="428801" y="808321"/>
                </a:lnTo>
                <a:cubicBezTo>
                  <a:pt x="428801" y="807750"/>
                  <a:pt x="428040" y="807083"/>
                  <a:pt x="428231" y="806607"/>
                </a:cubicBezTo>
                <a:close/>
                <a:moveTo>
                  <a:pt x="8377291" y="779081"/>
                </a:moveTo>
                <a:cubicBezTo>
                  <a:pt x="8378243" y="778814"/>
                  <a:pt x="8379291" y="779385"/>
                  <a:pt x="8379481" y="780347"/>
                </a:cubicBezTo>
                <a:cubicBezTo>
                  <a:pt x="8379577" y="780490"/>
                  <a:pt x="8379577" y="780643"/>
                  <a:pt x="8379577" y="780795"/>
                </a:cubicBezTo>
                <a:cubicBezTo>
                  <a:pt x="8379481" y="781948"/>
                  <a:pt x="8378529" y="782862"/>
                  <a:pt x="8377386" y="782986"/>
                </a:cubicBezTo>
                <a:cubicBezTo>
                  <a:pt x="8376434" y="783252"/>
                  <a:pt x="8375386" y="782681"/>
                  <a:pt x="8375196" y="781719"/>
                </a:cubicBezTo>
                <a:cubicBezTo>
                  <a:pt x="8375100" y="781566"/>
                  <a:pt x="8375100" y="781424"/>
                  <a:pt x="8375100" y="781271"/>
                </a:cubicBezTo>
                <a:cubicBezTo>
                  <a:pt x="8375100" y="779938"/>
                  <a:pt x="8376052" y="779271"/>
                  <a:pt x="8377291" y="779081"/>
                </a:cubicBezTo>
                <a:close/>
                <a:moveTo>
                  <a:pt x="8484161" y="766710"/>
                </a:moveTo>
                <a:lnTo>
                  <a:pt x="8517689" y="768901"/>
                </a:lnTo>
                <a:lnTo>
                  <a:pt x="8518817" y="769721"/>
                </a:lnTo>
                <a:lnTo>
                  <a:pt x="8530016" y="770190"/>
                </a:lnTo>
                <a:lnTo>
                  <a:pt x="8531310" y="769377"/>
                </a:lnTo>
                <a:cubicBezTo>
                  <a:pt x="8538454" y="772758"/>
                  <a:pt x="8546359" y="774178"/>
                  <a:pt x="8554265" y="773473"/>
                </a:cubicBezTo>
                <a:lnTo>
                  <a:pt x="8554294" y="773848"/>
                </a:lnTo>
                <a:lnTo>
                  <a:pt x="8558074" y="773848"/>
                </a:lnTo>
                <a:lnTo>
                  <a:pt x="8558415" y="774214"/>
                </a:lnTo>
                <a:lnTo>
                  <a:pt x="8567326" y="776497"/>
                </a:lnTo>
                <a:lnTo>
                  <a:pt x="8573585" y="777848"/>
                </a:lnTo>
                <a:lnTo>
                  <a:pt x="8577124" y="777848"/>
                </a:lnTo>
                <a:lnTo>
                  <a:pt x="8581696" y="780039"/>
                </a:lnTo>
                <a:lnTo>
                  <a:pt x="8581252" y="780701"/>
                </a:lnTo>
                <a:lnTo>
                  <a:pt x="8587983" y="780701"/>
                </a:lnTo>
                <a:lnTo>
                  <a:pt x="8587983" y="780995"/>
                </a:lnTo>
                <a:lnTo>
                  <a:pt x="8587984" y="780995"/>
                </a:lnTo>
                <a:cubicBezTo>
                  <a:pt x="8592080" y="781586"/>
                  <a:pt x="8594937" y="785395"/>
                  <a:pt x="8594366" y="789510"/>
                </a:cubicBezTo>
                <a:cubicBezTo>
                  <a:pt x="8594366" y="789692"/>
                  <a:pt x="8594270" y="789862"/>
                  <a:pt x="8594270" y="790044"/>
                </a:cubicBezTo>
                <a:cubicBezTo>
                  <a:pt x="8594270" y="792806"/>
                  <a:pt x="8591984" y="795759"/>
                  <a:pt x="8595032" y="798807"/>
                </a:cubicBezTo>
                <a:cubicBezTo>
                  <a:pt x="8598366" y="796902"/>
                  <a:pt x="8598366" y="793377"/>
                  <a:pt x="8599319" y="790425"/>
                </a:cubicBezTo>
                <a:cubicBezTo>
                  <a:pt x="8601223" y="784233"/>
                  <a:pt x="8603319" y="783567"/>
                  <a:pt x="8608844" y="787186"/>
                </a:cubicBezTo>
                <a:cubicBezTo>
                  <a:pt x="8611605" y="788901"/>
                  <a:pt x="8613225" y="794235"/>
                  <a:pt x="8617892" y="790139"/>
                </a:cubicBezTo>
                <a:lnTo>
                  <a:pt x="8618037" y="790176"/>
                </a:lnTo>
                <a:lnTo>
                  <a:pt x="8617892" y="789939"/>
                </a:lnTo>
                <a:cubicBezTo>
                  <a:pt x="8620369" y="789834"/>
                  <a:pt x="8622845" y="790539"/>
                  <a:pt x="8624941" y="791940"/>
                </a:cubicBezTo>
                <a:lnTo>
                  <a:pt x="8624933" y="791946"/>
                </a:lnTo>
                <a:lnTo>
                  <a:pt x="8624941" y="791949"/>
                </a:lnTo>
                <a:lnTo>
                  <a:pt x="8631512" y="794329"/>
                </a:lnTo>
                <a:lnTo>
                  <a:pt x="8631513" y="794324"/>
                </a:lnTo>
                <a:lnTo>
                  <a:pt x="8632833" y="794503"/>
                </a:lnTo>
                <a:lnTo>
                  <a:pt x="8632845" y="794421"/>
                </a:lnTo>
                <a:lnTo>
                  <a:pt x="8633141" y="794545"/>
                </a:lnTo>
                <a:lnTo>
                  <a:pt x="8633609" y="794609"/>
                </a:lnTo>
                <a:lnTo>
                  <a:pt x="8633652" y="794758"/>
                </a:lnTo>
                <a:lnTo>
                  <a:pt x="8649039" y="801184"/>
                </a:lnTo>
                <a:lnTo>
                  <a:pt x="8651394" y="805805"/>
                </a:lnTo>
                <a:lnTo>
                  <a:pt x="8649800" y="801467"/>
                </a:lnTo>
                <a:cubicBezTo>
                  <a:pt x="8657611" y="800981"/>
                  <a:pt x="8664850" y="805544"/>
                  <a:pt x="8667803" y="812801"/>
                </a:cubicBezTo>
                <a:lnTo>
                  <a:pt x="8667857" y="812942"/>
                </a:lnTo>
                <a:lnTo>
                  <a:pt x="8667898" y="812803"/>
                </a:lnTo>
                <a:lnTo>
                  <a:pt x="8674799" y="810346"/>
                </a:lnTo>
                <a:lnTo>
                  <a:pt x="8674851" y="810044"/>
                </a:lnTo>
                <a:lnTo>
                  <a:pt x="8682471" y="812330"/>
                </a:lnTo>
                <a:cubicBezTo>
                  <a:pt x="8688948" y="813378"/>
                  <a:pt x="8694282" y="817921"/>
                  <a:pt x="8696378" y="824141"/>
                </a:cubicBezTo>
                <a:cubicBezTo>
                  <a:pt x="8697425" y="828142"/>
                  <a:pt x="8700283" y="829856"/>
                  <a:pt x="8703140" y="824712"/>
                </a:cubicBezTo>
                <a:cubicBezTo>
                  <a:pt x="8704664" y="822426"/>
                  <a:pt x="8707236" y="823284"/>
                  <a:pt x="8709141" y="824236"/>
                </a:cubicBezTo>
                <a:cubicBezTo>
                  <a:pt x="8710760" y="834076"/>
                  <a:pt x="8710094" y="844181"/>
                  <a:pt x="8706950" y="853669"/>
                </a:cubicBezTo>
                <a:lnTo>
                  <a:pt x="8684377" y="844184"/>
                </a:lnTo>
                <a:lnTo>
                  <a:pt x="8684377" y="844426"/>
                </a:lnTo>
                <a:lnTo>
                  <a:pt x="8664015" y="835471"/>
                </a:lnTo>
                <a:lnTo>
                  <a:pt x="8663707" y="835471"/>
                </a:lnTo>
                <a:lnTo>
                  <a:pt x="8663597" y="834822"/>
                </a:lnTo>
                <a:lnTo>
                  <a:pt x="8660659" y="827755"/>
                </a:lnTo>
                <a:lnTo>
                  <a:pt x="8654381" y="808640"/>
                </a:lnTo>
                <a:lnTo>
                  <a:pt x="8654277" y="808516"/>
                </a:lnTo>
                <a:lnTo>
                  <a:pt x="8651515" y="806134"/>
                </a:lnTo>
                <a:lnTo>
                  <a:pt x="8651515" y="812423"/>
                </a:lnTo>
                <a:cubicBezTo>
                  <a:pt x="8652849" y="814709"/>
                  <a:pt x="8653896" y="817100"/>
                  <a:pt x="8654849" y="819567"/>
                </a:cubicBezTo>
                <a:cubicBezTo>
                  <a:pt x="8656373" y="822548"/>
                  <a:pt x="8656373" y="826111"/>
                  <a:pt x="8654849" y="829092"/>
                </a:cubicBezTo>
                <a:cubicBezTo>
                  <a:pt x="8652181" y="832521"/>
                  <a:pt x="8648562" y="830045"/>
                  <a:pt x="8645324" y="829092"/>
                </a:cubicBezTo>
                <a:cubicBezTo>
                  <a:pt x="8642085" y="828140"/>
                  <a:pt x="8637037" y="825759"/>
                  <a:pt x="8632941" y="824139"/>
                </a:cubicBezTo>
                <a:lnTo>
                  <a:pt x="8632921" y="823928"/>
                </a:lnTo>
                <a:lnTo>
                  <a:pt x="8629039" y="821947"/>
                </a:lnTo>
                <a:lnTo>
                  <a:pt x="8629037" y="821952"/>
                </a:lnTo>
                <a:cubicBezTo>
                  <a:pt x="8624465" y="821095"/>
                  <a:pt x="8623321" y="817666"/>
                  <a:pt x="8622845" y="812427"/>
                </a:cubicBezTo>
                <a:cubicBezTo>
                  <a:pt x="8617416" y="817952"/>
                  <a:pt x="8611987" y="820429"/>
                  <a:pt x="8606463" y="813856"/>
                </a:cubicBezTo>
                <a:cubicBezTo>
                  <a:pt x="8604652" y="811665"/>
                  <a:pt x="8601510" y="812713"/>
                  <a:pt x="8599033" y="811951"/>
                </a:cubicBezTo>
                <a:cubicBezTo>
                  <a:pt x="8586459" y="808046"/>
                  <a:pt x="8573125" y="807760"/>
                  <a:pt x="8560456" y="803950"/>
                </a:cubicBezTo>
                <a:lnTo>
                  <a:pt x="8560524" y="803752"/>
                </a:lnTo>
                <a:lnTo>
                  <a:pt x="8556075" y="802994"/>
                </a:lnTo>
                <a:lnTo>
                  <a:pt x="8556035" y="802483"/>
                </a:lnTo>
                <a:lnTo>
                  <a:pt x="8549693" y="800810"/>
                </a:lnTo>
                <a:lnTo>
                  <a:pt x="8549018" y="800651"/>
                </a:lnTo>
                <a:lnTo>
                  <a:pt x="8549121" y="800799"/>
                </a:lnTo>
                <a:cubicBezTo>
                  <a:pt x="8545216" y="801275"/>
                  <a:pt x="8541215" y="800580"/>
                  <a:pt x="8537690" y="798798"/>
                </a:cubicBezTo>
                <a:lnTo>
                  <a:pt x="8537742" y="798479"/>
                </a:lnTo>
                <a:lnTo>
                  <a:pt x="8529691" y="792237"/>
                </a:lnTo>
                <a:cubicBezTo>
                  <a:pt x="8528452" y="789189"/>
                  <a:pt x="8528071" y="785569"/>
                  <a:pt x="8524737" y="783664"/>
                </a:cubicBezTo>
                <a:cubicBezTo>
                  <a:pt x="8524166" y="783664"/>
                  <a:pt x="8523119" y="784522"/>
                  <a:pt x="8523119" y="784902"/>
                </a:cubicBezTo>
                <a:cubicBezTo>
                  <a:pt x="8523119" y="797285"/>
                  <a:pt x="8523119" y="797380"/>
                  <a:pt x="8511308" y="796523"/>
                </a:cubicBezTo>
                <a:cubicBezTo>
                  <a:pt x="8494258" y="795285"/>
                  <a:pt x="8477112" y="796523"/>
                  <a:pt x="8460063" y="796523"/>
                </a:cubicBezTo>
                <a:cubicBezTo>
                  <a:pt x="8449395" y="797114"/>
                  <a:pt x="8439489" y="791046"/>
                  <a:pt x="8435202" y="781283"/>
                </a:cubicBezTo>
                <a:cubicBezTo>
                  <a:pt x="8431964" y="785284"/>
                  <a:pt x="8434536" y="788617"/>
                  <a:pt x="8435202" y="791856"/>
                </a:cubicBezTo>
                <a:cubicBezTo>
                  <a:pt x="8436346" y="797476"/>
                  <a:pt x="8435202" y="798618"/>
                  <a:pt x="8429392" y="796523"/>
                </a:cubicBezTo>
                <a:cubicBezTo>
                  <a:pt x="8428058" y="795952"/>
                  <a:pt x="8426535" y="793856"/>
                  <a:pt x="8425488" y="794999"/>
                </a:cubicBezTo>
                <a:cubicBezTo>
                  <a:pt x="8421297" y="799524"/>
                  <a:pt x="8416344" y="800833"/>
                  <a:pt x="8411248" y="801393"/>
                </a:cubicBezTo>
                <a:lnTo>
                  <a:pt x="8396150" y="803286"/>
                </a:lnTo>
                <a:lnTo>
                  <a:pt x="8396150" y="803286"/>
                </a:lnTo>
                <a:cubicBezTo>
                  <a:pt x="8392150" y="804219"/>
                  <a:pt x="8388054" y="804915"/>
                  <a:pt x="8383959" y="805381"/>
                </a:cubicBezTo>
                <a:cubicBezTo>
                  <a:pt x="8375957" y="805143"/>
                  <a:pt x="8368147" y="807267"/>
                  <a:pt x="8361384" y="811478"/>
                </a:cubicBezTo>
                <a:cubicBezTo>
                  <a:pt x="8354431" y="815326"/>
                  <a:pt x="8346716" y="817783"/>
                  <a:pt x="8338809" y="818717"/>
                </a:cubicBezTo>
                <a:cubicBezTo>
                  <a:pt x="8333476" y="820240"/>
                  <a:pt x="8331952" y="815287"/>
                  <a:pt x="8329284" y="811858"/>
                </a:cubicBezTo>
                <a:cubicBezTo>
                  <a:pt x="8327857" y="814878"/>
                  <a:pt x="8326237" y="817802"/>
                  <a:pt x="8324428" y="820621"/>
                </a:cubicBezTo>
                <a:cubicBezTo>
                  <a:pt x="8322903" y="823098"/>
                  <a:pt x="8319855" y="824717"/>
                  <a:pt x="8317569" y="823002"/>
                </a:cubicBezTo>
                <a:cubicBezTo>
                  <a:pt x="8312616" y="819383"/>
                  <a:pt x="8310902" y="820240"/>
                  <a:pt x="8310140" y="826241"/>
                </a:cubicBezTo>
                <a:cubicBezTo>
                  <a:pt x="8310140" y="828432"/>
                  <a:pt x="8306806" y="828051"/>
                  <a:pt x="8305567" y="826241"/>
                </a:cubicBezTo>
                <a:cubicBezTo>
                  <a:pt x="8303567" y="823241"/>
                  <a:pt x="8301852" y="820050"/>
                  <a:pt x="8300520" y="816716"/>
                </a:cubicBezTo>
                <a:cubicBezTo>
                  <a:pt x="8302996" y="831004"/>
                  <a:pt x="8294995" y="834814"/>
                  <a:pt x="8285851" y="837576"/>
                </a:cubicBezTo>
                <a:lnTo>
                  <a:pt x="8270611" y="842243"/>
                </a:lnTo>
                <a:cubicBezTo>
                  <a:pt x="8268230" y="835671"/>
                  <a:pt x="8275469" y="832718"/>
                  <a:pt x="8274421" y="827098"/>
                </a:cubicBezTo>
                <a:cubicBezTo>
                  <a:pt x="8269278" y="830813"/>
                  <a:pt x="8262800" y="833480"/>
                  <a:pt x="8262609" y="839957"/>
                </a:cubicBezTo>
                <a:cubicBezTo>
                  <a:pt x="8262420" y="846434"/>
                  <a:pt x="8257847" y="849482"/>
                  <a:pt x="8253084" y="851959"/>
                </a:cubicBezTo>
                <a:cubicBezTo>
                  <a:pt x="8248417" y="854768"/>
                  <a:pt x="8242321" y="853435"/>
                  <a:pt x="8239274" y="848911"/>
                </a:cubicBezTo>
                <a:cubicBezTo>
                  <a:pt x="8236321" y="852340"/>
                  <a:pt x="8242321" y="856626"/>
                  <a:pt x="8237654" y="858436"/>
                </a:cubicBezTo>
                <a:cubicBezTo>
                  <a:pt x="8232987" y="860245"/>
                  <a:pt x="8230987" y="855673"/>
                  <a:pt x="8228987" y="852816"/>
                </a:cubicBezTo>
                <a:cubicBezTo>
                  <a:pt x="8223462" y="846367"/>
                  <a:pt x="8224320" y="836690"/>
                  <a:pt x="8230701" y="831204"/>
                </a:cubicBezTo>
                <a:cubicBezTo>
                  <a:pt x="8232130" y="830051"/>
                  <a:pt x="8233654" y="829146"/>
                  <a:pt x="8235273" y="828527"/>
                </a:cubicBezTo>
                <a:cubicBezTo>
                  <a:pt x="8254704" y="818945"/>
                  <a:pt x="8274611" y="810449"/>
                  <a:pt x="8294995" y="803095"/>
                </a:cubicBezTo>
                <a:cubicBezTo>
                  <a:pt x="8305472" y="799190"/>
                  <a:pt x="8305663" y="799476"/>
                  <a:pt x="8311283" y="810620"/>
                </a:cubicBezTo>
                <a:cubicBezTo>
                  <a:pt x="8311283" y="803667"/>
                  <a:pt x="8309759" y="797380"/>
                  <a:pt x="8316998" y="795094"/>
                </a:cubicBezTo>
                <a:cubicBezTo>
                  <a:pt x="8321474" y="793666"/>
                  <a:pt x="8322522" y="794047"/>
                  <a:pt x="8329190" y="800904"/>
                </a:cubicBezTo>
                <a:cubicBezTo>
                  <a:pt x="8332999" y="798333"/>
                  <a:pt x="8327571" y="793475"/>
                  <a:pt x="8331761" y="791379"/>
                </a:cubicBezTo>
                <a:cubicBezTo>
                  <a:pt x="8334810" y="790084"/>
                  <a:pt x="8338048" y="789122"/>
                  <a:pt x="8341286" y="788522"/>
                </a:cubicBezTo>
                <a:cubicBezTo>
                  <a:pt x="8346716" y="786712"/>
                  <a:pt x="8352145" y="785093"/>
                  <a:pt x="8357670" y="783379"/>
                </a:cubicBezTo>
                <a:cubicBezTo>
                  <a:pt x="8363194" y="781664"/>
                  <a:pt x="8370909" y="780045"/>
                  <a:pt x="8374624" y="788808"/>
                </a:cubicBezTo>
                <a:cubicBezTo>
                  <a:pt x="8375196" y="790932"/>
                  <a:pt x="8377481" y="792161"/>
                  <a:pt x="8379577" y="791551"/>
                </a:cubicBezTo>
                <a:cubicBezTo>
                  <a:pt x="8380624" y="791265"/>
                  <a:pt x="8381482" y="790579"/>
                  <a:pt x="8381958" y="789665"/>
                </a:cubicBezTo>
                <a:lnTo>
                  <a:pt x="8394247" y="780213"/>
                </a:lnTo>
                <a:lnTo>
                  <a:pt x="8395959" y="775759"/>
                </a:lnTo>
                <a:cubicBezTo>
                  <a:pt x="8399103" y="775377"/>
                  <a:pt x="8401294" y="776520"/>
                  <a:pt x="8403866" y="775759"/>
                </a:cubicBezTo>
                <a:cubicBezTo>
                  <a:pt x="8406438" y="774997"/>
                  <a:pt x="8407865" y="773758"/>
                  <a:pt x="8410057" y="773187"/>
                </a:cubicBezTo>
                <a:cubicBezTo>
                  <a:pt x="8412248" y="772615"/>
                  <a:pt x="8414248" y="774234"/>
                  <a:pt x="8414724" y="776806"/>
                </a:cubicBezTo>
                <a:cubicBezTo>
                  <a:pt x="8415200" y="779378"/>
                  <a:pt x="8415486" y="781188"/>
                  <a:pt x="8416058" y="784426"/>
                </a:cubicBezTo>
                <a:cubicBezTo>
                  <a:pt x="8421105" y="774920"/>
                  <a:pt x="8431202" y="769167"/>
                  <a:pt x="8441966" y="769663"/>
                </a:cubicBezTo>
                <a:cubicBezTo>
                  <a:pt x="8455967" y="769663"/>
                  <a:pt x="8469969" y="765948"/>
                  <a:pt x="8484161" y="766710"/>
                </a:cubicBezTo>
                <a:close/>
                <a:moveTo>
                  <a:pt x="6468312" y="763073"/>
                </a:moveTo>
                <a:lnTo>
                  <a:pt x="6468289" y="763568"/>
                </a:lnTo>
                <a:lnTo>
                  <a:pt x="6468315" y="763205"/>
                </a:lnTo>
                <a:close/>
                <a:moveTo>
                  <a:pt x="6357606" y="712404"/>
                </a:moveTo>
                <a:lnTo>
                  <a:pt x="6357324" y="713179"/>
                </a:lnTo>
                <a:cubicBezTo>
                  <a:pt x="6354657" y="715322"/>
                  <a:pt x="6351132" y="716065"/>
                  <a:pt x="6347799" y="715179"/>
                </a:cubicBezTo>
                <a:cubicBezTo>
                  <a:pt x="6326082" y="712274"/>
                  <a:pt x="6304078" y="713703"/>
                  <a:pt x="6282933" y="719370"/>
                </a:cubicBezTo>
                <a:cubicBezTo>
                  <a:pt x="6280361" y="719561"/>
                  <a:pt x="6277789" y="718704"/>
                  <a:pt x="6275885" y="716989"/>
                </a:cubicBezTo>
                <a:lnTo>
                  <a:pt x="6275178" y="716358"/>
                </a:lnTo>
                <a:lnTo>
                  <a:pt x="6263423" y="721929"/>
                </a:lnTo>
                <a:lnTo>
                  <a:pt x="6262550" y="725181"/>
                </a:lnTo>
                <a:cubicBezTo>
                  <a:pt x="6261883" y="728591"/>
                  <a:pt x="6259597" y="731486"/>
                  <a:pt x="6256453" y="732992"/>
                </a:cubicBezTo>
                <a:cubicBezTo>
                  <a:pt x="6248929" y="738821"/>
                  <a:pt x="6242166" y="745536"/>
                  <a:pt x="6236260" y="752994"/>
                </a:cubicBezTo>
                <a:cubicBezTo>
                  <a:pt x="6234403" y="755137"/>
                  <a:pt x="6232474" y="757709"/>
                  <a:pt x="6230081" y="759114"/>
                </a:cubicBezTo>
                <a:lnTo>
                  <a:pt x="6222736" y="758391"/>
                </a:lnTo>
                <a:lnTo>
                  <a:pt x="6222736" y="758990"/>
                </a:lnTo>
                <a:cubicBezTo>
                  <a:pt x="6222736" y="761181"/>
                  <a:pt x="6223688" y="763277"/>
                  <a:pt x="6223593" y="765562"/>
                </a:cubicBezTo>
                <a:cubicBezTo>
                  <a:pt x="6222164" y="771496"/>
                  <a:pt x="6218735" y="776811"/>
                  <a:pt x="6214068" y="780707"/>
                </a:cubicBezTo>
                <a:cubicBezTo>
                  <a:pt x="6211877" y="783755"/>
                  <a:pt x="6209568" y="784851"/>
                  <a:pt x="6206900" y="784065"/>
                </a:cubicBezTo>
                <a:lnTo>
                  <a:pt x="6201967" y="779863"/>
                </a:lnTo>
                <a:lnTo>
                  <a:pt x="6205115" y="796428"/>
                </a:lnTo>
                <a:cubicBezTo>
                  <a:pt x="6205115" y="798724"/>
                  <a:pt x="6204734" y="800990"/>
                  <a:pt x="6203781" y="803095"/>
                </a:cubicBezTo>
                <a:cubicBezTo>
                  <a:pt x="6184731" y="838433"/>
                  <a:pt x="6177968" y="877010"/>
                  <a:pt x="6172253" y="916062"/>
                </a:cubicBezTo>
                <a:lnTo>
                  <a:pt x="6168936" y="918742"/>
                </a:lnTo>
                <a:lnTo>
                  <a:pt x="6172539" y="928349"/>
                </a:lnTo>
                <a:cubicBezTo>
                  <a:pt x="6172253" y="944989"/>
                  <a:pt x="6173110" y="961612"/>
                  <a:pt x="6175016" y="978148"/>
                </a:cubicBezTo>
                <a:cubicBezTo>
                  <a:pt x="6175968" y="982682"/>
                  <a:pt x="6175016" y="987397"/>
                  <a:pt x="6172348" y="991197"/>
                </a:cubicBezTo>
                <a:lnTo>
                  <a:pt x="6170701" y="994714"/>
                </a:lnTo>
                <a:lnTo>
                  <a:pt x="6168999" y="996386"/>
                </a:lnTo>
                <a:lnTo>
                  <a:pt x="6166837" y="1002698"/>
                </a:lnTo>
                <a:lnTo>
                  <a:pt x="6166729" y="1003199"/>
                </a:lnTo>
                <a:lnTo>
                  <a:pt x="6170701" y="994714"/>
                </a:lnTo>
                <a:lnTo>
                  <a:pt x="6172730" y="992721"/>
                </a:lnTo>
                <a:cubicBezTo>
                  <a:pt x="6179683" y="1002274"/>
                  <a:pt x="6182730" y="1014047"/>
                  <a:pt x="6181492" y="1025773"/>
                </a:cubicBezTo>
                <a:lnTo>
                  <a:pt x="6179475" y="1028226"/>
                </a:lnTo>
                <a:lnTo>
                  <a:pt x="6180635" y="1028631"/>
                </a:lnTo>
                <a:cubicBezTo>
                  <a:pt x="6184159" y="1040156"/>
                  <a:pt x="6190160" y="1051014"/>
                  <a:pt x="6188351" y="1063778"/>
                </a:cubicBezTo>
                <a:lnTo>
                  <a:pt x="6186453" y="1064586"/>
                </a:lnTo>
                <a:lnTo>
                  <a:pt x="6189112" y="1071017"/>
                </a:lnTo>
                <a:cubicBezTo>
                  <a:pt x="6191493" y="1077780"/>
                  <a:pt x="6192660" y="1081161"/>
                  <a:pt x="6191457" y="1082840"/>
                </a:cubicBezTo>
                <a:lnTo>
                  <a:pt x="6182961" y="1083990"/>
                </a:lnTo>
                <a:lnTo>
                  <a:pt x="6183111" y="1084543"/>
                </a:lnTo>
                <a:lnTo>
                  <a:pt x="6183111" y="1088715"/>
                </a:lnTo>
                <a:lnTo>
                  <a:pt x="6191743" y="1087162"/>
                </a:lnTo>
                <a:lnTo>
                  <a:pt x="6194017" y="1095101"/>
                </a:lnTo>
                <a:lnTo>
                  <a:pt x="6196732" y="1094353"/>
                </a:lnTo>
                <a:cubicBezTo>
                  <a:pt x="6200732" y="1094381"/>
                  <a:pt x="6204161" y="1097020"/>
                  <a:pt x="6205209" y="1100830"/>
                </a:cubicBezTo>
                <a:cubicBezTo>
                  <a:pt x="6214734" y="1127976"/>
                  <a:pt x="6226260" y="1154551"/>
                  <a:pt x="6236832" y="1181412"/>
                </a:cubicBezTo>
                <a:cubicBezTo>
                  <a:pt x="6237023" y="1182126"/>
                  <a:pt x="6237023" y="1182888"/>
                  <a:pt x="6236832" y="1183602"/>
                </a:cubicBezTo>
                <a:lnTo>
                  <a:pt x="6234275" y="1185879"/>
                </a:lnTo>
                <a:lnTo>
                  <a:pt x="6239596" y="1198556"/>
                </a:lnTo>
                <a:lnTo>
                  <a:pt x="6238847" y="1201802"/>
                </a:lnTo>
                <a:lnTo>
                  <a:pt x="6245976" y="1205224"/>
                </a:lnTo>
                <a:lnTo>
                  <a:pt x="6245860" y="1205506"/>
                </a:lnTo>
                <a:lnTo>
                  <a:pt x="6255681" y="1221789"/>
                </a:lnTo>
                <a:lnTo>
                  <a:pt x="6262097" y="1223893"/>
                </a:lnTo>
                <a:cubicBezTo>
                  <a:pt x="6263978" y="1225608"/>
                  <a:pt x="6265359" y="1227941"/>
                  <a:pt x="6266645" y="1230084"/>
                </a:cubicBezTo>
                <a:cubicBezTo>
                  <a:pt x="6297792" y="1274271"/>
                  <a:pt x="6333606" y="1314895"/>
                  <a:pt x="6373611" y="1351242"/>
                </a:cubicBezTo>
                <a:cubicBezTo>
                  <a:pt x="6394376" y="1371616"/>
                  <a:pt x="6416664" y="1390400"/>
                  <a:pt x="6440286" y="1407440"/>
                </a:cubicBezTo>
                <a:cubicBezTo>
                  <a:pt x="6450668" y="1414393"/>
                  <a:pt x="6452288" y="1414107"/>
                  <a:pt x="6461717" y="1405535"/>
                </a:cubicBezTo>
                <a:cubicBezTo>
                  <a:pt x="6479815" y="1388266"/>
                  <a:pt x="6496770" y="1369778"/>
                  <a:pt x="6512390" y="1350195"/>
                </a:cubicBezTo>
                <a:cubicBezTo>
                  <a:pt x="6519058" y="1342194"/>
                  <a:pt x="6522487" y="1332478"/>
                  <a:pt x="6528297" y="1324096"/>
                </a:cubicBezTo>
                <a:cubicBezTo>
                  <a:pt x="6530678" y="1320762"/>
                  <a:pt x="6532107" y="1316381"/>
                  <a:pt x="6537060" y="1316000"/>
                </a:cubicBezTo>
                <a:lnTo>
                  <a:pt x="6539882" y="1315009"/>
                </a:lnTo>
                <a:lnTo>
                  <a:pt x="6547443" y="1297998"/>
                </a:lnTo>
                <a:lnTo>
                  <a:pt x="6551136" y="1294469"/>
                </a:lnTo>
                <a:lnTo>
                  <a:pt x="6550490" y="1289520"/>
                </a:lnTo>
                <a:cubicBezTo>
                  <a:pt x="6548204" y="1284148"/>
                  <a:pt x="6549728" y="1277900"/>
                  <a:pt x="6554205" y="1274185"/>
                </a:cubicBezTo>
                <a:lnTo>
                  <a:pt x="6557254" y="1274520"/>
                </a:lnTo>
                <a:lnTo>
                  <a:pt x="6557254" y="1264851"/>
                </a:lnTo>
                <a:lnTo>
                  <a:pt x="6562323" y="1261077"/>
                </a:lnTo>
                <a:lnTo>
                  <a:pt x="6572733" y="1221515"/>
                </a:lnTo>
                <a:lnTo>
                  <a:pt x="6570683" y="1213416"/>
                </a:lnTo>
                <a:lnTo>
                  <a:pt x="6575979" y="1204479"/>
                </a:lnTo>
                <a:lnTo>
                  <a:pt x="6572684" y="1202367"/>
                </a:lnTo>
                <a:cubicBezTo>
                  <a:pt x="6571351" y="1192289"/>
                  <a:pt x="6571827" y="1182059"/>
                  <a:pt x="6574209" y="1172172"/>
                </a:cubicBezTo>
                <a:cubicBezTo>
                  <a:pt x="6575066" y="1163505"/>
                  <a:pt x="6575827" y="1154932"/>
                  <a:pt x="6576399" y="1146264"/>
                </a:cubicBezTo>
                <a:lnTo>
                  <a:pt x="6581637" y="1138609"/>
                </a:lnTo>
                <a:lnTo>
                  <a:pt x="6581637" y="1126712"/>
                </a:lnTo>
                <a:lnTo>
                  <a:pt x="6577447" y="1116832"/>
                </a:lnTo>
                <a:cubicBezTo>
                  <a:pt x="6576590" y="1111993"/>
                  <a:pt x="6576209" y="1107078"/>
                  <a:pt x="6576399" y="1102164"/>
                </a:cubicBezTo>
                <a:cubicBezTo>
                  <a:pt x="6576399" y="1099963"/>
                  <a:pt x="6576779" y="1097782"/>
                  <a:pt x="6577447" y="1095687"/>
                </a:cubicBezTo>
                <a:lnTo>
                  <a:pt x="6581616" y="1092020"/>
                </a:lnTo>
                <a:lnTo>
                  <a:pt x="6581164" y="1077845"/>
                </a:lnTo>
                <a:lnTo>
                  <a:pt x="6580495" y="1078446"/>
                </a:lnTo>
                <a:cubicBezTo>
                  <a:pt x="6580209" y="1078437"/>
                  <a:pt x="6580019" y="1078399"/>
                  <a:pt x="6579733" y="1078351"/>
                </a:cubicBezTo>
                <a:cubicBezTo>
                  <a:pt x="6574303" y="1076255"/>
                  <a:pt x="6574398" y="1071398"/>
                  <a:pt x="6573923" y="1066921"/>
                </a:cubicBezTo>
                <a:cubicBezTo>
                  <a:pt x="6570303" y="1031888"/>
                  <a:pt x="6564207" y="997141"/>
                  <a:pt x="6555921" y="962908"/>
                </a:cubicBezTo>
                <a:lnTo>
                  <a:pt x="6557944" y="954364"/>
                </a:lnTo>
                <a:lnTo>
                  <a:pt x="6557254" y="954431"/>
                </a:lnTo>
                <a:cubicBezTo>
                  <a:pt x="6553539" y="953269"/>
                  <a:pt x="6550872" y="949945"/>
                  <a:pt x="6550586" y="946055"/>
                </a:cubicBezTo>
                <a:cubicBezTo>
                  <a:pt x="6546014" y="928825"/>
                  <a:pt x="6535823" y="913966"/>
                  <a:pt x="6530774" y="896916"/>
                </a:cubicBezTo>
                <a:lnTo>
                  <a:pt x="6531123" y="888683"/>
                </a:lnTo>
                <a:lnTo>
                  <a:pt x="6516295" y="868248"/>
                </a:lnTo>
                <a:cubicBezTo>
                  <a:pt x="6510199" y="854418"/>
                  <a:pt x="6502485" y="841311"/>
                  <a:pt x="6493435" y="829195"/>
                </a:cubicBezTo>
                <a:cubicBezTo>
                  <a:pt x="6479434" y="805250"/>
                  <a:pt x="6462384" y="783228"/>
                  <a:pt x="6442763" y="763663"/>
                </a:cubicBezTo>
                <a:cubicBezTo>
                  <a:pt x="6427237" y="747575"/>
                  <a:pt x="6408568" y="734803"/>
                  <a:pt x="6387899" y="726135"/>
                </a:cubicBezTo>
                <a:cubicBezTo>
                  <a:pt x="6383136" y="724420"/>
                  <a:pt x="6377231" y="723658"/>
                  <a:pt x="6375040" y="717753"/>
                </a:cubicBezTo>
                <a:lnTo>
                  <a:pt x="6374840" y="717166"/>
                </a:lnTo>
                <a:lnTo>
                  <a:pt x="6363872" y="718913"/>
                </a:lnTo>
                <a:close/>
                <a:moveTo>
                  <a:pt x="1745431" y="696116"/>
                </a:moveTo>
                <a:lnTo>
                  <a:pt x="1745527" y="696211"/>
                </a:lnTo>
                <a:lnTo>
                  <a:pt x="1745500" y="696470"/>
                </a:lnTo>
                <a:close/>
                <a:moveTo>
                  <a:pt x="6307603" y="680604"/>
                </a:moveTo>
                <a:cubicBezTo>
                  <a:pt x="6322748" y="679956"/>
                  <a:pt x="6337893" y="680690"/>
                  <a:pt x="6352942" y="682795"/>
                </a:cubicBezTo>
                <a:lnTo>
                  <a:pt x="6353034" y="682965"/>
                </a:lnTo>
                <a:lnTo>
                  <a:pt x="6352942" y="682503"/>
                </a:lnTo>
                <a:cubicBezTo>
                  <a:pt x="6359610" y="685075"/>
                  <a:pt x="6366945" y="683741"/>
                  <a:pt x="6373517" y="686789"/>
                </a:cubicBezTo>
                <a:lnTo>
                  <a:pt x="6373508" y="686825"/>
                </a:lnTo>
                <a:lnTo>
                  <a:pt x="6373611" y="686796"/>
                </a:lnTo>
                <a:cubicBezTo>
                  <a:pt x="6410759" y="696788"/>
                  <a:pt x="6444096" y="717533"/>
                  <a:pt x="6469527" y="746423"/>
                </a:cubicBezTo>
                <a:lnTo>
                  <a:pt x="6469492" y="746907"/>
                </a:lnTo>
                <a:lnTo>
                  <a:pt x="6476387" y="753271"/>
                </a:lnTo>
                <a:lnTo>
                  <a:pt x="6476384" y="753317"/>
                </a:lnTo>
                <a:lnTo>
                  <a:pt x="6476481" y="753281"/>
                </a:lnTo>
                <a:lnTo>
                  <a:pt x="6480767" y="758043"/>
                </a:lnTo>
                <a:lnTo>
                  <a:pt x="6481087" y="758929"/>
                </a:lnTo>
                <a:lnTo>
                  <a:pt x="6494738" y="775808"/>
                </a:lnTo>
                <a:lnTo>
                  <a:pt x="6494864" y="775760"/>
                </a:lnTo>
                <a:cubicBezTo>
                  <a:pt x="6500960" y="780408"/>
                  <a:pt x="6505437" y="786828"/>
                  <a:pt x="6507723" y="794143"/>
                </a:cubicBezTo>
                <a:cubicBezTo>
                  <a:pt x="6510485" y="799477"/>
                  <a:pt x="6510009" y="807288"/>
                  <a:pt x="6518677" y="807764"/>
                </a:cubicBezTo>
                <a:cubicBezTo>
                  <a:pt x="6524582" y="817289"/>
                  <a:pt x="6536298" y="824242"/>
                  <a:pt x="6532012" y="838244"/>
                </a:cubicBezTo>
                <a:cubicBezTo>
                  <a:pt x="6531155" y="840911"/>
                  <a:pt x="6533536" y="841292"/>
                  <a:pt x="6535345" y="841482"/>
                </a:cubicBezTo>
                <a:cubicBezTo>
                  <a:pt x="6538870" y="841978"/>
                  <a:pt x="6541728" y="844359"/>
                  <a:pt x="6542966" y="847674"/>
                </a:cubicBezTo>
                <a:cubicBezTo>
                  <a:pt x="6548299" y="856799"/>
                  <a:pt x="6552871" y="866362"/>
                  <a:pt x="6556586" y="876249"/>
                </a:cubicBezTo>
                <a:lnTo>
                  <a:pt x="6556586" y="876767"/>
                </a:lnTo>
                <a:lnTo>
                  <a:pt x="6560683" y="886915"/>
                </a:lnTo>
                <a:cubicBezTo>
                  <a:pt x="6560683" y="893678"/>
                  <a:pt x="6565827" y="898725"/>
                  <a:pt x="6567350" y="904441"/>
                </a:cubicBezTo>
                <a:cubicBezTo>
                  <a:pt x="6570589" y="916252"/>
                  <a:pt x="6581352" y="925015"/>
                  <a:pt x="6580399" y="938064"/>
                </a:cubicBezTo>
                <a:cubicBezTo>
                  <a:pt x="6580399" y="941207"/>
                  <a:pt x="6583448" y="942445"/>
                  <a:pt x="6583734" y="945112"/>
                </a:cubicBezTo>
                <a:cubicBezTo>
                  <a:pt x="6581352" y="948335"/>
                  <a:pt x="6584400" y="949859"/>
                  <a:pt x="6585924" y="951859"/>
                </a:cubicBezTo>
                <a:cubicBezTo>
                  <a:pt x="6588401" y="956907"/>
                  <a:pt x="6590019" y="962356"/>
                  <a:pt x="6590591" y="967956"/>
                </a:cubicBezTo>
                <a:lnTo>
                  <a:pt x="6590591" y="967956"/>
                </a:lnTo>
                <a:lnTo>
                  <a:pt x="6590592" y="967956"/>
                </a:lnTo>
                <a:cubicBezTo>
                  <a:pt x="6595068" y="983539"/>
                  <a:pt x="6598306" y="999465"/>
                  <a:pt x="6600117" y="1015581"/>
                </a:cubicBezTo>
                <a:lnTo>
                  <a:pt x="6599858" y="1015721"/>
                </a:lnTo>
                <a:lnTo>
                  <a:pt x="6599926" y="1015772"/>
                </a:lnTo>
                <a:cubicBezTo>
                  <a:pt x="6603545" y="1030030"/>
                  <a:pt x="6605736" y="1044613"/>
                  <a:pt x="6606497" y="1059301"/>
                </a:cubicBezTo>
                <a:lnTo>
                  <a:pt x="6606427" y="1059632"/>
                </a:lnTo>
                <a:lnTo>
                  <a:pt x="6606593" y="1059587"/>
                </a:lnTo>
                <a:cubicBezTo>
                  <a:pt x="6610689" y="1076065"/>
                  <a:pt x="6607165" y="1092924"/>
                  <a:pt x="6609260" y="1109498"/>
                </a:cubicBezTo>
                <a:cubicBezTo>
                  <a:pt x="6610975" y="1134101"/>
                  <a:pt x="6610117" y="1158809"/>
                  <a:pt x="6606593" y="1183221"/>
                </a:cubicBezTo>
                <a:cubicBezTo>
                  <a:pt x="6606022" y="1189127"/>
                  <a:pt x="6602688" y="1194842"/>
                  <a:pt x="6604307" y="1201033"/>
                </a:cubicBezTo>
                <a:lnTo>
                  <a:pt x="6604144" y="1201100"/>
                </a:lnTo>
                <a:lnTo>
                  <a:pt x="6599830" y="1223702"/>
                </a:lnTo>
                <a:cubicBezTo>
                  <a:pt x="6599830" y="1224436"/>
                  <a:pt x="6599830" y="1225160"/>
                  <a:pt x="6599830" y="1225893"/>
                </a:cubicBezTo>
                <a:lnTo>
                  <a:pt x="6597653" y="1226275"/>
                </a:lnTo>
                <a:lnTo>
                  <a:pt x="6600116" y="1226275"/>
                </a:lnTo>
                <a:cubicBezTo>
                  <a:pt x="6597068" y="1244086"/>
                  <a:pt x="6592400" y="1261565"/>
                  <a:pt x="6586019" y="1278471"/>
                </a:cubicBezTo>
                <a:cubicBezTo>
                  <a:pt x="6583066" y="1289778"/>
                  <a:pt x="6578590" y="1300665"/>
                  <a:pt x="6572875" y="1310857"/>
                </a:cubicBezTo>
                <a:lnTo>
                  <a:pt x="6572699" y="1310445"/>
                </a:lnTo>
                <a:lnTo>
                  <a:pt x="6572684" y="1310952"/>
                </a:lnTo>
                <a:cubicBezTo>
                  <a:pt x="6566778" y="1326106"/>
                  <a:pt x="6559253" y="1340593"/>
                  <a:pt x="6550300" y="1354195"/>
                </a:cubicBezTo>
                <a:cubicBezTo>
                  <a:pt x="6547252" y="1359529"/>
                  <a:pt x="6539537" y="1361529"/>
                  <a:pt x="6539346" y="1369245"/>
                </a:cubicBezTo>
                <a:cubicBezTo>
                  <a:pt x="6539346" y="1375055"/>
                  <a:pt x="6529821" y="1369245"/>
                  <a:pt x="6529821" y="1376579"/>
                </a:cubicBezTo>
                <a:cubicBezTo>
                  <a:pt x="6530297" y="1380770"/>
                  <a:pt x="6528774" y="1384932"/>
                  <a:pt x="6525820" y="1387914"/>
                </a:cubicBezTo>
                <a:cubicBezTo>
                  <a:pt x="6519058" y="1395629"/>
                  <a:pt x="6512580" y="1403535"/>
                  <a:pt x="6505341" y="1410774"/>
                </a:cubicBezTo>
                <a:cubicBezTo>
                  <a:pt x="6498198" y="1418603"/>
                  <a:pt x="6490483" y="1425928"/>
                  <a:pt x="6482292" y="1432681"/>
                </a:cubicBezTo>
                <a:cubicBezTo>
                  <a:pt x="6477148" y="1436586"/>
                  <a:pt x="6477338" y="1438396"/>
                  <a:pt x="6482292" y="1442206"/>
                </a:cubicBezTo>
                <a:cubicBezTo>
                  <a:pt x="6485339" y="1444397"/>
                  <a:pt x="6488768" y="1446111"/>
                  <a:pt x="6491817" y="1448016"/>
                </a:cubicBezTo>
                <a:lnTo>
                  <a:pt x="6494465" y="1451327"/>
                </a:lnTo>
                <a:lnTo>
                  <a:pt x="6492578" y="1446778"/>
                </a:lnTo>
                <a:cubicBezTo>
                  <a:pt x="6509152" y="1459351"/>
                  <a:pt x="6529821" y="1462780"/>
                  <a:pt x="6548395" y="1470876"/>
                </a:cubicBezTo>
                <a:cubicBezTo>
                  <a:pt x="6556681" y="1475067"/>
                  <a:pt x="6566206" y="1476972"/>
                  <a:pt x="6574684" y="1481544"/>
                </a:cubicBezTo>
                <a:cubicBezTo>
                  <a:pt x="6583066" y="1482935"/>
                  <a:pt x="6591353" y="1484773"/>
                  <a:pt x="6599544" y="1487069"/>
                </a:cubicBezTo>
                <a:lnTo>
                  <a:pt x="6622879" y="1490498"/>
                </a:lnTo>
                <a:lnTo>
                  <a:pt x="6622881" y="1490497"/>
                </a:lnTo>
                <a:lnTo>
                  <a:pt x="6652027" y="1493450"/>
                </a:lnTo>
                <a:lnTo>
                  <a:pt x="6652026" y="1493451"/>
                </a:lnTo>
                <a:lnTo>
                  <a:pt x="6652027" y="1493451"/>
                </a:lnTo>
                <a:lnTo>
                  <a:pt x="6711734" y="1493451"/>
                </a:lnTo>
                <a:lnTo>
                  <a:pt x="6711749" y="1493355"/>
                </a:lnTo>
                <a:cubicBezTo>
                  <a:pt x="6716893" y="1492088"/>
                  <a:pt x="6722226" y="1491288"/>
                  <a:pt x="6727561" y="1490974"/>
                </a:cubicBezTo>
                <a:lnTo>
                  <a:pt x="6727500" y="1491205"/>
                </a:lnTo>
                <a:lnTo>
                  <a:pt x="6727561" y="1491165"/>
                </a:lnTo>
                <a:cubicBezTo>
                  <a:pt x="6743657" y="1488831"/>
                  <a:pt x="6759469" y="1484478"/>
                  <a:pt x="6774518" y="1478210"/>
                </a:cubicBezTo>
                <a:cubicBezTo>
                  <a:pt x="6791187" y="1470943"/>
                  <a:pt x="6807380" y="1462475"/>
                  <a:pt x="6822811" y="1452874"/>
                </a:cubicBezTo>
                <a:cubicBezTo>
                  <a:pt x="6834812" y="1444273"/>
                  <a:pt x="6847194" y="1436329"/>
                  <a:pt x="6860053" y="1429062"/>
                </a:cubicBezTo>
                <a:lnTo>
                  <a:pt x="6860063" y="1429064"/>
                </a:lnTo>
                <a:lnTo>
                  <a:pt x="6860053" y="1428871"/>
                </a:lnTo>
                <a:cubicBezTo>
                  <a:pt x="6862911" y="1424909"/>
                  <a:pt x="6866435" y="1421404"/>
                  <a:pt x="6870340" y="1418489"/>
                </a:cubicBezTo>
                <a:lnTo>
                  <a:pt x="6902616" y="1390411"/>
                </a:lnTo>
                <a:lnTo>
                  <a:pt x="6902439" y="1390009"/>
                </a:lnTo>
                <a:cubicBezTo>
                  <a:pt x="6913869" y="1377036"/>
                  <a:pt x="6925966" y="1364663"/>
                  <a:pt x="6938634" y="1352957"/>
                </a:cubicBezTo>
                <a:cubicBezTo>
                  <a:pt x="6944350" y="1348194"/>
                  <a:pt x="6946540" y="1340098"/>
                  <a:pt x="6953207" y="1335812"/>
                </a:cubicBezTo>
                <a:lnTo>
                  <a:pt x="6954286" y="1336390"/>
                </a:lnTo>
                <a:lnTo>
                  <a:pt x="6954160" y="1336002"/>
                </a:lnTo>
                <a:lnTo>
                  <a:pt x="6956732" y="1332383"/>
                </a:lnTo>
                <a:cubicBezTo>
                  <a:pt x="6959590" y="1328573"/>
                  <a:pt x="6964923" y="1328382"/>
                  <a:pt x="6967972" y="1325620"/>
                </a:cubicBezTo>
                <a:cubicBezTo>
                  <a:pt x="6971019" y="1322858"/>
                  <a:pt x="6967209" y="1317238"/>
                  <a:pt x="6971971" y="1314952"/>
                </a:cubicBezTo>
                <a:lnTo>
                  <a:pt x="6972054" y="1314990"/>
                </a:lnTo>
                <a:lnTo>
                  <a:pt x="6971971" y="1314666"/>
                </a:lnTo>
                <a:lnTo>
                  <a:pt x="6983688" y="1301045"/>
                </a:lnTo>
                <a:lnTo>
                  <a:pt x="6983763" y="1301138"/>
                </a:lnTo>
                <a:lnTo>
                  <a:pt x="6987974" y="1296569"/>
                </a:lnTo>
                <a:lnTo>
                  <a:pt x="6988173" y="1296726"/>
                </a:lnTo>
                <a:lnTo>
                  <a:pt x="6988069" y="1296569"/>
                </a:lnTo>
                <a:cubicBezTo>
                  <a:pt x="6990546" y="1294188"/>
                  <a:pt x="6992070" y="1294855"/>
                  <a:pt x="6992641" y="1297998"/>
                </a:cubicBezTo>
                <a:lnTo>
                  <a:pt x="6992736" y="1303617"/>
                </a:lnTo>
                <a:lnTo>
                  <a:pt x="6993882" y="1309646"/>
                </a:lnTo>
                <a:lnTo>
                  <a:pt x="6994074" y="1309748"/>
                </a:lnTo>
                <a:lnTo>
                  <a:pt x="6992927" y="1303712"/>
                </a:lnTo>
                <a:cubicBezTo>
                  <a:pt x="6995404" y="1302045"/>
                  <a:pt x="6996642" y="1299016"/>
                  <a:pt x="6995974" y="1296092"/>
                </a:cubicBezTo>
                <a:cubicBezTo>
                  <a:pt x="6994832" y="1292463"/>
                  <a:pt x="6995404" y="1288501"/>
                  <a:pt x="6997499" y="1285329"/>
                </a:cubicBezTo>
                <a:lnTo>
                  <a:pt x="6997573" y="1285403"/>
                </a:lnTo>
                <a:lnTo>
                  <a:pt x="6997499" y="1285043"/>
                </a:lnTo>
                <a:cubicBezTo>
                  <a:pt x="7012834" y="1272185"/>
                  <a:pt x="7022359" y="1253801"/>
                  <a:pt x="7038552" y="1241609"/>
                </a:cubicBezTo>
                <a:lnTo>
                  <a:pt x="7039709" y="1241078"/>
                </a:lnTo>
                <a:lnTo>
                  <a:pt x="7054222" y="1226043"/>
                </a:lnTo>
                <a:lnTo>
                  <a:pt x="7054458" y="1225512"/>
                </a:lnTo>
                <a:cubicBezTo>
                  <a:pt x="7067793" y="1209224"/>
                  <a:pt x="7084939" y="1196937"/>
                  <a:pt x="7099606" y="1181983"/>
                </a:cubicBezTo>
                <a:cubicBezTo>
                  <a:pt x="7101131" y="1179735"/>
                  <a:pt x="7103893" y="1178611"/>
                  <a:pt x="7106559" y="1179125"/>
                </a:cubicBezTo>
                <a:lnTo>
                  <a:pt x="7111486" y="1175147"/>
                </a:lnTo>
                <a:lnTo>
                  <a:pt x="7116525" y="1167041"/>
                </a:lnTo>
                <a:cubicBezTo>
                  <a:pt x="7118752" y="1164910"/>
                  <a:pt x="7121705" y="1163743"/>
                  <a:pt x="7126086" y="1164458"/>
                </a:cubicBezTo>
                <a:cubicBezTo>
                  <a:pt x="7127896" y="1164458"/>
                  <a:pt x="7128658" y="1163505"/>
                  <a:pt x="7129229" y="1161981"/>
                </a:cubicBezTo>
                <a:cubicBezTo>
                  <a:pt x="7134087" y="1151799"/>
                  <a:pt x="7142374" y="1143665"/>
                  <a:pt x="7152662" y="1139026"/>
                </a:cubicBezTo>
                <a:lnTo>
                  <a:pt x="7152904" y="1139672"/>
                </a:lnTo>
                <a:lnTo>
                  <a:pt x="7152852" y="1139026"/>
                </a:lnTo>
                <a:cubicBezTo>
                  <a:pt x="7157519" y="1138206"/>
                  <a:pt x="7161614" y="1135387"/>
                  <a:pt x="7163996" y="1131310"/>
                </a:cubicBezTo>
                <a:cubicBezTo>
                  <a:pt x="7168187" y="1126624"/>
                  <a:pt x="7172854" y="1122347"/>
                  <a:pt x="7177902" y="1118547"/>
                </a:cubicBezTo>
                <a:lnTo>
                  <a:pt x="7179522" y="1117023"/>
                </a:lnTo>
                <a:cubicBezTo>
                  <a:pt x="7191238" y="1108165"/>
                  <a:pt x="7192380" y="1108546"/>
                  <a:pt x="7194952" y="1123976"/>
                </a:cubicBezTo>
                <a:cubicBezTo>
                  <a:pt x="7198953" y="1122929"/>
                  <a:pt x="7201049" y="1119785"/>
                  <a:pt x="7199810" y="1116833"/>
                </a:cubicBezTo>
                <a:cubicBezTo>
                  <a:pt x="7197334" y="1110603"/>
                  <a:pt x="7199810" y="1103517"/>
                  <a:pt x="7205620" y="1100164"/>
                </a:cubicBezTo>
                <a:cubicBezTo>
                  <a:pt x="7215717" y="1090572"/>
                  <a:pt x="7227052" y="1082314"/>
                  <a:pt x="7239244" y="1075589"/>
                </a:cubicBezTo>
                <a:lnTo>
                  <a:pt x="7243593" y="1073080"/>
                </a:lnTo>
                <a:lnTo>
                  <a:pt x="7243434" y="1072731"/>
                </a:lnTo>
                <a:lnTo>
                  <a:pt x="7253368" y="1066265"/>
                </a:lnTo>
                <a:lnTo>
                  <a:pt x="7253340" y="1066159"/>
                </a:lnTo>
                <a:cubicBezTo>
                  <a:pt x="7258579" y="1060444"/>
                  <a:pt x="7263817" y="1063587"/>
                  <a:pt x="7269723" y="1067492"/>
                </a:cubicBezTo>
                <a:cubicBezTo>
                  <a:pt x="7266961" y="1059968"/>
                  <a:pt x="7268295" y="1055872"/>
                  <a:pt x="7275248" y="1053586"/>
                </a:cubicBezTo>
                <a:cubicBezTo>
                  <a:pt x="7278105" y="1052728"/>
                  <a:pt x="7279152" y="1048252"/>
                  <a:pt x="7282867" y="1047681"/>
                </a:cubicBezTo>
                <a:lnTo>
                  <a:pt x="7283499" y="1048290"/>
                </a:lnTo>
                <a:lnTo>
                  <a:pt x="7283059" y="1047204"/>
                </a:lnTo>
                <a:cubicBezTo>
                  <a:pt x="7287726" y="1043585"/>
                  <a:pt x="7292584" y="1039394"/>
                  <a:pt x="7298871" y="1042442"/>
                </a:cubicBezTo>
                <a:lnTo>
                  <a:pt x="7298871" y="1043108"/>
                </a:lnTo>
                <a:lnTo>
                  <a:pt x="7298871" y="1044674"/>
                </a:lnTo>
                <a:lnTo>
                  <a:pt x="7299156" y="1044214"/>
                </a:lnTo>
                <a:lnTo>
                  <a:pt x="7299156" y="1042918"/>
                </a:lnTo>
                <a:cubicBezTo>
                  <a:pt x="7299727" y="1036060"/>
                  <a:pt x="7307538" y="1036917"/>
                  <a:pt x="7310490" y="1031869"/>
                </a:cubicBezTo>
                <a:lnTo>
                  <a:pt x="7310491" y="1031872"/>
                </a:lnTo>
                <a:lnTo>
                  <a:pt x="7310491" y="1031869"/>
                </a:lnTo>
                <a:lnTo>
                  <a:pt x="7342494" y="1013485"/>
                </a:lnTo>
                <a:lnTo>
                  <a:pt x="7342494" y="1013485"/>
                </a:lnTo>
                <a:lnTo>
                  <a:pt x="7365398" y="1002272"/>
                </a:lnTo>
                <a:lnTo>
                  <a:pt x="7365354" y="1002247"/>
                </a:lnTo>
                <a:lnTo>
                  <a:pt x="7379260" y="995389"/>
                </a:lnTo>
                <a:lnTo>
                  <a:pt x="7379261" y="995388"/>
                </a:lnTo>
                <a:cubicBezTo>
                  <a:pt x="7385738" y="990883"/>
                  <a:pt x="7393644" y="988892"/>
                  <a:pt x="7401550" y="989768"/>
                </a:cubicBezTo>
                <a:cubicBezTo>
                  <a:pt x="7404550" y="990388"/>
                  <a:pt x="7406193" y="989102"/>
                  <a:pt x="7407455" y="987280"/>
                </a:cubicBezTo>
                <a:lnTo>
                  <a:pt x="7410918" y="981824"/>
                </a:lnTo>
                <a:lnTo>
                  <a:pt x="7410693" y="981577"/>
                </a:lnTo>
                <a:cubicBezTo>
                  <a:pt x="7415646" y="978405"/>
                  <a:pt x="7421170" y="976176"/>
                  <a:pt x="7426885" y="975005"/>
                </a:cubicBezTo>
                <a:lnTo>
                  <a:pt x="7427310" y="975178"/>
                </a:lnTo>
                <a:lnTo>
                  <a:pt x="7433459" y="972630"/>
                </a:lnTo>
                <a:lnTo>
                  <a:pt x="7433553" y="972433"/>
                </a:lnTo>
                <a:cubicBezTo>
                  <a:pt x="7436982" y="970214"/>
                  <a:pt x="7440888" y="968661"/>
                  <a:pt x="7444888" y="967861"/>
                </a:cubicBezTo>
                <a:lnTo>
                  <a:pt x="7445325" y="968016"/>
                </a:lnTo>
                <a:lnTo>
                  <a:pt x="7445269" y="967861"/>
                </a:lnTo>
                <a:lnTo>
                  <a:pt x="7456201" y="963727"/>
                </a:lnTo>
                <a:lnTo>
                  <a:pt x="7456319" y="963575"/>
                </a:lnTo>
                <a:cubicBezTo>
                  <a:pt x="7462319" y="961194"/>
                  <a:pt x="7468129" y="958432"/>
                  <a:pt x="7474226" y="956431"/>
                </a:cubicBezTo>
                <a:cubicBezTo>
                  <a:pt x="7480321" y="954431"/>
                  <a:pt x="7481369" y="956431"/>
                  <a:pt x="7480797" y="961670"/>
                </a:cubicBezTo>
                <a:cubicBezTo>
                  <a:pt x="7479654" y="965299"/>
                  <a:pt x="7480036" y="969214"/>
                  <a:pt x="7481654" y="972624"/>
                </a:cubicBezTo>
                <a:lnTo>
                  <a:pt x="7481845" y="972433"/>
                </a:lnTo>
                <a:cubicBezTo>
                  <a:pt x="7481845" y="977005"/>
                  <a:pt x="7482512" y="981958"/>
                  <a:pt x="7477464" y="984435"/>
                </a:cubicBezTo>
                <a:cubicBezTo>
                  <a:pt x="7470606" y="987959"/>
                  <a:pt x="7466128" y="983006"/>
                  <a:pt x="7461176" y="979768"/>
                </a:cubicBezTo>
                <a:lnTo>
                  <a:pt x="7461176" y="979217"/>
                </a:lnTo>
                <a:lnTo>
                  <a:pt x="7460795" y="979767"/>
                </a:lnTo>
                <a:cubicBezTo>
                  <a:pt x="7459270" y="980434"/>
                  <a:pt x="7457937" y="981577"/>
                  <a:pt x="7459366" y="983101"/>
                </a:cubicBezTo>
                <a:cubicBezTo>
                  <a:pt x="7464700" y="988530"/>
                  <a:pt x="7461081" y="991197"/>
                  <a:pt x="7456223" y="992626"/>
                </a:cubicBezTo>
                <a:lnTo>
                  <a:pt x="7420219" y="1006628"/>
                </a:lnTo>
                <a:lnTo>
                  <a:pt x="7420219" y="1006628"/>
                </a:lnTo>
                <a:lnTo>
                  <a:pt x="7391644" y="1019963"/>
                </a:lnTo>
                <a:cubicBezTo>
                  <a:pt x="7389358" y="1021392"/>
                  <a:pt x="7386595" y="1021706"/>
                  <a:pt x="7384119" y="1020820"/>
                </a:cubicBezTo>
                <a:cubicBezTo>
                  <a:pt x="7382690" y="1020153"/>
                  <a:pt x="7381262" y="1020058"/>
                  <a:pt x="7380404" y="1021772"/>
                </a:cubicBezTo>
                <a:cubicBezTo>
                  <a:pt x="7375356" y="1031297"/>
                  <a:pt x="7364784" y="1032345"/>
                  <a:pt x="7356306" y="1036537"/>
                </a:cubicBezTo>
                <a:lnTo>
                  <a:pt x="7356305" y="1036536"/>
                </a:lnTo>
                <a:lnTo>
                  <a:pt x="7349317" y="1039644"/>
                </a:lnTo>
                <a:cubicBezTo>
                  <a:pt x="7346757" y="1040203"/>
                  <a:pt x="7344257" y="1040870"/>
                  <a:pt x="7342685" y="1043394"/>
                </a:cubicBezTo>
                <a:cubicBezTo>
                  <a:pt x="7337923" y="1049395"/>
                  <a:pt x="7329159" y="1048919"/>
                  <a:pt x="7324303" y="1054729"/>
                </a:cubicBezTo>
                <a:lnTo>
                  <a:pt x="7324301" y="1054728"/>
                </a:lnTo>
                <a:lnTo>
                  <a:pt x="7324302" y="1054729"/>
                </a:lnTo>
                <a:lnTo>
                  <a:pt x="7312680" y="1061397"/>
                </a:lnTo>
                <a:lnTo>
                  <a:pt x="7312112" y="1061118"/>
                </a:lnTo>
                <a:lnTo>
                  <a:pt x="7312681" y="1061873"/>
                </a:lnTo>
                <a:lnTo>
                  <a:pt x="7308299" y="1064540"/>
                </a:lnTo>
                <a:lnTo>
                  <a:pt x="7307058" y="1064724"/>
                </a:lnTo>
                <a:lnTo>
                  <a:pt x="7292851" y="1072285"/>
                </a:lnTo>
                <a:lnTo>
                  <a:pt x="7292012" y="1073207"/>
                </a:lnTo>
                <a:lnTo>
                  <a:pt x="7289631" y="1075017"/>
                </a:lnTo>
                <a:lnTo>
                  <a:pt x="7290382" y="1071464"/>
                </a:lnTo>
                <a:lnTo>
                  <a:pt x="7289346" y="1074064"/>
                </a:lnTo>
                <a:cubicBezTo>
                  <a:pt x="7287060" y="1076617"/>
                  <a:pt x="7284106" y="1078570"/>
                  <a:pt x="7280868" y="1079779"/>
                </a:cubicBezTo>
                <a:lnTo>
                  <a:pt x="7281037" y="1078510"/>
                </a:lnTo>
                <a:lnTo>
                  <a:pt x="7280677" y="1079780"/>
                </a:lnTo>
                <a:lnTo>
                  <a:pt x="7280564" y="1079866"/>
                </a:lnTo>
                <a:lnTo>
                  <a:pt x="7280581" y="1079875"/>
                </a:lnTo>
                <a:cubicBezTo>
                  <a:pt x="7277914" y="1084542"/>
                  <a:pt x="7272676" y="1085304"/>
                  <a:pt x="7268961" y="1088733"/>
                </a:cubicBezTo>
                <a:lnTo>
                  <a:pt x="7266961" y="1089209"/>
                </a:lnTo>
                <a:lnTo>
                  <a:pt x="7266525" y="1088936"/>
                </a:lnTo>
                <a:lnTo>
                  <a:pt x="7266676" y="1089209"/>
                </a:lnTo>
                <a:cubicBezTo>
                  <a:pt x="7264676" y="1090733"/>
                  <a:pt x="7262723" y="1092472"/>
                  <a:pt x="7260532" y="1093507"/>
                </a:cubicBezTo>
                <a:lnTo>
                  <a:pt x="7253718" y="1093583"/>
                </a:lnTo>
                <a:lnTo>
                  <a:pt x="7253722" y="1093592"/>
                </a:lnTo>
                <a:cubicBezTo>
                  <a:pt x="7250673" y="1096106"/>
                  <a:pt x="7248292" y="1099392"/>
                  <a:pt x="7246864" y="1103117"/>
                </a:cubicBezTo>
                <a:cubicBezTo>
                  <a:pt x="7243911" y="1103688"/>
                  <a:pt x="7241148" y="1104450"/>
                  <a:pt x="7240196" y="1107784"/>
                </a:cubicBezTo>
                <a:cubicBezTo>
                  <a:pt x="7234100" y="1112261"/>
                  <a:pt x="7227814" y="1116547"/>
                  <a:pt x="7222003" y="1121404"/>
                </a:cubicBezTo>
                <a:cubicBezTo>
                  <a:pt x="7217717" y="1124929"/>
                  <a:pt x="7215431" y="1119119"/>
                  <a:pt x="7211240" y="1119785"/>
                </a:cubicBezTo>
                <a:cubicBezTo>
                  <a:pt x="7210574" y="1127405"/>
                  <a:pt x="7206097" y="1134187"/>
                  <a:pt x="7199429" y="1137883"/>
                </a:cubicBezTo>
                <a:cubicBezTo>
                  <a:pt x="7192380" y="1142931"/>
                  <a:pt x="7185332" y="1148170"/>
                  <a:pt x="7178284" y="1153313"/>
                </a:cubicBezTo>
                <a:lnTo>
                  <a:pt x="7177993" y="1152935"/>
                </a:lnTo>
                <a:lnTo>
                  <a:pt x="7173807" y="1155409"/>
                </a:lnTo>
                <a:cubicBezTo>
                  <a:pt x="7168567" y="1154456"/>
                  <a:pt x="7166949" y="1157504"/>
                  <a:pt x="7166472" y="1161886"/>
                </a:cubicBezTo>
                <a:lnTo>
                  <a:pt x="7157519" y="1168934"/>
                </a:lnTo>
                <a:lnTo>
                  <a:pt x="7157339" y="1168757"/>
                </a:lnTo>
                <a:lnTo>
                  <a:pt x="7157329" y="1168934"/>
                </a:lnTo>
                <a:cubicBezTo>
                  <a:pt x="7151614" y="1174754"/>
                  <a:pt x="7145518" y="1180041"/>
                  <a:pt x="7138850" y="1184746"/>
                </a:cubicBezTo>
                <a:lnTo>
                  <a:pt x="7138843" y="1184750"/>
                </a:lnTo>
                <a:lnTo>
                  <a:pt x="7094082" y="1222845"/>
                </a:lnTo>
                <a:cubicBezTo>
                  <a:pt x="7092082" y="1224607"/>
                  <a:pt x="7090367" y="1226588"/>
                  <a:pt x="7088843" y="1228751"/>
                </a:cubicBezTo>
                <a:cubicBezTo>
                  <a:pt x="7082176" y="1237504"/>
                  <a:pt x="7073985" y="1245019"/>
                  <a:pt x="7064746" y="1250944"/>
                </a:cubicBezTo>
                <a:cubicBezTo>
                  <a:pt x="7063317" y="1251468"/>
                  <a:pt x="7062078" y="1252392"/>
                  <a:pt x="7061126" y="1253611"/>
                </a:cubicBezTo>
                <a:cubicBezTo>
                  <a:pt x="7052458" y="1270851"/>
                  <a:pt x="7036360" y="1282186"/>
                  <a:pt x="7024645" y="1296664"/>
                </a:cubicBezTo>
                <a:cubicBezTo>
                  <a:pt x="7012929" y="1311142"/>
                  <a:pt x="6996070" y="1326191"/>
                  <a:pt x="6983783" y="1342384"/>
                </a:cubicBezTo>
                <a:lnTo>
                  <a:pt x="6983764" y="1342363"/>
                </a:lnTo>
                <a:lnTo>
                  <a:pt x="6983784" y="1342670"/>
                </a:lnTo>
                <a:cubicBezTo>
                  <a:pt x="6981592" y="1346518"/>
                  <a:pt x="6978544" y="1349794"/>
                  <a:pt x="6974829" y="1352195"/>
                </a:cubicBezTo>
                <a:lnTo>
                  <a:pt x="6973889" y="1351913"/>
                </a:lnTo>
                <a:lnTo>
                  <a:pt x="6973972" y="1352004"/>
                </a:lnTo>
                <a:cubicBezTo>
                  <a:pt x="6962637" y="1368673"/>
                  <a:pt x="6948635" y="1383294"/>
                  <a:pt x="6932443" y="1395248"/>
                </a:cubicBezTo>
                <a:cubicBezTo>
                  <a:pt x="6925109" y="1399915"/>
                  <a:pt x="6921489" y="1408392"/>
                  <a:pt x="6915584" y="1414298"/>
                </a:cubicBezTo>
                <a:cubicBezTo>
                  <a:pt x="6909869" y="1421927"/>
                  <a:pt x="6902344" y="1427957"/>
                  <a:pt x="6893676" y="1431824"/>
                </a:cubicBezTo>
                <a:cubicBezTo>
                  <a:pt x="6889295" y="1433252"/>
                  <a:pt x="6887485" y="1437063"/>
                  <a:pt x="6884914" y="1440396"/>
                </a:cubicBezTo>
                <a:cubicBezTo>
                  <a:pt x="6880913" y="1445730"/>
                  <a:pt x="6876341" y="1449921"/>
                  <a:pt x="6868625" y="1446873"/>
                </a:cubicBezTo>
                <a:cubicBezTo>
                  <a:pt x="6864910" y="1445254"/>
                  <a:pt x="6862720" y="1446873"/>
                  <a:pt x="6862149" y="1450874"/>
                </a:cubicBezTo>
                <a:cubicBezTo>
                  <a:pt x="6859958" y="1462685"/>
                  <a:pt x="6848146" y="1465923"/>
                  <a:pt x="6841575" y="1473924"/>
                </a:cubicBezTo>
                <a:cubicBezTo>
                  <a:pt x="6839575" y="1476401"/>
                  <a:pt x="6835955" y="1476210"/>
                  <a:pt x="6834335" y="1472115"/>
                </a:cubicBezTo>
                <a:cubicBezTo>
                  <a:pt x="6833193" y="1468171"/>
                  <a:pt x="6830621" y="1464780"/>
                  <a:pt x="6827192" y="1462590"/>
                </a:cubicBezTo>
                <a:cubicBezTo>
                  <a:pt x="6826144" y="1462904"/>
                  <a:pt x="6825572" y="1464018"/>
                  <a:pt x="6825858" y="1465076"/>
                </a:cubicBezTo>
                <a:cubicBezTo>
                  <a:pt x="6825858" y="1465171"/>
                  <a:pt x="6825953" y="1465266"/>
                  <a:pt x="6825953" y="1465352"/>
                </a:cubicBezTo>
                <a:cubicBezTo>
                  <a:pt x="6828811" y="1474105"/>
                  <a:pt x="6825001" y="1483640"/>
                  <a:pt x="6816905" y="1488021"/>
                </a:cubicBezTo>
                <a:cubicBezTo>
                  <a:pt x="6807380" y="1492879"/>
                  <a:pt x="6796902" y="1496880"/>
                  <a:pt x="6786901" y="1501166"/>
                </a:cubicBezTo>
                <a:cubicBezTo>
                  <a:pt x="6784711" y="1502128"/>
                  <a:pt x="6782043" y="1501166"/>
                  <a:pt x="6780996" y="1498975"/>
                </a:cubicBezTo>
                <a:cubicBezTo>
                  <a:pt x="6779757" y="1496661"/>
                  <a:pt x="6778614" y="1494270"/>
                  <a:pt x="6777662" y="1491831"/>
                </a:cubicBezTo>
                <a:cubicBezTo>
                  <a:pt x="6773661" y="1493832"/>
                  <a:pt x="6775090" y="1497356"/>
                  <a:pt x="6774233" y="1500023"/>
                </a:cubicBezTo>
                <a:cubicBezTo>
                  <a:pt x="6772614" y="1504500"/>
                  <a:pt x="6771375" y="1509072"/>
                  <a:pt x="6764708" y="1507452"/>
                </a:cubicBezTo>
                <a:cubicBezTo>
                  <a:pt x="6762421" y="1506881"/>
                  <a:pt x="6761374" y="1508405"/>
                  <a:pt x="6760040" y="1509834"/>
                </a:cubicBezTo>
                <a:cubicBezTo>
                  <a:pt x="6758708" y="1511262"/>
                  <a:pt x="6757088" y="1512596"/>
                  <a:pt x="6756516" y="1512310"/>
                </a:cubicBezTo>
                <a:cubicBezTo>
                  <a:pt x="6746039" y="1506690"/>
                  <a:pt x="6740133" y="1519168"/>
                  <a:pt x="6730322" y="1518406"/>
                </a:cubicBezTo>
                <a:cubicBezTo>
                  <a:pt x="6720512" y="1517644"/>
                  <a:pt x="6711272" y="1521264"/>
                  <a:pt x="6701747" y="1521359"/>
                </a:cubicBezTo>
                <a:cubicBezTo>
                  <a:pt x="6688984" y="1521359"/>
                  <a:pt x="6676125" y="1524978"/>
                  <a:pt x="6663647" y="1521359"/>
                </a:cubicBezTo>
                <a:cubicBezTo>
                  <a:pt x="6658885" y="1519835"/>
                  <a:pt x="6654122" y="1522407"/>
                  <a:pt x="6649075" y="1521930"/>
                </a:cubicBezTo>
                <a:cubicBezTo>
                  <a:pt x="6638216" y="1520883"/>
                  <a:pt x="6626976" y="1520121"/>
                  <a:pt x="6616403" y="1518216"/>
                </a:cubicBezTo>
                <a:cubicBezTo>
                  <a:pt x="6593829" y="1515815"/>
                  <a:pt x="6571732" y="1510596"/>
                  <a:pt x="6550490" y="1502690"/>
                </a:cubicBezTo>
                <a:lnTo>
                  <a:pt x="6550563" y="1501423"/>
                </a:lnTo>
                <a:lnTo>
                  <a:pt x="6543953" y="1498559"/>
                </a:lnTo>
                <a:cubicBezTo>
                  <a:pt x="6541846" y="1496737"/>
                  <a:pt x="6540012" y="1494642"/>
                  <a:pt x="6537822" y="1493546"/>
                </a:cubicBezTo>
                <a:cubicBezTo>
                  <a:pt x="6533441" y="1491355"/>
                  <a:pt x="6528297" y="1495165"/>
                  <a:pt x="6522582" y="1492593"/>
                </a:cubicBezTo>
                <a:lnTo>
                  <a:pt x="6477861" y="1469832"/>
                </a:lnTo>
                <a:lnTo>
                  <a:pt x="6468575" y="1466400"/>
                </a:lnTo>
                <a:cubicBezTo>
                  <a:pt x="6463908" y="1461961"/>
                  <a:pt x="6460574" y="1456275"/>
                  <a:pt x="6459050" y="1450017"/>
                </a:cubicBezTo>
                <a:cubicBezTo>
                  <a:pt x="6458955" y="1448493"/>
                  <a:pt x="6457621" y="1447369"/>
                  <a:pt x="6456098" y="1447512"/>
                </a:cubicBezTo>
                <a:cubicBezTo>
                  <a:pt x="6456002" y="1447512"/>
                  <a:pt x="6455907" y="1447521"/>
                  <a:pt x="6455812" y="1447540"/>
                </a:cubicBezTo>
                <a:cubicBezTo>
                  <a:pt x="6454478" y="1447788"/>
                  <a:pt x="6453717" y="1449036"/>
                  <a:pt x="6453907" y="1450322"/>
                </a:cubicBezTo>
                <a:cubicBezTo>
                  <a:pt x="6454001" y="1450588"/>
                  <a:pt x="6454097" y="1450836"/>
                  <a:pt x="6454192" y="1451064"/>
                </a:cubicBezTo>
                <a:cubicBezTo>
                  <a:pt x="6457336" y="1457351"/>
                  <a:pt x="6453431" y="1458399"/>
                  <a:pt x="6448573" y="1460589"/>
                </a:cubicBezTo>
                <a:cubicBezTo>
                  <a:pt x="6441620" y="1463352"/>
                  <a:pt x="6437238" y="1470114"/>
                  <a:pt x="6429523" y="1472781"/>
                </a:cubicBezTo>
                <a:cubicBezTo>
                  <a:pt x="6426951" y="1473639"/>
                  <a:pt x="6426094" y="1476591"/>
                  <a:pt x="6422188" y="1473448"/>
                </a:cubicBezTo>
                <a:cubicBezTo>
                  <a:pt x="6419807" y="1471543"/>
                  <a:pt x="6414569" y="1475067"/>
                  <a:pt x="6413902" y="1479830"/>
                </a:cubicBezTo>
                <a:cubicBezTo>
                  <a:pt x="6413235" y="1484592"/>
                  <a:pt x="6411234" y="1486688"/>
                  <a:pt x="6406472" y="1486402"/>
                </a:cubicBezTo>
                <a:cubicBezTo>
                  <a:pt x="6404567" y="1486488"/>
                  <a:pt x="6402758" y="1487669"/>
                  <a:pt x="6401995" y="1489450"/>
                </a:cubicBezTo>
                <a:cubicBezTo>
                  <a:pt x="6395899" y="1497222"/>
                  <a:pt x="6387517" y="1502919"/>
                  <a:pt x="6378087" y="1505738"/>
                </a:cubicBezTo>
                <a:cubicBezTo>
                  <a:pt x="6369991" y="1509453"/>
                  <a:pt x="6362943" y="1515263"/>
                  <a:pt x="6354370" y="1518501"/>
                </a:cubicBezTo>
                <a:cubicBezTo>
                  <a:pt x="6350465" y="1520054"/>
                  <a:pt x="6346751" y="1521797"/>
                  <a:pt x="6343036" y="1523740"/>
                </a:cubicBezTo>
                <a:lnTo>
                  <a:pt x="6342532" y="1523235"/>
                </a:lnTo>
                <a:lnTo>
                  <a:pt x="6327891" y="1529741"/>
                </a:lnTo>
                <a:lnTo>
                  <a:pt x="6327693" y="1529457"/>
                </a:lnTo>
                <a:lnTo>
                  <a:pt x="6318391" y="1534003"/>
                </a:lnTo>
                <a:cubicBezTo>
                  <a:pt x="6315153" y="1535098"/>
                  <a:pt x="6311700" y="1535122"/>
                  <a:pt x="6307603" y="1532217"/>
                </a:cubicBezTo>
                <a:cubicBezTo>
                  <a:pt x="6305222" y="1530883"/>
                  <a:pt x="6304937" y="1536980"/>
                  <a:pt x="6302746" y="1538885"/>
                </a:cubicBezTo>
                <a:cubicBezTo>
                  <a:pt x="6288459" y="1544638"/>
                  <a:pt x="6273790" y="1549543"/>
                  <a:pt x="6258930" y="1553553"/>
                </a:cubicBezTo>
                <a:cubicBezTo>
                  <a:pt x="6254835" y="1554925"/>
                  <a:pt x="6250359" y="1553411"/>
                  <a:pt x="6247978" y="1549839"/>
                </a:cubicBezTo>
                <a:cubicBezTo>
                  <a:pt x="6244738" y="1546410"/>
                  <a:pt x="6241977" y="1546886"/>
                  <a:pt x="6240928" y="1551744"/>
                </a:cubicBezTo>
                <a:cubicBezTo>
                  <a:pt x="6240452" y="1556478"/>
                  <a:pt x="6236738" y="1560221"/>
                  <a:pt x="6231975" y="1560697"/>
                </a:cubicBezTo>
                <a:cubicBezTo>
                  <a:pt x="6223974" y="1561364"/>
                  <a:pt x="6216831" y="1564984"/>
                  <a:pt x="6209019" y="1566126"/>
                </a:cubicBezTo>
                <a:lnTo>
                  <a:pt x="6197590" y="1568603"/>
                </a:lnTo>
                <a:lnTo>
                  <a:pt x="6197274" y="1568230"/>
                </a:lnTo>
                <a:lnTo>
                  <a:pt x="6197266" y="1568224"/>
                </a:lnTo>
                <a:lnTo>
                  <a:pt x="6181491" y="1572985"/>
                </a:lnTo>
                <a:lnTo>
                  <a:pt x="6181491" y="1572984"/>
                </a:lnTo>
                <a:lnTo>
                  <a:pt x="6165586" y="1575461"/>
                </a:lnTo>
                <a:cubicBezTo>
                  <a:pt x="6158347" y="1578509"/>
                  <a:pt x="6150060" y="1576318"/>
                  <a:pt x="6142821" y="1580318"/>
                </a:cubicBezTo>
                <a:cubicBezTo>
                  <a:pt x="6140059" y="1581842"/>
                  <a:pt x="6135964" y="1575175"/>
                  <a:pt x="6131963" y="1580318"/>
                </a:cubicBezTo>
                <a:cubicBezTo>
                  <a:pt x="6131391" y="1581080"/>
                  <a:pt x="6129295" y="1578413"/>
                  <a:pt x="6128438" y="1576699"/>
                </a:cubicBezTo>
                <a:cubicBezTo>
                  <a:pt x="6126439" y="1572698"/>
                  <a:pt x="6126343" y="1567936"/>
                  <a:pt x="6122533" y="1563840"/>
                </a:cubicBezTo>
                <a:cubicBezTo>
                  <a:pt x="6120247" y="1567269"/>
                  <a:pt x="6122533" y="1570508"/>
                  <a:pt x="6122533" y="1573365"/>
                </a:cubicBezTo>
                <a:cubicBezTo>
                  <a:pt x="6123295" y="1582033"/>
                  <a:pt x="6122533" y="1583938"/>
                  <a:pt x="6113008" y="1585557"/>
                </a:cubicBezTo>
                <a:lnTo>
                  <a:pt x="6089769" y="1588474"/>
                </a:lnTo>
                <a:lnTo>
                  <a:pt x="6089861" y="1588701"/>
                </a:lnTo>
                <a:lnTo>
                  <a:pt x="6081004" y="1588701"/>
                </a:lnTo>
                <a:cubicBezTo>
                  <a:pt x="6075955" y="1593083"/>
                  <a:pt x="6070145" y="1587939"/>
                  <a:pt x="6064621" y="1589939"/>
                </a:cubicBezTo>
                <a:cubicBezTo>
                  <a:pt x="6062049" y="1590892"/>
                  <a:pt x="6065858" y="1585748"/>
                  <a:pt x="6062049" y="1584891"/>
                </a:cubicBezTo>
                <a:lnTo>
                  <a:pt x="6055008" y="1590191"/>
                </a:lnTo>
                <a:lnTo>
                  <a:pt x="6054047" y="1591368"/>
                </a:lnTo>
                <a:cubicBezTo>
                  <a:pt x="6046714" y="1593797"/>
                  <a:pt x="6038998" y="1594644"/>
                  <a:pt x="6031378" y="1593844"/>
                </a:cubicBezTo>
                <a:lnTo>
                  <a:pt x="6029877" y="1593844"/>
                </a:lnTo>
                <a:lnTo>
                  <a:pt x="6017043" y="1595320"/>
                </a:lnTo>
                <a:cubicBezTo>
                  <a:pt x="6012614" y="1594054"/>
                  <a:pt x="6008661" y="1591096"/>
                  <a:pt x="6006233" y="1586748"/>
                </a:cubicBezTo>
                <a:cubicBezTo>
                  <a:pt x="6005947" y="1586176"/>
                  <a:pt x="6005661" y="1585585"/>
                  <a:pt x="6005375" y="1584985"/>
                </a:cubicBezTo>
                <a:cubicBezTo>
                  <a:pt x="6002041" y="1588414"/>
                  <a:pt x="6005852" y="1595082"/>
                  <a:pt x="5998994" y="1595653"/>
                </a:cubicBezTo>
                <a:cubicBezTo>
                  <a:pt x="5993945" y="1596120"/>
                  <a:pt x="5989183" y="1593368"/>
                  <a:pt x="5987088" y="1588795"/>
                </a:cubicBezTo>
                <a:cubicBezTo>
                  <a:pt x="5987088" y="1588224"/>
                  <a:pt x="5985849" y="1588033"/>
                  <a:pt x="5985087" y="1587557"/>
                </a:cubicBezTo>
                <a:cubicBezTo>
                  <a:pt x="5981372" y="1588891"/>
                  <a:pt x="5982420" y="1594701"/>
                  <a:pt x="5977847" y="1595272"/>
                </a:cubicBezTo>
                <a:cubicBezTo>
                  <a:pt x="5969181" y="1596320"/>
                  <a:pt x="5960512" y="1596320"/>
                  <a:pt x="5951844" y="1595272"/>
                </a:cubicBezTo>
                <a:cubicBezTo>
                  <a:pt x="5948511" y="1595272"/>
                  <a:pt x="5946796" y="1592224"/>
                  <a:pt x="5945368" y="1588129"/>
                </a:cubicBezTo>
                <a:cubicBezTo>
                  <a:pt x="5940415" y="1598416"/>
                  <a:pt x="5932890" y="1596320"/>
                  <a:pt x="5925365" y="1593653"/>
                </a:cubicBezTo>
                <a:lnTo>
                  <a:pt x="5925296" y="1593544"/>
                </a:lnTo>
                <a:lnTo>
                  <a:pt x="5904505" y="1592891"/>
                </a:lnTo>
                <a:cubicBezTo>
                  <a:pt x="5899934" y="1592891"/>
                  <a:pt x="5897362" y="1592320"/>
                  <a:pt x="5897076" y="1587176"/>
                </a:cubicBezTo>
                <a:cubicBezTo>
                  <a:pt x="5897076" y="1584319"/>
                  <a:pt x="5895171" y="1584414"/>
                  <a:pt x="5893742" y="1587176"/>
                </a:cubicBezTo>
                <a:lnTo>
                  <a:pt x="5893551" y="1587269"/>
                </a:lnTo>
                <a:lnTo>
                  <a:pt x="5893551" y="1591082"/>
                </a:lnTo>
                <a:lnTo>
                  <a:pt x="5885677" y="1591082"/>
                </a:lnTo>
                <a:lnTo>
                  <a:pt x="5885481" y="1591177"/>
                </a:lnTo>
                <a:lnTo>
                  <a:pt x="5893932" y="1591177"/>
                </a:lnTo>
                <a:lnTo>
                  <a:pt x="5885301" y="1591264"/>
                </a:lnTo>
                <a:lnTo>
                  <a:pt x="5884694" y="1591558"/>
                </a:lnTo>
                <a:lnTo>
                  <a:pt x="5877264" y="1591558"/>
                </a:lnTo>
                <a:lnTo>
                  <a:pt x="5877058" y="1590682"/>
                </a:lnTo>
                <a:lnTo>
                  <a:pt x="5877073" y="1590987"/>
                </a:lnTo>
                <a:lnTo>
                  <a:pt x="5870786" y="1590987"/>
                </a:lnTo>
                <a:lnTo>
                  <a:pt x="5870399" y="1588557"/>
                </a:lnTo>
                <a:lnTo>
                  <a:pt x="5870595" y="1590796"/>
                </a:lnTo>
                <a:cubicBezTo>
                  <a:pt x="5864976" y="1589272"/>
                  <a:pt x="5867166" y="1582891"/>
                  <a:pt x="5864119" y="1579938"/>
                </a:cubicBezTo>
                <a:cubicBezTo>
                  <a:pt x="5863071" y="1579347"/>
                  <a:pt x="5861738" y="1579728"/>
                  <a:pt x="5861166" y="1580786"/>
                </a:cubicBezTo>
                <a:cubicBezTo>
                  <a:pt x="5860881" y="1581195"/>
                  <a:pt x="5860785" y="1581662"/>
                  <a:pt x="5860881" y="1582129"/>
                </a:cubicBezTo>
                <a:cubicBezTo>
                  <a:pt x="5860881" y="1587653"/>
                  <a:pt x="5856975" y="1588892"/>
                  <a:pt x="5852308" y="1588701"/>
                </a:cubicBezTo>
                <a:cubicBezTo>
                  <a:pt x="5845926" y="1588853"/>
                  <a:pt x="5839545" y="1588434"/>
                  <a:pt x="5833258" y="1587463"/>
                </a:cubicBezTo>
                <a:lnTo>
                  <a:pt x="5793075" y="1582475"/>
                </a:lnTo>
                <a:lnTo>
                  <a:pt x="5792586" y="1582510"/>
                </a:lnTo>
                <a:cubicBezTo>
                  <a:pt x="5779442" y="1580985"/>
                  <a:pt x="5766202" y="1579557"/>
                  <a:pt x="5753153" y="1577080"/>
                </a:cubicBezTo>
                <a:cubicBezTo>
                  <a:pt x="5738579" y="1574413"/>
                  <a:pt x="5723816" y="1572985"/>
                  <a:pt x="5709147" y="1570889"/>
                </a:cubicBezTo>
                <a:cubicBezTo>
                  <a:pt x="5705052" y="1570318"/>
                  <a:pt x="5700956" y="1569175"/>
                  <a:pt x="5696955" y="1568222"/>
                </a:cubicBezTo>
                <a:lnTo>
                  <a:pt x="5693572" y="1567374"/>
                </a:lnTo>
                <a:lnTo>
                  <a:pt x="5690969" y="1566854"/>
                </a:lnTo>
                <a:lnTo>
                  <a:pt x="5687430" y="1566317"/>
                </a:lnTo>
                <a:lnTo>
                  <a:pt x="5681240" y="1566317"/>
                </a:lnTo>
                <a:lnTo>
                  <a:pt x="5681240" y="1566508"/>
                </a:lnTo>
                <a:lnTo>
                  <a:pt x="5680730" y="1566317"/>
                </a:lnTo>
                <a:lnTo>
                  <a:pt x="5680668" y="1566317"/>
                </a:lnTo>
                <a:lnTo>
                  <a:pt x="5680668" y="1566294"/>
                </a:lnTo>
                <a:lnTo>
                  <a:pt x="5675073" y="1564198"/>
                </a:lnTo>
                <a:cubicBezTo>
                  <a:pt x="5673667" y="1562960"/>
                  <a:pt x="5673239" y="1561031"/>
                  <a:pt x="5674763" y="1557745"/>
                </a:cubicBezTo>
                <a:cubicBezTo>
                  <a:pt x="5677810" y="1551172"/>
                  <a:pt x="5672667" y="1549934"/>
                  <a:pt x="5669143" y="1547553"/>
                </a:cubicBezTo>
                <a:cubicBezTo>
                  <a:pt x="5666095" y="1550220"/>
                  <a:pt x="5669143" y="1552125"/>
                  <a:pt x="5669143" y="1554221"/>
                </a:cubicBezTo>
                <a:cubicBezTo>
                  <a:pt x="5668571" y="1560983"/>
                  <a:pt x="5665619" y="1563746"/>
                  <a:pt x="5658856" y="1562412"/>
                </a:cubicBezTo>
                <a:cubicBezTo>
                  <a:pt x="5652570" y="1561593"/>
                  <a:pt x="5646283" y="1559993"/>
                  <a:pt x="5640378" y="1557650"/>
                </a:cubicBezTo>
                <a:lnTo>
                  <a:pt x="5639604" y="1552645"/>
                </a:lnTo>
                <a:lnTo>
                  <a:pt x="5639805" y="1557173"/>
                </a:lnTo>
                <a:cubicBezTo>
                  <a:pt x="5629328" y="1555077"/>
                  <a:pt x="5628757" y="1554506"/>
                  <a:pt x="5628471" y="1544409"/>
                </a:cubicBezTo>
                <a:cubicBezTo>
                  <a:pt x="5628185" y="1540352"/>
                  <a:pt x="5628185" y="1536275"/>
                  <a:pt x="5628471" y="1532217"/>
                </a:cubicBezTo>
                <a:cubicBezTo>
                  <a:pt x="5629328" y="1528026"/>
                  <a:pt x="5632281" y="1527931"/>
                  <a:pt x="5635519" y="1529455"/>
                </a:cubicBezTo>
                <a:lnTo>
                  <a:pt x="5636825" y="1534680"/>
                </a:lnTo>
                <a:lnTo>
                  <a:pt x="5636091" y="1529932"/>
                </a:lnTo>
                <a:lnTo>
                  <a:pt x="5640664" y="1529932"/>
                </a:lnTo>
                <a:lnTo>
                  <a:pt x="5640999" y="1530330"/>
                </a:lnTo>
                <a:lnTo>
                  <a:pt x="5646664" y="1532218"/>
                </a:lnTo>
                <a:lnTo>
                  <a:pt x="5646686" y="1532247"/>
                </a:lnTo>
                <a:lnTo>
                  <a:pt x="5647235" y="1532122"/>
                </a:lnTo>
                <a:cubicBezTo>
                  <a:pt x="5660189" y="1532885"/>
                  <a:pt x="5672952" y="1535123"/>
                  <a:pt x="5685335" y="1538790"/>
                </a:cubicBezTo>
                <a:cubicBezTo>
                  <a:pt x="5688193" y="1539428"/>
                  <a:pt x="5690670" y="1541047"/>
                  <a:pt x="5692384" y="1543362"/>
                </a:cubicBezTo>
                <a:lnTo>
                  <a:pt x="5692383" y="1543362"/>
                </a:lnTo>
                <a:lnTo>
                  <a:pt x="5703908" y="1559364"/>
                </a:lnTo>
                <a:lnTo>
                  <a:pt x="5703908" y="1559363"/>
                </a:lnTo>
                <a:cubicBezTo>
                  <a:pt x="5705909" y="1555553"/>
                  <a:pt x="5702956" y="1553172"/>
                  <a:pt x="5701337" y="1549838"/>
                </a:cubicBezTo>
                <a:cubicBezTo>
                  <a:pt x="5699622" y="1547781"/>
                  <a:pt x="5699622" y="1544752"/>
                  <a:pt x="5701337" y="1542694"/>
                </a:cubicBezTo>
                <a:cubicBezTo>
                  <a:pt x="5703623" y="1540885"/>
                  <a:pt x="5706100" y="1541742"/>
                  <a:pt x="5708481" y="1543266"/>
                </a:cubicBezTo>
                <a:lnTo>
                  <a:pt x="5708480" y="1543267"/>
                </a:lnTo>
                <a:lnTo>
                  <a:pt x="5708481" y="1543267"/>
                </a:lnTo>
                <a:cubicBezTo>
                  <a:pt x="5717243" y="1543628"/>
                  <a:pt x="5725911" y="1544714"/>
                  <a:pt x="5734484" y="1546505"/>
                </a:cubicBezTo>
                <a:cubicBezTo>
                  <a:pt x="5739913" y="1547172"/>
                  <a:pt x="5744009" y="1549362"/>
                  <a:pt x="5743437" y="1556030"/>
                </a:cubicBezTo>
                <a:cubicBezTo>
                  <a:pt x="5743152" y="1559488"/>
                  <a:pt x="5745152" y="1562745"/>
                  <a:pt x="5748295" y="1564126"/>
                </a:cubicBezTo>
                <a:cubicBezTo>
                  <a:pt x="5749058" y="1563364"/>
                  <a:pt x="5750010" y="1562983"/>
                  <a:pt x="5750010" y="1562412"/>
                </a:cubicBezTo>
                <a:cubicBezTo>
                  <a:pt x="5750581" y="1550982"/>
                  <a:pt x="5751439" y="1549743"/>
                  <a:pt x="5762392" y="1550696"/>
                </a:cubicBezTo>
                <a:cubicBezTo>
                  <a:pt x="5773346" y="1551649"/>
                  <a:pt x="5784204" y="1553649"/>
                  <a:pt x="5795158" y="1555173"/>
                </a:cubicBezTo>
                <a:lnTo>
                  <a:pt x="5795165" y="1555198"/>
                </a:lnTo>
                <a:lnTo>
                  <a:pt x="5808617" y="1556856"/>
                </a:lnTo>
                <a:lnTo>
                  <a:pt x="5809255" y="1556506"/>
                </a:lnTo>
                <a:lnTo>
                  <a:pt x="5810708" y="1557042"/>
                </a:lnTo>
                <a:lnTo>
                  <a:pt x="5810875" y="1556887"/>
                </a:lnTo>
                <a:cubicBezTo>
                  <a:pt x="5821256" y="1554887"/>
                  <a:pt x="5824685" y="1561459"/>
                  <a:pt x="5826114" y="1569651"/>
                </a:cubicBezTo>
                <a:cubicBezTo>
                  <a:pt x="5829352" y="1570222"/>
                  <a:pt x="5830020" y="1568222"/>
                  <a:pt x="5831067" y="1566793"/>
                </a:cubicBezTo>
                <a:cubicBezTo>
                  <a:pt x="5837068" y="1558316"/>
                  <a:pt x="5836878" y="1559078"/>
                  <a:pt x="5846498" y="1561650"/>
                </a:cubicBezTo>
                <a:cubicBezTo>
                  <a:pt x="5853642" y="1562907"/>
                  <a:pt x="5860976" y="1563545"/>
                  <a:pt x="5868214" y="1563555"/>
                </a:cubicBezTo>
                <a:lnTo>
                  <a:pt x="5868556" y="1567466"/>
                </a:lnTo>
                <a:lnTo>
                  <a:pt x="5868405" y="1563745"/>
                </a:lnTo>
                <a:lnTo>
                  <a:pt x="5884026" y="1564221"/>
                </a:lnTo>
                <a:lnTo>
                  <a:pt x="5884026" y="1564844"/>
                </a:lnTo>
                <a:lnTo>
                  <a:pt x="5884217" y="1564793"/>
                </a:lnTo>
                <a:cubicBezTo>
                  <a:pt x="5886312" y="1567012"/>
                  <a:pt x="5887741" y="1569689"/>
                  <a:pt x="5888598" y="1572603"/>
                </a:cubicBezTo>
                <a:cubicBezTo>
                  <a:pt x="5889741" y="1575747"/>
                  <a:pt x="5891742" y="1575175"/>
                  <a:pt x="5893837" y="1573651"/>
                </a:cubicBezTo>
                <a:lnTo>
                  <a:pt x="5893842" y="1573642"/>
                </a:lnTo>
                <a:lnTo>
                  <a:pt x="5893646" y="1573080"/>
                </a:lnTo>
                <a:lnTo>
                  <a:pt x="5894980" y="1571270"/>
                </a:lnTo>
                <a:lnTo>
                  <a:pt x="5895195" y="1571142"/>
                </a:lnTo>
                <a:lnTo>
                  <a:pt x="5898219" y="1565555"/>
                </a:lnTo>
                <a:cubicBezTo>
                  <a:pt x="5902601" y="1564793"/>
                  <a:pt x="5904029" y="1568222"/>
                  <a:pt x="5905362" y="1571460"/>
                </a:cubicBezTo>
                <a:cubicBezTo>
                  <a:pt x="5906220" y="1574804"/>
                  <a:pt x="5909173" y="1577242"/>
                  <a:pt x="5912601" y="1577556"/>
                </a:cubicBezTo>
                <a:cubicBezTo>
                  <a:pt x="5914126" y="1566793"/>
                  <a:pt x="5914126" y="1566602"/>
                  <a:pt x="5925175" y="1566793"/>
                </a:cubicBezTo>
                <a:cubicBezTo>
                  <a:pt x="5932985" y="1565555"/>
                  <a:pt x="5940890" y="1566107"/>
                  <a:pt x="5948415" y="1568412"/>
                </a:cubicBezTo>
                <a:lnTo>
                  <a:pt x="5948245" y="1568537"/>
                </a:lnTo>
                <a:lnTo>
                  <a:pt x="5953750" y="1576794"/>
                </a:lnTo>
                <a:cubicBezTo>
                  <a:pt x="5955178" y="1573365"/>
                  <a:pt x="5954321" y="1566507"/>
                  <a:pt x="5961369" y="1569841"/>
                </a:cubicBezTo>
                <a:cubicBezTo>
                  <a:pt x="5962417" y="1570260"/>
                  <a:pt x="5963465" y="1570260"/>
                  <a:pt x="5964513" y="1569841"/>
                </a:cubicBezTo>
                <a:cubicBezTo>
                  <a:pt x="5971657" y="1565269"/>
                  <a:pt x="5974038" y="1569079"/>
                  <a:pt x="5974991" y="1575556"/>
                </a:cubicBezTo>
                <a:cubicBezTo>
                  <a:pt x="5975371" y="1577918"/>
                  <a:pt x="5977467" y="1579632"/>
                  <a:pt x="5979848" y="1579556"/>
                </a:cubicBezTo>
                <a:cubicBezTo>
                  <a:pt x="5981944" y="1569174"/>
                  <a:pt x="5981944" y="1569174"/>
                  <a:pt x="5992898" y="1568888"/>
                </a:cubicBezTo>
                <a:lnTo>
                  <a:pt x="5998612" y="1568888"/>
                </a:lnTo>
                <a:lnTo>
                  <a:pt x="6000030" y="1569646"/>
                </a:lnTo>
                <a:lnTo>
                  <a:pt x="5999469" y="1568793"/>
                </a:lnTo>
                <a:cubicBezTo>
                  <a:pt x="6004804" y="1569270"/>
                  <a:pt x="6009566" y="1574985"/>
                  <a:pt x="6015662" y="1569270"/>
                </a:cubicBezTo>
                <a:cubicBezTo>
                  <a:pt x="6019853" y="1565269"/>
                  <a:pt x="6024329" y="1577937"/>
                  <a:pt x="6029950" y="1569841"/>
                </a:cubicBezTo>
                <a:cubicBezTo>
                  <a:pt x="6033474" y="1564793"/>
                  <a:pt x="6039475" y="1566793"/>
                  <a:pt x="6044713" y="1566317"/>
                </a:cubicBezTo>
                <a:cubicBezTo>
                  <a:pt x="6050523" y="1564964"/>
                  <a:pt x="6056619" y="1564802"/>
                  <a:pt x="6062525" y="1565841"/>
                </a:cubicBezTo>
                <a:lnTo>
                  <a:pt x="6069111" y="1563707"/>
                </a:lnTo>
                <a:lnTo>
                  <a:pt x="6068907" y="1563459"/>
                </a:lnTo>
                <a:cubicBezTo>
                  <a:pt x="6077575" y="1560773"/>
                  <a:pt x="6086624" y="1559402"/>
                  <a:pt x="6095672" y="1559363"/>
                </a:cubicBezTo>
                <a:cubicBezTo>
                  <a:pt x="6103483" y="1559363"/>
                  <a:pt x="6104149" y="1560792"/>
                  <a:pt x="6101388" y="1568888"/>
                </a:cubicBezTo>
                <a:cubicBezTo>
                  <a:pt x="6100530" y="1571365"/>
                  <a:pt x="6100340" y="1573460"/>
                  <a:pt x="6102721" y="1574699"/>
                </a:cubicBezTo>
                <a:cubicBezTo>
                  <a:pt x="6105103" y="1575937"/>
                  <a:pt x="6107578" y="1574127"/>
                  <a:pt x="6108912" y="1571746"/>
                </a:cubicBezTo>
                <a:cubicBezTo>
                  <a:pt x="6109579" y="1570784"/>
                  <a:pt x="6109865" y="1569660"/>
                  <a:pt x="6109865" y="1568507"/>
                </a:cubicBezTo>
                <a:cubicBezTo>
                  <a:pt x="6109293" y="1558125"/>
                  <a:pt x="6116342" y="1555839"/>
                  <a:pt x="6124438" y="1555077"/>
                </a:cubicBezTo>
                <a:cubicBezTo>
                  <a:pt x="6131106" y="1553715"/>
                  <a:pt x="6137868" y="1552915"/>
                  <a:pt x="6144630" y="1552696"/>
                </a:cubicBezTo>
                <a:lnTo>
                  <a:pt x="6145479" y="1553312"/>
                </a:lnTo>
                <a:lnTo>
                  <a:pt x="6145011" y="1552601"/>
                </a:lnTo>
                <a:lnTo>
                  <a:pt x="6179206" y="1545552"/>
                </a:lnTo>
                <a:lnTo>
                  <a:pt x="6179233" y="1545642"/>
                </a:lnTo>
                <a:lnTo>
                  <a:pt x="6188255" y="1543476"/>
                </a:lnTo>
                <a:lnTo>
                  <a:pt x="6188255" y="1543266"/>
                </a:lnTo>
                <a:cubicBezTo>
                  <a:pt x="6194446" y="1541199"/>
                  <a:pt x="6200828" y="1539580"/>
                  <a:pt x="6207305" y="1538408"/>
                </a:cubicBezTo>
                <a:lnTo>
                  <a:pt x="6213262" y="1543175"/>
                </a:lnTo>
                <a:lnTo>
                  <a:pt x="6213852" y="1542720"/>
                </a:lnTo>
                <a:lnTo>
                  <a:pt x="6217235" y="1537540"/>
                </a:lnTo>
                <a:lnTo>
                  <a:pt x="6217497" y="1536409"/>
                </a:lnTo>
                <a:cubicBezTo>
                  <a:pt x="6238262" y="1530979"/>
                  <a:pt x="6258835" y="1524693"/>
                  <a:pt x="6279219" y="1518120"/>
                </a:cubicBezTo>
                <a:lnTo>
                  <a:pt x="6280288" y="1517909"/>
                </a:lnTo>
                <a:lnTo>
                  <a:pt x="6286934" y="1515548"/>
                </a:lnTo>
                <a:cubicBezTo>
                  <a:pt x="6291029" y="1514405"/>
                  <a:pt x="6293126" y="1516405"/>
                  <a:pt x="6293506" y="1520501"/>
                </a:cubicBezTo>
                <a:lnTo>
                  <a:pt x="6292835" y="1520385"/>
                </a:lnTo>
                <a:lnTo>
                  <a:pt x="6293031" y="1520502"/>
                </a:lnTo>
                <a:lnTo>
                  <a:pt x="6294089" y="1522504"/>
                </a:lnTo>
                <a:lnTo>
                  <a:pt x="6293506" y="1520501"/>
                </a:lnTo>
                <a:cubicBezTo>
                  <a:pt x="6296459" y="1515167"/>
                  <a:pt x="6297793" y="1507547"/>
                  <a:pt x="6307127" y="1510976"/>
                </a:cubicBezTo>
                <a:cubicBezTo>
                  <a:pt x="6309318" y="1511833"/>
                  <a:pt x="6310270" y="1509548"/>
                  <a:pt x="6311033" y="1507833"/>
                </a:cubicBezTo>
                <a:cubicBezTo>
                  <a:pt x="6312081" y="1505756"/>
                  <a:pt x="6314176" y="1504414"/>
                  <a:pt x="6316557" y="1504309"/>
                </a:cubicBezTo>
                <a:lnTo>
                  <a:pt x="6317140" y="1504551"/>
                </a:lnTo>
                <a:lnTo>
                  <a:pt x="6316938" y="1504310"/>
                </a:lnTo>
                <a:lnTo>
                  <a:pt x="6334939" y="1497166"/>
                </a:lnTo>
                <a:lnTo>
                  <a:pt x="6335020" y="1497298"/>
                </a:lnTo>
                <a:lnTo>
                  <a:pt x="6387612" y="1468971"/>
                </a:lnTo>
                <a:cubicBezTo>
                  <a:pt x="6391899" y="1466590"/>
                  <a:pt x="6395708" y="1463447"/>
                  <a:pt x="6399805" y="1460685"/>
                </a:cubicBezTo>
                <a:cubicBezTo>
                  <a:pt x="6403234" y="1457560"/>
                  <a:pt x="6407615" y="1455770"/>
                  <a:pt x="6412188" y="1455636"/>
                </a:cubicBezTo>
                <a:cubicBezTo>
                  <a:pt x="6415712" y="1456055"/>
                  <a:pt x="6419141" y="1454027"/>
                  <a:pt x="6420474" y="1450683"/>
                </a:cubicBezTo>
                <a:cubicBezTo>
                  <a:pt x="6426475" y="1437729"/>
                  <a:pt x="6429999" y="1441158"/>
                  <a:pt x="6416760" y="1431633"/>
                </a:cubicBezTo>
                <a:cubicBezTo>
                  <a:pt x="6407235" y="1424966"/>
                  <a:pt x="6396757" y="1420108"/>
                  <a:pt x="6392184" y="1408583"/>
                </a:cubicBezTo>
                <a:cubicBezTo>
                  <a:pt x="6391327" y="1406297"/>
                  <a:pt x="6388851" y="1405725"/>
                  <a:pt x="6386565" y="1405440"/>
                </a:cubicBezTo>
                <a:cubicBezTo>
                  <a:pt x="6381993" y="1404563"/>
                  <a:pt x="6378087" y="1401744"/>
                  <a:pt x="6375802" y="1397724"/>
                </a:cubicBezTo>
                <a:lnTo>
                  <a:pt x="6375448" y="1396520"/>
                </a:lnTo>
                <a:lnTo>
                  <a:pt x="6371135" y="1392295"/>
                </a:lnTo>
                <a:lnTo>
                  <a:pt x="6351568" y="1374821"/>
                </a:lnTo>
                <a:lnTo>
                  <a:pt x="6351163" y="1374840"/>
                </a:lnTo>
                <a:lnTo>
                  <a:pt x="6350655" y="1374864"/>
                </a:lnTo>
                <a:cubicBezTo>
                  <a:pt x="6341130" y="1365339"/>
                  <a:pt x="6329510" y="1358862"/>
                  <a:pt x="6324177" y="1346289"/>
                </a:cubicBezTo>
                <a:cubicBezTo>
                  <a:pt x="6323891" y="1345585"/>
                  <a:pt x="6323414" y="1344984"/>
                  <a:pt x="6322748" y="1344575"/>
                </a:cubicBezTo>
                <a:cubicBezTo>
                  <a:pt x="6304841" y="1335050"/>
                  <a:pt x="6295030" y="1318476"/>
                  <a:pt x="6282551" y="1303998"/>
                </a:cubicBezTo>
                <a:cubicBezTo>
                  <a:pt x="6276170" y="1296569"/>
                  <a:pt x="6270074" y="1288854"/>
                  <a:pt x="6263501" y="1281329"/>
                </a:cubicBezTo>
                <a:lnTo>
                  <a:pt x="6263704" y="1280410"/>
                </a:lnTo>
                <a:lnTo>
                  <a:pt x="6248413" y="1259039"/>
                </a:lnTo>
                <a:lnTo>
                  <a:pt x="6247214" y="1258564"/>
                </a:lnTo>
                <a:lnTo>
                  <a:pt x="6243024" y="1253802"/>
                </a:lnTo>
                <a:lnTo>
                  <a:pt x="6242737" y="1252114"/>
                </a:lnTo>
                <a:lnTo>
                  <a:pt x="6226641" y="1227512"/>
                </a:lnTo>
                <a:cubicBezTo>
                  <a:pt x="6223116" y="1221416"/>
                  <a:pt x="6218069" y="1215797"/>
                  <a:pt x="6227689" y="1210272"/>
                </a:cubicBezTo>
                <a:cubicBezTo>
                  <a:pt x="6223307" y="1206272"/>
                  <a:pt x="6219307" y="1212939"/>
                  <a:pt x="6216640" y="1208653"/>
                </a:cubicBezTo>
                <a:cubicBezTo>
                  <a:pt x="6214734" y="1205662"/>
                  <a:pt x="6213307" y="1202462"/>
                  <a:pt x="6212164" y="1199128"/>
                </a:cubicBezTo>
                <a:cubicBezTo>
                  <a:pt x="6211021" y="1195604"/>
                  <a:pt x="6209210" y="1192356"/>
                  <a:pt x="6206734" y="1189603"/>
                </a:cubicBezTo>
                <a:cubicBezTo>
                  <a:pt x="6204925" y="1187631"/>
                  <a:pt x="6204829" y="1184574"/>
                  <a:pt x="6206638" y="1182554"/>
                </a:cubicBezTo>
                <a:cubicBezTo>
                  <a:pt x="6201684" y="1173029"/>
                  <a:pt x="6192541" y="1164647"/>
                  <a:pt x="6193018" y="1152265"/>
                </a:cubicBezTo>
                <a:cubicBezTo>
                  <a:pt x="6193018" y="1151522"/>
                  <a:pt x="6192732" y="1150798"/>
                  <a:pt x="6192255" y="1150265"/>
                </a:cubicBezTo>
                <a:cubicBezTo>
                  <a:pt x="6187492" y="1148074"/>
                  <a:pt x="6185111" y="1144430"/>
                  <a:pt x="6183480" y="1140347"/>
                </a:cubicBezTo>
                <a:lnTo>
                  <a:pt x="6179450" y="1128505"/>
                </a:lnTo>
                <a:lnTo>
                  <a:pt x="6179015" y="1128739"/>
                </a:lnTo>
                <a:cubicBezTo>
                  <a:pt x="6177587" y="1126738"/>
                  <a:pt x="6176729" y="1124347"/>
                  <a:pt x="6176729" y="1121881"/>
                </a:cubicBezTo>
                <a:cubicBezTo>
                  <a:pt x="6177492" y="1119823"/>
                  <a:pt x="6178063" y="1117728"/>
                  <a:pt x="6178539" y="1115594"/>
                </a:cubicBezTo>
                <a:lnTo>
                  <a:pt x="6178271" y="1115171"/>
                </a:lnTo>
                <a:lnTo>
                  <a:pt x="6176920" y="1120928"/>
                </a:lnTo>
                <a:lnTo>
                  <a:pt x="6176920" y="1113038"/>
                </a:lnTo>
                <a:lnTo>
                  <a:pt x="6176729" y="1112736"/>
                </a:lnTo>
                <a:cubicBezTo>
                  <a:pt x="6175586" y="1110069"/>
                  <a:pt x="6179587" y="1104069"/>
                  <a:pt x="6171967" y="1105593"/>
                </a:cubicBezTo>
                <a:cubicBezTo>
                  <a:pt x="6171967" y="1105593"/>
                  <a:pt x="6170539" y="1104069"/>
                  <a:pt x="6170157" y="1103021"/>
                </a:cubicBezTo>
                <a:cubicBezTo>
                  <a:pt x="6167967" y="1096420"/>
                  <a:pt x="6165681" y="1090257"/>
                  <a:pt x="6163489" y="1084542"/>
                </a:cubicBezTo>
                <a:lnTo>
                  <a:pt x="6163865" y="1084067"/>
                </a:lnTo>
                <a:lnTo>
                  <a:pt x="6163775" y="1083971"/>
                </a:lnTo>
                <a:cubicBezTo>
                  <a:pt x="6160347" y="1072189"/>
                  <a:pt x="6157490" y="1060235"/>
                  <a:pt x="6155298" y="1048157"/>
                </a:cubicBezTo>
                <a:cubicBezTo>
                  <a:pt x="6154346" y="1044928"/>
                  <a:pt x="6153108" y="1041804"/>
                  <a:pt x="6151583" y="1038823"/>
                </a:cubicBezTo>
                <a:lnTo>
                  <a:pt x="6151583" y="1036954"/>
                </a:lnTo>
                <a:lnTo>
                  <a:pt x="6141392" y="977195"/>
                </a:lnTo>
                <a:cubicBezTo>
                  <a:pt x="6141392" y="971194"/>
                  <a:pt x="6147774" y="968242"/>
                  <a:pt x="6146441" y="962622"/>
                </a:cubicBezTo>
                <a:cubicBezTo>
                  <a:pt x="6145107" y="957002"/>
                  <a:pt x="6139487" y="955478"/>
                  <a:pt x="6139392" y="949954"/>
                </a:cubicBezTo>
                <a:cubicBezTo>
                  <a:pt x="6139106" y="948039"/>
                  <a:pt x="6139677" y="946103"/>
                  <a:pt x="6140915" y="944637"/>
                </a:cubicBezTo>
                <a:lnTo>
                  <a:pt x="6138249" y="931302"/>
                </a:lnTo>
                <a:lnTo>
                  <a:pt x="6138249" y="931301"/>
                </a:lnTo>
                <a:lnTo>
                  <a:pt x="6138249" y="919967"/>
                </a:lnTo>
                <a:cubicBezTo>
                  <a:pt x="6140821" y="916443"/>
                  <a:pt x="6138249" y="912061"/>
                  <a:pt x="6140249" y="908442"/>
                </a:cubicBezTo>
                <a:lnTo>
                  <a:pt x="6153965" y="842223"/>
                </a:lnTo>
                <a:lnTo>
                  <a:pt x="6153203" y="841859"/>
                </a:lnTo>
                <a:cubicBezTo>
                  <a:pt x="6153203" y="839096"/>
                  <a:pt x="6154346" y="837286"/>
                  <a:pt x="6157966" y="836715"/>
                </a:cubicBezTo>
                <a:cubicBezTo>
                  <a:pt x="6163585" y="835762"/>
                  <a:pt x="6164919" y="832810"/>
                  <a:pt x="6162347" y="828523"/>
                </a:cubicBezTo>
                <a:cubicBezTo>
                  <a:pt x="6161204" y="826428"/>
                  <a:pt x="6157299" y="825571"/>
                  <a:pt x="6159681" y="822237"/>
                </a:cubicBezTo>
                <a:cubicBezTo>
                  <a:pt x="6162062" y="818903"/>
                  <a:pt x="6164443" y="820903"/>
                  <a:pt x="6166920" y="821666"/>
                </a:cubicBezTo>
                <a:cubicBezTo>
                  <a:pt x="6167967" y="822170"/>
                  <a:pt x="6169301" y="821751"/>
                  <a:pt x="6169872" y="820713"/>
                </a:cubicBezTo>
                <a:cubicBezTo>
                  <a:pt x="6170063" y="819141"/>
                  <a:pt x="6169110" y="817646"/>
                  <a:pt x="6167586" y="817189"/>
                </a:cubicBezTo>
                <a:cubicBezTo>
                  <a:pt x="6162062" y="814427"/>
                  <a:pt x="6162538" y="810331"/>
                  <a:pt x="6164634" y="805663"/>
                </a:cubicBezTo>
                <a:cubicBezTo>
                  <a:pt x="6169301" y="795281"/>
                  <a:pt x="6174920" y="785394"/>
                  <a:pt x="6181492" y="776136"/>
                </a:cubicBezTo>
                <a:lnTo>
                  <a:pt x="6181486" y="776316"/>
                </a:lnTo>
                <a:lnTo>
                  <a:pt x="6181587" y="775663"/>
                </a:lnTo>
                <a:lnTo>
                  <a:pt x="6192759" y="755555"/>
                </a:lnTo>
                <a:lnTo>
                  <a:pt x="6192636" y="755555"/>
                </a:lnTo>
                <a:lnTo>
                  <a:pt x="6199780" y="744220"/>
                </a:lnTo>
                <a:lnTo>
                  <a:pt x="6199783" y="744223"/>
                </a:lnTo>
                <a:lnTo>
                  <a:pt x="6217783" y="723557"/>
                </a:lnTo>
                <a:lnTo>
                  <a:pt x="6217783" y="723560"/>
                </a:lnTo>
                <a:lnTo>
                  <a:pt x="6249120" y="700130"/>
                </a:lnTo>
                <a:cubicBezTo>
                  <a:pt x="6256644" y="696701"/>
                  <a:pt x="6263978" y="691939"/>
                  <a:pt x="6271884" y="688605"/>
                </a:cubicBezTo>
                <a:cubicBezTo>
                  <a:pt x="6277409" y="686319"/>
                  <a:pt x="6282362" y="684223"/>
                  <a:pt x="6287886" y="688605"/>
                </a:cubicBezTo>
                <a:cubicBezTo>
                  <a:pt x="6289506" y="690367"/>
                  <a:pt x="6292172" y="690501"/>
                  <a:pt x="6293982" y="688919"/>
                </a:cubicBezTo>
                <a:cubicBezTo>
                  <a:pt x="6294553" y="688348"/>
                  <a:pt x="6295030" y="687614"/>
                  <a:pt x="6295221" y="686795"/>
                </a:cubicBezTo>
                <a:cubicBezTo>
                  <a:pt x="6297697" y="681176"/>
                  <a:pt x="6302555" y="680699"/>
                  <a:pt x="6307603" y="680604"/>
                </a:cubicBezTo>
                <a:close/>
                <a:moveTo>
                  <a:pt x="5261116" y="518941"/>
                </a:moveTo>
                <a:lnTo>
                  <a:pt x="5257769" y="524708"/>
                </a:lnTo>
                <a:cubicBezTo>
                  <a:pt x="5253900" y="527670"/>
                  <a:pt x="5248899" y="529155"/>
                  <a:pt x="5243660" y="528466"/>
                </a:cubicBezTo>
                <a:cubicBezTo>
                  <a:pt x="5243184" y="528389"/>
                  <a:pt x="5242613" y="528303"/>
                  <a:pt x="5242136" y="528189"/>
                </a:cubicBezTo>
                <a:cubicBezTo>
                  <a:pt x="5231277" y="527045"/>
                  <a:pt x="5220705" y="532476"/>
                  <a:pt x="5209371" y="528189"/>
                </a:cubicBezTo>
                <a:cubicBezTo>
                  <a:pt x="5205370" y="526856"/>
                  <a:pt x="5199273" y="531523"/>
                  <a:pt x="5194226" y="533524"/>
                </a:cubicBezTo>
                <a:cubicBezTo>
                  <a:pt x="5162602" y="544468"/>
                  <a:pt x="5132980" y="560556"/>
                  <a:pt x="5106595" y="581164"/>
                </a:cubicBezTo>
                <a:lnTo>
                  <a:pt x="5097426" y="583330"/>
                </a:lnTo>
                <a:lnTo>
                  <a:pt x="5095732" y="585778"/>
                </a:lnTo>
                <a:lnTo>
                  <a:pt x="5096404" y="587161"/>
                </a:lnTo>
                <a:cubicBezTo>
                  <a:pt x="5095071" y="596400"/>
                  <a:pt x="5087832" y="603667"/>
                  <a:pt x="5078593" y="604972"/>
                </a:cubicBezTo>
                <a:lnTo>
                  <a:pt x="5076616" y="604167"/>
                </a:lnTo>
                <a:lnTo>
                  <a:pt x="5064115" y="620865"/>
                </a:lnTo>
                <a:lnTo>
                  <a:pt x="5064104" y="620817"/>
                </a:lnTo>
                <a:lnTo>
                  <a:pt x="5064115" y="620867"/>
                </a:lnTo>
                <a:lnTo>
                  <a:pt x="5060672" y="627212"/>
                </a:lnTo>
                <a:lnTo>
                  <a:pt x="5061638" y="628400"/>
                </a:lnTo>
                <a:cubicBezTo>
                  <a:pt x="5059067" y="642451"/>
                  <a:pt x="5052875" y="655585"/>
                  <a:pt x="5043636" y="666501"/>
                </a:cubicBezTo>
                <a:lnTo>
                  <a:pt x="5041146" y="666551"/>
                </a:lnTo>
                <a:lnTo>
                  <a:pt x="5034206" y="689081"/>
                </a:lnTo>
                <a:cubicBezTo>
                  <a:pt x="5034968" y="693158"/>
                  <a:pt x="5032396" y="697120"/>
                  <a:pt x="5028301" y="697930"/>
                </a:cubicBezTo>
                <a:cubicBezTo>
                  <a:pt x="5028015" y="697978"/>
                  <a:pt x="5027824" y="698006"/>
                  <a:pt x="5027539" y="698034"/>
                </a:cubicBezTo>
                <a:lnTo>
                  <a:pt x="5027060" y="697667"/>
                </a:lnTo>
                <a:lnTo>
                  <a:pt x="5019212" y="725608"/>
                </a:lnTo>
                <a:lnTo>
                  <a:pt x="5021252" y="730801"/>
                </a:lnTo>
                <a:cubicBezTo>
                  <a:pt x="5021634" y="737354"/>
                  <a:pt x="5020395" y="743897"/>
                  <a:pt x="5017633" y="749851"/>
                </a:cubicBezTo>
                <a:lnTo>
                  <a:pt x="5007915" y="774635"/>
                </a:lnTo>
                <a:lnTo>
                  <a:pt x="5005854" y="788854"/>
                </a:lnTo>
                <a:lnTo>
                  <a:pt x="5006584" y="789569"/>
                </a:lnTo>
                <a:cubicBezTo>
                  <a:pt x="5003346" y="795798"/>
                  <a:pt x="5003346" y="803246"/>
                  <a:pt x="5006584" y="809476"/>
                </a:cubicBezTo>
                <a:cubicBezTo>
                  <a:pt x="5006584" y="814238"/>
                  <a:pt x="5007536" y="819001"/>
                  <a:pt x="5003060" y="822620"/>
                </a:cubicBezTo>
                <a:cubicBezTo>
                  <a:pt x="5003060" y="824144"/>
                  <a:pt x="4998678" y="822049"/>
                  <a:pt x="5001440" y="825287"/>
                </a:cubicBezTo>
                <a:cubicBezTo>
                  <a:pt x="5003821" y="828287"/>
                  <a:pt x="5004393" y="832297"/>
                  <a:pt x="5003060" y="835860"/>
                </a:cubicBezTo>
                <a:cubicBezTo>
                  <a:pt x="5001631" y="844270"/>
                  <a:pt x="5001440" y="852833"/>
                  <a:pt x="5002489" y="861292"/>
                </a:cubicBezTo>
                <a:lnTo>
                  <a:pt x="5000692" y="870015"/>
                </a:lnTo>
                <a:lnTo>
                  <a:pt x="5003059" y="876911"/>
                </a:lnTo>
                <a:cubicBezTo>
                  <a:pt x="5003726" y="883302"/>
                  <a:pt x="5003249" y="889760"/>
                  <a:pt x="5001534" y="895961"/>
                </a:cubicBezTo>
                <a:cubicBezTo>
                  <a:pt x="5000773" y="897866"/>
                  <a:pt x="5000487" y="899924"/>
                  <a:pt x="5000677" y="901962"/>
                </a:cubicBezTo>
                <a:lnTo>
                  <a:pt x="4995488" y="921885"/>
                </a:lnTo>
                <a:lnTo>
                  <a:pt x="4998773" y="921396"/>
                </a:lnTo>
                <a:cubicBezTo>
                  <a:pt x="5001820" y="923787"/>
                  <a:pt x="5003440" y="927634"/>
                  <a:pt x="5002868" y="931492"/>
                </a:cubicBezTo>
                <a:cubicBezTo>
                  <a:pt x="5001916" y="955288"/>
                  <a:pt x="5010202" y="977386"/>
                  <a:pt x="5014870" y="1000246"/>
                </a:cubicBezTo>
                <a:cubicBezTo>
                  <a:pt x="5015917" y="1004228"/>
                  <a:pt x="5016489" y="1008323"/>
                  <a:pt x="5016489" y="1012438"/>
                </a:cubicBezTo>
                <a:lnTo>
                  <a:pt x="5016489" y="1027857"/>
                </a:lnTo>
                <a:lnTo>
                  <a:pt x="5018489" y="1033583"/>
                </a:lnTo>
                <a:cubicBezTo>
                  <a:pt x="5019632" y="1036650"/>
                  <a:pt x="5020395" y="1039850"/>
                  <a:pt x="5020680" y="1043108"/>
                </a:cubicBezTo>
                <a:cubicBezTo>
                  <a:pt x="5020584" y="1044965"/>
                  <a:pt x="5021347" y="1046756"/>
                  <a:pt x="5022870" y="1047871"/>
                </a:cubicBezTo>
                <a:lnTo>
                  <a:pt x="5028174" y="1061166"/>
                </a:lnTo>
                <a:lnTo>
                  <a:pt x="5032491" y="1063016"/>
                </a:lnTo>
                <a:cubicBezTo>
                  <a:pt x="5034492" y="1064140"/>
                  <a:pt x="5036015" y="1066026"/>
                  <a:pt x="5036682" y="1068255"/>
                </a:cubicBezTo>
                <a:cubicBezTo>
                  <a:pt x="5042778" y="1085876"/>
                  <a:pt x="5051636" y="1102259"/>
                  <a:pt x="5058684" y="1119404"/>
                </a:cubicBezTo>
                <a:cubicBezTo>
                  <a:pt x="5060399" y="1127081"/>
                  <a:pt x="5062590" y="1134654"/>
                  <a:pt x="5065162" y="1142074"/>
                </a:cubicBezTo>
                <a:lnTo>
                  <a:pt x="5062997" y="1150310"/>
                </a:lnTo>
                <a:lnTo>
                  <a:pt x="5064114" y="1152455"/>
                </a:lnTo>
                <a:lnTo>
                  <a:pt x="5064914" y="1154782"/>
                </a:lnTo>
                <a:lnTo>
                  <a:pt x="5069983" y="1154241"/>
                </a:lnTo>
                <a:cubicBezTo>
                  <a:pt x="5071639" y="1155003"/>
                  <a:pt x="5072734" y="1157074"/>
                  <a:pt x="5074878" y="1161218"/>
                </a:cubicBezTo>
                <a:lnTo>
                  <a:pt x="5087335" y="1183960"/>
                </a:lnTo>
                <a:lnTo>
                  <a:pt x="5088498" y="1184078"/>
                </a:lnTo>
                <a:cubicBezTo>
                  <a:pt x="5088784" y="1183973"/>
                  <a:pt x="5089165" y="1183840"/>
                  <a:pt x="5089545" y="1183697"/>
                </a:cubicBezTo>
                <a:cubicBezTo>
                  <a:pt x="5093355" y="1184240"/>
                  <a:pt x="5096499" y="1187069"/>
                  <a:pt x="5097452" y="1190841"/>
                </a:cubicBezTo>
                <a:cubicBezTo>
                  <a:pt x="5097975" y="1196699"/>
                  <a:pt x="5100357" y="1200485"/>
                  <a:pt x="5103726" y="1203105"/>
                </a:cubicBezTo>
                <a:lnTo>
                  <a:pt x="5115374" y="1208127"/>
                </a:lnTo>
                <a:lnTo>
                  <a:pt x="5117168" y="1203300"/>
                </a:lnTo>
                <a:cubicBezTo>
                  <a:pt x="5117740" y="1203023"/>
                  <a:pt x="5118311" y="1202843"/>
                  <a:pt x="5118979" y="1202747"/>
                </a:cubicBezTo>
                <a:cubicBezTo>
                  <a:pt x="5141076" y="1195985"/>
                  <a:pt x="5162221" y="1186555"/>
                  <a:pt x="5184701" y="1180840"/>
                </a:cubicBezTo>
                <a:cubicBezTo>
                  <a:pt x="5186225" y="1180592"/>
                  <a:pt x="5187749" y="1180821"/>
                  <a:pt x="5189083" y="1181506"/>
                </a:cubicBezTo>
                <a:lnTo>
                  <a:pt x="5190041" y="1181572"/>
                </a:lnTo>
                <a:lnTo>
                  <a:pt x="5190607" y="1178745"/>
                </a:lnTo>
                <a:cubicBezTo>
                  <a:pt x="5200512" y="1171667"/>
                  <a:pt x="5211943" y="1167038"/>
                  <a:pt x="5223944" y="1165219"/>
                </a:cubicBezTo>
                <a:lnTo>
                  <a:pt x="5225875" y="1166748"/>
                </a:lnTo>
                <a:lnTo>
                  <a:pt x="5237064" y="1158468"/>
                </a:lnTo>
                <a:lnTo>
                  <a:pt x="5246011" y="1159474"/>
                </a:lnTo>
                <a:lnTo>
                  <a:pt x="5246137" y="1158456"/>
                </a:lnTo>
                <a:cubicBezTo>
                  <a:pt x="5248518" y="1154451"/>
                  <a:pt x="5252162" y="1151591"/>
                  <a:pt x="5256293" y="1150150"/>
                </a:cubicBezTo>
                <a:lnTo>
                  <a:pt x="5268487" y="1150346"/>
                </a:lnTo>
                <a:lnTo>
                  <a:pt x="5271188" y="1145121"/>
                </a:lnTo>
                <a:cubicBezTo>
                  <a:pt x="5280713" y="1142740"/>
                  <a:pt x="5287095" y="1135120"/>
                  <a:pt x="5295952" y="1131691"/>
                </a:cubicBezTo>
                <a:cubicBezTo>
                  <a:pt x="5319003" y="1122109"/>
                  <a:pt x="5341292" y="1110774"/>
                  <a:pt x="5362627" y="1097782"/>
                </a:cubicBezTo>
                <a:cubicBezTo>
                  <a:pt x="5390727" y="1082028"/>
                  <a:pt x="5417301" y="1063692"/>
                  <a:pt x="5441970" y="1043013"/>
                </a:cubicBezTo>
                <a:cubicBezTo>
                  <a:pt x="5446543" y="1037851"/>
                  <a:pt x="5452924" y="1034651"/>
                  <a:pt x="5459783" y="1034060"/>
                </a:cubicBezTo>
                <a:lnTo>
                  <a:pt x="5460045" y="1034446"/>
                </a:lnTo>
                <a:lnTo>
                  <a:pt x="5465510" y="1021095"/>
                </a:lnTo>
                <a:lnTo>
                  <a:pt x="5475453" y="1016029"/>
                </a:lnTo>
                <a:lnTo>
                  <a:pt x="5475976" y="1013200"/>
                </a:lnTo>
                <a:cubicBezTo>
                  <a:pt x="5478928" y="1005533"/>
                  <a:pt x="5483596" y="998608"/>
                  <a:pt x="5489502" y="992912"/>
                </a:cubicBezTo>
                <a:cubicBezTo>
                  <a:pt x="5496169" y="984244"/>
                  <a:pt x="5501502" y="974719"/>
                  <a:pt x="5508552" y="966338"/>
                </a:cubicBezTo>
                <a:cubicBezTo>
                  <a:pt x="5509837" y="964766"/>
                  <a:pt x="5510932" y="962909"/>
                  <a:pt x="5512349" y="961647"/>
                </a:cubicBezTo>
                <a:lnTo>
                  <a:pt x="5518067" y="960529"/>
                </a:lnTo>
                <a:lnTo>
                  <a:pt x="5518237" y="960722"/>
                </a:lnTo>
                <a:lnTo>
                  <a:pt x="5518234" y="960707"/>
                </a:lnTo>
                <a:lnTo>
                  <a:pt x="5518077" y="960527"/>
                </a:lnTo>
                <a:lnTo>
                  <a:pt x="5518067" y="960529"/>
                </a:lnTo>
                <a:lnTo>
                  <a:pt x="5517982" y="960432"/>
                </a:lnTo>
                <a:cubicBezTo>
                  <a:pt x="5516171" y="958384"/>
                  <a:pt x="5515981" y="955364"/>
                  <a:pt x="5517505" y="953098"/>
                </a:cubicBezTo>
                <a:cubicBezTo>
                  <a:pt x="5529030" y="926978"/>
                  <a:pt x="5539031" y="900166"/>
                  <a:pt x="5547318" y="872820"/>
                </a:cubicBezTo>
                <a:cubicBezTo>
                  <a:pt x="5549509" y="866342"/>
                  <a:pt x="5548366" y="859199"/>
                  <a:pt x="5550081" y="852627"/>
                </a:cubicBezTo>
                <a:cubicBezTo>
                  <a:pt x="5551795" y="846055"/>
                  <a:pt x="5550842" y="839578"/>
                  <a:pt x="5556939" y="835387"/>
                </a:cubicBezTo>
                <a:lnTo>
                  <a:pt x="5557262" y="835448"/>
                </a:lnTo>
                <a:lnTo>
                  <a:pt x="5557679" y="809640"/>
                </a:lnTo>
                <a:lnTo>
                  <a:pt x="5554652" y="807761"/>
                </a:lnTo>
                <a:cubicBezTo>
                  <a:pt x="5553128" y="805199"/>
                  <a:pt x="5552842" y="802056"/>
                  <a:pt x="5553985" y="799284"/>
                </a:cubicBezTo>
                <a:lnTo>
                  <a:pt x="5557409" y="795860"/>
                </a:lnTo>
                <a:lnTo>
                  <a:pt x="5555707" y="782923"/>
                </a:lnTo>
                <a:lnTo>
                  <a:pt x="5552462" y="781092"/>
                </a:lnTo>
                <a:cubicBezTo>
                  <a:pt x="5545508" y="757145"/>
                  <a:pt x="5536554" y="733800"/>
                  <a:pt x="5525886" y="711273"/>
                </a:cubicBezTo>
                <a:cubicBezTo>
                  <a:pt x="5524743" y="708873"/>
                  <a:pt x="5524743" y="706054"/>
                  <a:pt x="5525886" y="703653"/>
                </a:cubicBezTo>
                <a:lnTo>
                  <a:pt x="5527316" y="703192"/>
                </a:lnTo>
                <a:lnTo>
                  <a:pt x="5526709" y="702442"/>
                </a:lnTo>
                <a:lnTo>
                  <a:pt x="5524171" y="703179"/>
                </a:lnTo>
                <a:cubicBezTo>
                  <a:pt x="5520076" y="702207"/>
                  <a:pt x="5517028" y="698645"/>
                  <a:pt x="5516838" y="694416"/>
                </a:cubicBezTo>
                <a:cubicBezTo>
                  <a:pt x="5516838" y="692321"/>
                  <a:pt x="5518361" y="689463"/>
                  <a:pt x="5514552" y="688606"/>
                </a:cubicBezTo>
                <a:cubicBezTo>
                  <a:pt x="5502740" y="677395"/>
                  <a:pt x="5492549" y="664574"/>
                  <a:pt x="5484262" y="650506"/>
                </a:cubicBezTo>
                <a:cubicBezTo>
                  <a:pt x="5465974" y="625455"/>
                  <a:pt x="5441114" y="607072"/>
                  <a:pt x="5421207" y="583831"/>
                </a:cubicBezTo>
                <a:cubicBezTo>
                  <a:pt x="5417396" y="579354"/>
                  <a:pt x="5409967" y="578592"/>
                  <a:pt x="5408444" y="571639"/>
                </a:cubicBezTo>
                <a:lnTo>
                  <a:pt x="5408434" y="571357"/>
                </a:lnTo>
                <a:lnTo>
                  <a:pt x="5404252" y="572539"/>
                </a:lnTo>
                <a:cubicBezTo>
                  <a:pt x="5403966" y="572406"/>
                  <a:pt x="5403776" y="572263"/>
                  <a:pt x="5403586" y="572111"/>
                </a:cubicBezTo>
                <a:cubicBezTo>
                  <a:pt x="5394061" y="563146"/>
                  <a:pt x="5381107" y="559146"/>
                  <a:pt x="5371010" y="550953"/>
                </a:cubicBezTo>
                <a:lnTo>
                  <a:pt x="5371618" y="548012"/>
                </a:lnTo>
                <a:lnTo>
                  <a:pt x="5361699" y="548357"/>
                </a:lnTo>
                <a:lnTo>
                  <a:pt x="5356367" y="541220"/>
                </a:lnTo>
                <a:lnTo>
                  <a:pt x="5353580" y="542191"/>
                </a:lnTo>
                <a:cubicBezTo>
                  <a:pt x="5341769" y="542040"/>
                  <a:pt x="5330148" y="539516"/>
                  <a:pt x="5319384" y="534761"/>
                </a:cubicBezTo>
                <a:cubicBezTo>
                  <a:pt x="5302811" y="530912"/>
                  <a:pt x="5285953" y="528455"/>
                  <a:pt x="5268902" y="527426"/>
                </a:cubicBezTo>
                <a:close/>
                <a:moveTo>
                  <a:pt x="5258139" y="495232"/>
                </a:moveTo>
                <a:cubicBezTo>
                  <a:pt x="5269473" y="494824"/>
                  <a:pt x="5280904" y="495165"/>
                  <a:pt x="5292238" y="496280"/>
                </a:cubicBezTo>
                <a:cubicBezTo>
                  <a:pt x="5301763" y="497519"/>
                  <a:pt x="5310717" y="499900"/>
                  <a:pt x="5311288" y="513521"/>
                </a:cubicBezTo>
                <a:cubicBezTo>
                  <a:pt x="5316241" y="500280"/>
                  <a:pt x="5316241" y="500090"/>
                  <a:pt x="5329481" y="503043"/>
                </a:cubicBezTo>
                <a:cubicBezTo>
                  <a:pt x="5340435" y="504596"/>
                  <a:pt x="5350913" y="508149"/>
                  <a:pt x="5360533" y="513521"/>
                </a:cubicBezTo>
                <a:lnTo>
                  <a:pt x="5360770" y="513753"/>
                </a:lnTo>
                <a:lnTo>
                  <a:pt x="5360533" y="513234"/>
                </a:lnTo>
                <a:cubicBezTo>
                  <a:pt x="5366629" y="513835"/>
                  <a:pt x="5372439" y="516217"/>
                  <a:pt x="5377202" y="520093"/>
                </a:cubicBezTo>
                <a:lnTo>
                  <a:pt x="5377317" y="520453"/>
                </a:lnTo>
                <a:lnTo>
                  <a:pt x="5377392" y="520093"/>
                </a:lnTo>
                <a:cubicBezTo>
                  <a:pt x="5389869" y="523940"/>
                  <a:pt x="5401489" y="530219"/>
                  <a:pt x="5411586" y="538571"/>
                </a:cubicBezTo>
                <a:lnTo>
                  <a:pt x="5430636" y="550763"/>
                </a:lnTo>
                <a:cubicBezTo>
                  <a:pt x="5432922" y="552173"/>
                  <a:pt x="5434542" y="554497"/>
                  <a:pt x="5435017" y="557145"/>
                </a:cubicBezTo>
                <a:cubicBezTo>
                  <a:pt x="5436351" y="564668"/>
                  <a:pt x="5444542" y="565052"/>
                  <a:pt x="5448353" y="570305"/>
                </a:cubicBezTo>
                <a:cubicBezTo>
                  <a:pt x="5457878" y="569258"/>
                  <a:pt x="5462259" y="576115"/>
                  <a:pt x="5466641" y="581830"/>
                </a:cubicBezTo>
                <a:cubicBezTo>
                  <a:pt x="5473404" y="590003"/>
                  <a:pt x="5480738" y="597766"/>
                  <a:pt x="5488453" y="605071"/>
                </a:cubicBezTo>
                <a:cubicBezTo>
                  <a:pt x="5497407" y="613472"/>
                  <a:pt x="5505121" y="623093"/>
                  <a:pt x="5511408" y="633646"/>
                </a:cubicBezTo>
                <a:cubicBezTo>
                  <a:pt x="5520172" y="649649"/>
                  <a:pt x="5535507" y="660411"/>
                  <a:pt x="5543317" y="677080"/>
                </a:cubicBezTo>
                <a:lnTo>
                  <a:pt x="5555254" y="698272"/>
                </a:lnTo>
                <a:lnTo>
                  <a:pt x="5555604" y="698224"/>
                </a:lnTo>
                <a:lnTo>
                  <a:pt x="5555509" y="698415"/>
                </a:lnTo>
                <a:cubicBezTo>
                  <a:pt x="5564558" y="713226"/>
                  <a:pt x="5571321" y="729266"/>
                  <a:pt x="5575797" y="746040"/>
                </a:cubicBezTo>
                <a:lnTo>
                  <a:pt x="5575797" y="746415"/>
                </a:lnTo>
                <a:lnTo>
                  <a:pt x="5575798" y="746415"/>
                </a:lnTo>
                <a:lnTo>
                  <a:pt x="5582655" y="778229"/>
                </a:lnTo>
                <a:lnTo>
                  <a:pt x="5579868" y="781074"/>
                </a:lnTo>
                <a:lnTo>
                  <a:pt x="5579873" y="781099"/>
                </a:lnTo>
                <a:lnTo>
                  <a:pt x="5582655" y="778318"/>
                </a:lnTo>
                <a:lnTo>
                  <a:pt x="5578393" y="787387"/>
                </a:lnTo>
                <a:lnTo>
                  <a:pt x="5578179" y="788269"/>
                </a:lnTo>
                <a:lnTo>
                  <a:pt x="5577131" y="792579"/>
                </a:lnTo>
                <a:lnTo>
                  <a:pt x="5578179" y="793657"/>
                </a:lnTo>
                <a:lnTo>
                  <a:pt x="5578465" y="793950"/>
                </a:lnTo>
                <a:cubicBezTo>
                  <a:pt x="5585322" y="796950"/>
                  <a:pt x="5589228" y="804209"/>
                  <a:pt x="5587990" y="811572"/>
                </a:cubicBezTo>
                <a:cubicBezTo>
                  <a:pt x="5588180" y="816458"/>
                  <a:pt x="5587418" y="821344"/>
                  <a:pt x="5585799" y="825954"/>
                </a:cubicBezTo>
                <a:lnTo>
                  <a:pt x="5584348" y="825691"/>
                </a:lnTo>
                <a:lnTo>
                  <a:pt x="5584846" y="826714"/>
                </a:lnTo>
                <a:lnTo>
                  <a:pt x="5575695" y="885919"/>
                </a:lnTo>
                <a:lnTo>
                  <a:pt x="5575893" y="888060"/>
                </a:lnTo>
                <a:cubicBezTo>
                  <a:pt x="5572464" y="893394"/>
                  <a:pt x="5568273" y="898442"/>
                  <a:pt x="5570464" y="905681"/>
                </a:cubicBezTo>
                <a:cubicBezTo>
                  <a:pt x="5570654" y="907596"/>
                  <a:pt x="5570083" y="909500"/>
                  <a:pt x="5568749" y="910919"/>
                </a:cubicBezTo>
                <a:cubicBezTo>
                  <a:pt x="5565796" y="914863"/>
                  <a:pt x="5564082" y="919682"/>
                  <a:pt x="5564082" y="924636"/>
                </a:cubicBezTo>
                <a:cubicBezTo>
                  <a:pt x="5563415" y="929779"/>
                  <a:pt x="5562749" y="935208"/>
                  <a:pt x="5556462" y="937495"/>
                </a:cubicBezTo>
                <a:cubicBezTo>
                  <a:pt x="5552367" y="939017"/>
                  <a:pt x="5553319" y="943208"/>
                  <a:pt x="5553128" y="946430"/>
                </a:cubicBezTo>
                <a:cubicBezTo>
                  <a:pt x="5552557" y="954526"/>
                  <a:pt x="5552462" y="962623"/>
                  <a:pt x="5542556" y="965480"/>
                </a:cubicBezTo>
                <a:cubicBezTo>
                  <a:pt x="5540174" y="966242"/>
                  <a:pt x="5539602" y="968909"/>
                  <a:pt x="5539413" y="971195"/>
                </a:cubicBezTo>
                <a:cubicBezTo>
                  <a:pt x="5538841" y="975957"/>
                  <a:pt x="5538459" y="980720"/>
                  <a:pt x="5531983" y="980720"/>
                </a:cubicBezTo>
                <a:cubicBezTo>
                  <a:pt x="5530649" y="980720"/>
                  <a:pt x="5529888" y="982054"/>
                  <a:pt x="5530840" y="983006"/>
                </a:cubicBezTo>
                <a:cubicBezTo>
                  <a:pt x="5535984" y="988626"/>
                  <a:pt x="5530840" y="992055"/>
                  <a:pt x="5528173" y="995865"/>
                </a:cubicBezTo>
                <a:cubicBezTo>
                  <a:pt x="5520458" y="1009429"/>
                  <a:pt x="5510838" y="1021783"/>
                  <a:pt x="5499598" y="1032536"/>
                </a:cubicBezTo>
                <a:cubicBezTo>
                  <a:pt x="5492931" y="1040470"/>
                  <a:pt x="5485501" y="1047719"/>
                  <a:pt x="5477405" y="1054158"/>
                </a:cubicBezTo>
                <a:lnTo>
                  <a:pt x="5474131" y="1043508"/>
                </a:lnTo>
                <a:lnTo>
                  <a:pt x="5472940" y="1045561"/>
                </a:lnTo>
                <a:cubicBezTo>
                  <a:pt x="5472976" y="1047633"/>
                  <a:pt x="5474500" y="1049871"/>
                  <a:pt x="5477405" y="1054252"/>
                </a:cubicBezTo>
                <a:lnTo>
                  <a:pt x="5475214" y="1056729"/>
                </a:lnTo>
                <a:lnTo>
                  <a:pt x="5475212" y="1056727"/>
                </a:lnTo>
                <a:lnTo>
                  <a:pt x="5475214" y="1056729"/>
                </a:lnTo>
                <a:cubicBezTo>
                  <a:pt x="5471213" y="1059587"/>
                  <a:pt x="5466259" y="1061206"/>
                  <a:pt x="5464546" y="1066254"/>
                </a:cubicBezTo>
                <a:lnTo>
                  <a:pt x="5464070" y="1066637"/>
                </a:lnTo>
                <a:lnTo>
                  <a:pt x="5464070" y="1066826"/>
                </a:lnTo>
                <a:lnTo>
                  <a:pt x="5459212" y="1070541"/>
                </a:lnTo>
                <a:lnTo>
                  <a:pt x="5459212" y="1070541"/>
                </a:lnTo>
                <a:lnTo>
                  <a:pt x="5459211" y="1070541"/>
                </a:lnTo>
                <a:cubicBezTo>
                  <a:pt x="5437018" y="1089695"/>
                  <a:pt x="5413015" y="1106573"/>
                  <a:pt x="5387488" y="1120928"/>
                </a:cubicBezTo>
                <a:cubicBezTo>
                  <a:pt x="5377963" y="1126738"/>
                  <a:pt x="5366914" y="1130929"/>
                  <a:pt x="5357294" y="1136454"/>
                </a:cubicBezTo>
                <a:cubicBezTo>
                  <a:pt x="5347388" y="1142702"/>
                  <a:pt x="5337195" y="1148426"/>
                  <a:pt x="5326718" y="1153599"/>
                </a:cubicBezTo>
                <a:cubicBezTo>
                  <a:pt x="5309097" y="1161409"/>
                  <a:pt x="5292524" y="1171696"/>
                  <a:pt x="5274140" y="1177887"/>
                </a:cubicBezTo>
                <a:lnTo>
                  <a:pt x="5273991" y="1177572"/>
                </a:lnTo>
                <a:lnTo>
                  <a:pt x="5254054" y="1186382"/>
                </a:lnTo>
                <a:lnTo>
                  <a:pt x="5254137" y="1186936"/>
                </a:lnTo>
                <a:cubicBezTo>
                  <a:pt x="5246994" y="1190555"/>
                  <a:pt x="5240136" y="1195318"/>
                  <a:pt x="5231563" y="1190270"/>
                </a:cubicBezTo>
                <a:cubicBezTo>
                  <a:pt x="5229754" y="1189222"/>
                  <a:pt x="5229277" y="1192365"/>
                  <a:pt x="5228802" y="1194079"/>
                </a:cubicBezTo>
                <a:lnTo>
                  <a:pt x="5228134" y="1194029"/>
                </a:lnTo>
                <a:lnTo>
                  <a:pt x="5226326" y="1198080"/>
                </a:lnTo>
                <a:lnTo>
                  <a:pt x="5225640" y="1198080"/>
                </a:lnTo>
                <a:lnTo>
                  <a:pt x="5226135" y="1198747"/>
                </a:lnTo>
                <a:lnTo>
                  <a:pt x="5222134" y="1200938"/>
                </a:lnTo>
                <a:cubicBezTo>
                  <a:pt x="5216229" y="1203890"/>
                  <a:pt x="5210704" y="1205224"/>
                  <a:pt x="5206227" y="1194270"/>
                </a:cubicBezTo>
                <a:cubicBezTo>
                  <a:pt x="5206227" y="1202833"/>
                  <a:pt x="5200321" y="1210243"/>
                  <a:pt x="5191939" y="1212082"/>
                </a:cubicBezTo>
                <a:cubicBezTo>
                  <a:pt x="5190416" y="1212558"/>
                  <a:pt x="5188226" y="1214654"/>
                  <a:pt x="5187367" y="1211606"/>
                </a:cubicBezTo>
                <a:cubicBezTo>
                  <a:pt x="5186034" y="1206938"/>
                  <a:pt x="5183272" y="1208557"/>
                  <a:pt x="5181748" y="1210653"/>
                </a:cubicBezTo>
                <a:cubicBezTo>
                  <a:pt x="5173175" y="1222369"/>
                  <a:pt x="5159174" y="1223607"/>
                  <a:pt x="5147077" y="1227893"/>
                </a:cubicBezTo>
                <a:cubicBezTo>
                  <a:pt x="5142124" y="1229703"/>
                  <a:pt x="5136981" y="1230941"/>
                  <a:pt x="5131933" y="1232656"/>
                </a:cubicBezTo>
                <a:lnTo>
                  <a:pt x="5131882" y="1232616"/>
                </a:lnTo>
                <a:lnTo>
                  <a:pt x="5126551" y="1234621"/>
                </a:lnTo>
                <a:cubicBezTo>
                  <a:pt x="5124574" y="1235156"/>
                  <a:pt x="5122979" y="1236180"/>
                  <a:pt x="5123360" y="1239609"/>
                </a:cubicBezTo>
                <a:lnTo>
                  <a:pt x="5122870" y="1239895"/>
                </a:lnTo>
                <a:lnTo>
                  <a:pt x="5123360" y="1239895"/>
                </a:lnTo>
                <a:cubicBezTo>
                  <a:pt x="5129361" y="1246372"/>
                  <a:pt x="5132694" y="1254812"/>
                  <a:pt x="5132885" y="1263613"/>
                </a:cubicBezTo>
                <a:cubicBezTo>
                  <a:pt x="5132885" y="1268470"/>
                  <a:pt x="5134505" y="1271900"/>
                  <a:pt x="5140696" y="1268185"/>
                </a:cubicBezTo>
                <a:cubicBezTo>
                  <a:pt x="5143839" y="1266280"/>
                  <a:pt x="5146220" y="1269995"/>
                  <a:pt x="5148029" y="1272090"/>
                </a:cubicBezTo>
                <a:lnTo>
                  <a:pt x="5166980" y="1294358"/>
                </a:lnTo>
                <a:lnTo>
                  <a:pt x="5167080" y="1294188"/>
                </a:lnTo>
                <a:lnTo>
                  <a:pt x="5192130" y="1321334"/>
                </a:lnTo>
                <a:lnTo>
                  <a:pt x="5194434" y="1323729"/>
                </a:lnTo>
                <a:lnTo>
                  <a:pt x="5194512" y="1323429"/>
                </a:lnTo>
                <a:lnTo>
                  <a:pt x="5249090" y="1369339"/>
                </a:lnTo>
                <a:lnTo>
                  <a:pt x="5249320" y="1369936"/>
                </a:lnTo>
                <a:lnTo>
                  <a:pt x="5276521" y="1387914"/>
                </a:lnTo>
                <a:lnTo>
                  <a:pt x="5276444" y="1388008"/>
                </a:lnTo>
                <a:lnTo>
                  <a:pt x="5306525" y="1406868"/>
                </a:lnTo>
                <a:cubicBezTo>
                  <a:pt x="5308145" y="1407868"/>
                  <a:pt x="5309383" y="1409421"/>
                  <a:pt x="5309954" y="1411249"/>
                </a:cubicBezTo>
                <a:cubicBezTo>
                  <a:pt x="5310717" y="1413059"/>
                  <a:pt x="5311765" y="1414869"/>
                  <a:pt x="5314050" y="1414297"/>
                </a:cubicBezTo>
                <a:cubicBezTo>
                  <a:pt x="5323575" y="1411821"/>
                  <a:pt x="5329386" y="1417917"/>
                  <a:pt x="5335196" y="1422775"/>
                </a:cubicBezTo>
                <a:cubicBezTo>
                  <a:pt x="5338625" y="1425451"/>
                  <a:pt x="5342625" y="1427452"/>
                  <a:pt x="5346816" y="1428680"/>
                </a:cubicBezTo>
                <a:lnTo>
                  <a:pt x="5347355" y="1429345"/>
                </a:lnTo>
                <a:lnTo>
                  <a:pt x="5347293" y="1428967"/>
                </a:lnTo>
                <a:cubicBezTo>
                  <a:pt x="5358152" y="1431958"/>
                  <a:pt x="5368248" y="1437511"/>
                  <a:pt x="5376534" y="1445159"/>
                </a:cubicBezTo>
                <a:cubicBezTo>
                  <a:pt x="5378440" y="1447064"/>
                  <a:pt x="5381107" y="1448007"/>
                  <a:pt x="5383774" y="1447731"/>
                </a:cubicBezTo>
                <a:cubicBezTo>
                  <a:pt x="5387965" y="1447960"/>
                  <a:pt x="5391965" y="1449493"/>
                  <a:pt x="5395204" y="1452113"/>
                </a:cubicBezTo>
                <a:lnTo>
                  <a:pt x="5395119" y="1452317"/>
                </a:lnTo>
                <a:lnTo>
                  <a:pt x="5395490" y="1452112"/>
                </a:lnTo>
                <a:cubicBezTo>
                  <a:pt x="5399585" y="1452741"/>
                  <a:pt x="5403586" y="1454227"/>
                  <a:pt x="5407110" y="1456493"/>
                </a:cubicBezTo>
                <a:lnTo>
                  <a:pt x="5407110" y="1456494"/>
                </a:lnTo>
                <a:lnTo>
                  <a:pt x="5420159" y="1463638"/>
                </a:lnTo>
                <a:lnTo>
                  <a:pt x="5420125" y="1463700"/>
                </a:lnTo>
                <a:lnTo>
                  <a:pt x="5420446" y="1463637"/>
                </a:lnTo>
                <a:cubicBezTo>
                  <a:pt x="5429208" y="1465761"/>
                  <a:pt x="5437685" y="1468724"/>
                  <a:pt x="5445877" y="1472496"/>
                </a:cubicBezTo>
                <a:lnTo>
                  <a:pt x="5445877" y="1473217"/>
                </a:lnTo>
                <a:lnTo>
                  <a:pt x="5447591" y="1472972"/>
                </a:lnTo>
                <a:lnTo>
                  <a:pt x="5448087" y="1473872"/>
                </a:lnTo>
                <a:lnTo>
                  <a:pt x="5448258" y="1472972"/>
                </a:lnTo>
                <a:cubicBezTo>
                  <a:pt x="5453688" y="1474372"/>
                  <a:pt x="5459021" y="1476525"/>
                  <a:pt x="5463879" y="1479354"/>
                </a:cubicBezTo>
                <a:lnTo>
                  <a:pt x="5512933" y="1496118"/>
                </a:lnTo>
                <a:cubicBezTo>
                  <a:pt x="5515885" y="1496832"/>
                  <a:pt x="5518552" y="1498166"/>
                  <a:pt x="5520934" y="1500023"/>
                </a:cubicBezTo>
                <a:lnTo>
                  <a:pt x="5521510" y="1500432"/>
                </a:lnTo>
                <a:lnTo>
                  <a:pt x="5533684" y="1503024"/>
                </a:lnTo>
                <a:lnTo>
                  <a:pt x="5545915" y="1507112"/>
                </a:lnTo>
                <a:lnTo>
                  <a:pt x="5546175" y="1506881"/>
                </a:lnTo>
                <a:cubicBezTo>
                  <a:pt x="5553985" y="1508233"/>
                  <a:pt x="5561701" y="1510510"/>
                  <a:pt x="5569035" y="1513644"/>
                </a:cubicBezTo>
                <a:lnTo>
                  <a:pt x="5568770" y="1513950"/>
                </a:lnTo>
                <a:lnTo>
                  <a:pt x="5569035" y="1513930"/>
                </a:lnTo>
                <a:cubicBezTo>
                  <a:pt x="5572750" y="1513768"/>
                  <a:pt x="5576559" y="1514187"/>
                  <a:pt x="5580178" y="1515168"/>
                </a:cubicBezTo>
                <a:cubicBezTo>
                  <a:pt x="5589703" y="1517835"/>
                  <a:pt x="5591418" y="1520311"/>
                  <a:pt x="5588846" y="1530218"/>
                </a:cubicBezTo>
                <a:cubicBezTo>
                  <a:pt x="5588465" y="1532808"/>
                  <a:pt x="5588465" y="1535437"/>
                  <a:pt x="5588846" y="1538028"/>
                </a:cubicBezTo>
                <a:cubicBezTo>
                  <a:pt x="5588846" y="1544600"/>
                  <a:pt x="5587704" y="1546124"/>
                  <a:pt x="5581989" y="1543934"/>
                </a:cubicBezTo>
                <a:cubicBezTo>
                  <a:pt x="5574750" y="1541267"/>
                  <a:pt x="5566368" y="1540695"/>
                  <a:pt x="5561224" y="1533456"/>
                </a:cubicBezTo>
                <a:cubicBezTo>
                  <a:pt x="5559510" y="1530732"/>
                  <a:pt x="5555986" y="1529903"/>
                  <a:pt x="5553223" y="1531608"/>
                </a:cubicBezTo>
                <a:cubicBezTo>
                  <a:pt x="5552652" y="1531970"/>
                  <a:pt x="5552080" y="1532437"/>
                  <a:pt x="5551699" y="1532980"/>
                </a:cubicBezTo>
                <a:cubicBezTo>
                  <a:pt x="5549508" y="1535170"/>
                  <a:pt x="5545984" y="1536504"/>
                  <a:pt x="5544746" y="1534218"/>
                </a:cubicBezTo>
                <a:cubicBezTo>
                  <a:pt x="5540746" y="1527360"/>
                  <a:pt x="5534554" y="1532218"/>
                  <a:pt x="5530077" y="1529836"/>
                </a:cubicBezTo>
                <a:lnTo>
                  <a:pt x="5530049" y="1529582"/>
                </a:lnTo>
                <a:lnTo>
                  <a:pt x="5529792" y="1529837"/>
                </a:lnTo>
                <a:cubicBezTo>
                  <a:pt x="5508837" y="1524207"/>
                  <a:pt x="5488264" y="1517273"/>
                  <a:pt x="5468165" y="1509072"/>
                </a:cubicBezTo>
                <a:lnTo>
                  <a:pt x="5468103" y="1508834"/>
                </a:lnTo>
                <a:lnTo>
                  <a:pt x="5398824" y="1482973"/>
                </a:lnTo>
                <a:cubicBezTo>
                  <a:pt x="5395299" y="1481573"/>
                  <a:pt x="5392346" y="1479106"/>
                  <a:pt x="5390251" y="1475924"/>
                </a:cubicBezTo>
                <a:cubicBezTo>
                  <a:pt x="5387965" y="1472381"/>
                  <a:pt x="5383964" y="1470295"/>
                  <a:pt x="5379678" y="1470400"/>
                </a:cubicBezTo>
                <a:lnTo>
                  <a:pt x="5379625" y="1470158"/>
                </a:lnTo>
                <a:lnTo>
                  <a:pt x="5379392" y="1470401"/>
                </a:lnTo>
                <a:cubicBezTo>
                  <a:pt x="5376534" y="1472591"/>
                  <a:pt x="5373678" y="1471353"/>
                  <a:pt x="5371010" y="1470401"/>
                </a:cubicBezTo>
                <a:lnTo>
                  <a:pt x="5352007" y="1460900"/>
                </a:lnTo>
                <a:lnTo>
                  <a:pt x="5351960" y="1461065"/>
                </a:lnTo>
                <a:cubicBezTo>
                  <a:pt x="5346531" y="1458398"/>
                  <a:pt x="5341101" y="1455636"/>
                  <a:pt x="5335577" y="1453064"/>
                </a:cubicBezTo>
                <a:cubicBezTo>
                  <a:pt x="5330052" y="1450493"/>
                  <a:pt x="5324052" y="1447159"/>
                  <a:pt x="5323957" y="1439348"/>
                </a:cubicBezTo>
                <a:cubicBezTo>
                  <a:pt x="5315003" y="1443473"/>
                  <a:pt x="5304335" y="1439720"/>
                  <a:pt x="5299954" y="1430871"/>
                </a:cubicBezTo>
                <a:cubicBezTo>
                  <a:pt x="5297763" y="1426489"/>
                  <a:pt x="5297191" y="1421918"/>
                  <a:pt x="5290429" y="1426870"/>
                </a:cubicBezTo>
                <a:cubicBezTo>
                  <a:pt x="5287952" y="1428871"/>
                  <a:pt x="5285571" y="1425918"/>
                  <a:pt x="5284237" y="1423632"/>
                </a:cubicBezTo>
                <a:cubicBezTo>
                  <a:pt x="5283190" y="1421184"/>
                  <a:pt x="5282808" y="1418450"/>
                  <a:pt x="5283380" y="1415821"/>
                </a:cubicBezTo>
                <a:cubicBezTo>
                  <a:pt x="5283380" y="1413631"/>
                  <a:pt x="5284237" y="1411059"/>
                  <a:pt x="5281665" y="1409821"/>
                </a:cubicBezTo>
                <a:cubicBezTo>
                  <a:pt x="5279093" y="1408582"/>
                  <a:pt x="5276617" y="1409821"/>
                  <a:pt x="5274807" y="1412202"/>
                </a:cubicBezTo>
                <a:cubicBezTo>
                  <a:pt x="5272997" y="1414583"/>
                  <a:pt x="5273188" y="1414869"/>
                  <a:pt x="5270997" y="1414297"/>
                </a:cubicBezTo>
                <a:cubicBezTo>
                  <a:pt x="5267759" y="1412202"/>
                  <a:pt x="5268807" y="1407344"/>
                  <a:pt x="5265758" y="1404772"/>
                </a:cubicBezTo>
                <a:cubicBezTo>
                  <a:pt x="5261186" y="1409821"/>
                  <a:pt x="5261186" y="1409821"/>
                  <a:pt x="5252804" y="1404201"/>
                </a:cubicBezTo>
                <a:lnTo>
                  <a:pt x="5252930" y="1404112"/>
                </a:lnTo>
                <a:lnTo>
                  <a:pt x="5243851" y="1397534"/>
                </a:lnTo>
                <a:lnTo>
                  <a:pt x="5243853" y="1397533"/>
                </a:lnTo>
                <a:lnTo>
                  <a:pt x="5243852" y="1397533"/>
                </a:lnTo>
                <a:cubicBezTo>
                  <a:pt x="5240042" y="1395247"/>
                  <a:pt x="5236041" y="1393057"/>
                  <a:pt x="5232421" y="1390485"/>
                </a:cubicBezTo>
                <a:cubicBezTo>
                  <a:pt x="5228803" y="1387913"/>
                  <a:pt x="5222896" y="1384008"/>
                  <a:pt x="5226421" y="1375912"/>
                </a:cubicBezTo>
                <a:cubicBezTo>
                  <a:pt x="5222707" y="1379646"/>
                  <a:pt x="5216706" y="1379655"/>
                  <a:pt x="5212991" y="1375950"/>
                </a:cubicBezTo>
                <a:cubicBezTo>
                  <a:pt x="5212610" y="1375588"/>
                  <a:pt x="5212228" y="1375188"/>
                  <a:pt x="5211943" y="1374769"/>
                </a:cubicBezTo>
                <a:lnTo>
                  <a:pt x="5187163" y="1352077"/>
                </a:lnTo>
                <a:lnTo>
                  <a:pt x="5187083" y="1352385"/>
                </a:lnTo>
                <a:lnTo>
                  <a:pt x="5178224" y="1344670"/>
                </a:lnTo>
                <a:cubicBezTo>
                  <a:pt x="5170699" y="1338317"/>
                  <a:pt x="5163555" y="1331516"/>
                  <a:pt x="5156888" y="1324287"/>
                </a:cubicBezTo>
                <a:lnTo>
                  <a:pt x="5153156" y="1308428"/>
                </a:lnTo>
                <a:lnTo>
                  <a:pt x="5153078" y="1308380"/>
                </a:lnTo>
                <a:cubicBezTo>
                  <a:pt x="5149458" y="1305809"/>
                  <a:pt x="5149554" y="1313143"/>
                  <a:pt x="5146029" y="1310857"/>
                </a:cubicBezTo>
                <a:cubicBezTo>
                  <a:pt x="5134505" y="1301808"/>
                  <a:pt x="5128504" y="1288187"/>
                  <a:pt x="5118502" y="1277900"/>
                </a:cubicBezTo>
                <a:cubicBezTo>
                  <a:pt x="5111740" y="1272176"/>
                  <a:pt x="5108406" y="1263337"/>
                  <a:pt x="5109740" y="1254564"/>
                </a:cubicBezTo>
                <a:lnTo>
                  <a:pt x="5105131" y="1251179"/>
                </a:lnTo>
                <a:lnTo>
                  <a:pt x="5104190" y="1254969"/>
                </a:lnTo>
                <a:lnTo>
                  <a:pt x="5100551" y="1253349"/>
                </a:lnTo>
                <a:lnTo>
                  <a:pt x="5100404" y="1253421"/>
                </a:lnTo>
                <a:lnTo>
                  <a:pt x="5100433" y="1253267"/>
                </a:lnTo>
                <a:lnTo>
                  <a:pt x="5093177" y="1246808"/>
                </a:lnTo>
                <a:cubicBezTo>
                  <a:pt x="5090093" y="1245693"/>
                  <a:pt x="5086593" y="1245720"/>
                  <a:pt x="5083355" y="1247134"/>
                </a:cubicBezTo>
                <a:cubicBezTo>
                  <a:pt x="5073830" y="1249801"/>
                  <a:pt x="5064305" y="1251325"/>
                  <a:pt x="5054780" y="1253420"/>
                </a:cubicBezTo>
                <a:lnTo>
                  <a:pt x="5054509" y="1253334"/>
                </a:lnTo>
                <a:lnTo>
                  <a:pt x="5054590" y="1253421"/>
                </a:lnTo>
                <a:lnTo>
                  <a:pt x="5020552" y="1259873"/>
                </a:lnTo>
                <a:lnTo>
                  <a:pt x="5020584" y="1259993"/>
                </a:lnTo>
                <a:cubicBezTo>
                  <a:pt x="5010584" y="1263870"/>
                  <a:pt x="5000011" y="1266127"/>
                  <a:pt x="4989248" y="1266661"/>
                </a:cubicBezTo>
                <a:lnTo>
                  <a:pt x="4989165" y="1266371"/>
                </a:lnTo>
                <a:lnTo>
                  <a:pt x="4988867" y="1266565"/>
                </a:lnTo>
                <a:cubicBezTo>
                  <a:pt x="4965340" y="1270756"/>
                  <a:pt x="4941242" y="1273233"/>
                  <a:pt x="4917715" y="1276090"/>
                </a:cubicBezTo>
                <a:cubicBezTo>
                  <a:pt x="4906095" y="1277967"/>
                  <a:pt x="4894283" y="1278224"/>
                  <a:pt x="4882663" y="1276852"/>
                </a:cubicBezTo>
                <a:cubicBezTo>
                  <a:pt x="4875805" y="1276776"/>
                  <a:pt x="4868947" y="1277672"/>
                  <a:pt x="4862375" y="1279519"/>
                </a:cubicBezTo>
                <a:lnTo>
                  <a:pt x="4833046" y="1278281"/>
                </a:lnTo>
                <a:lnTo>
                  <a:pt x="4833038" y="1278376"/>
                </a:lnTo>
                <a:cubicBezTo>
                  <a:pt x="4828275" y="1280662"/>
                  <a:pt x="4824846" y="1279995"/>
                  <a:pt x="4824083" y="1274090"/>
                </a:cubicBezTo>
                <a:cubicBezTo>
                  <a:pt x="4823989" y="1268251"/>
                  <a:pt x="4822465" y="1262527"/>
                  <a:pt x="4819607" y="1257421"/>
                </a:cubicBezTo>
                <a:cubicBezTo>
                  <a:pt x="4816274" y="1259917"/>
                  <a:pt x="4815417" y="1264555"/>
                  <a:pt x="4817607" y="1268089"/>
                </a:cubicBezTo>
                <a:cubicBezTo>
                  <a:pt x="4820941" y="1275042"/>
                  <a:pt x="4818464" y="1279995"/>
                  <a:pt x="4810845" y="1280281"/>
                </a:cubicBezTo>
                <a:cubicBezTo>
                  <a:pt x="4796842" y="1281272"/>
                  <a:pt x="4782841" y="1281110"/>
                  <a:pt x="4768839" y="1279805"/>
                </a:cubicBezTo>
                <a:cubicBezTo>
                  <a:pt x="4760362" y="1278757"/>
                  <a:pt x="4751789" y="1282472"/>
                  <a:pt x="4743502" y="1278662"/>
                </a:cubicBezTo>
                <a:lnTo>
                  <a:pt x="4707403" y="1280472"/>
                </a:lnTo>
                <a:lnTo>
                  <a:pt x="4707402" y="1280472"/>
                </a:lnTo>
                <a:lnTo>
                  <a:pt x="4707402" y="1280471"/>
                </a:lnTo>
                <a:lnTo>
                  <a:pt x="4701236" y="1277376"/>
                </a:lnTo>
                <a:cubicBezTo>
                  <a:pt x="4699116" y="1276757"/>
                  <a:pt x="4696878" y="1276900"/>
                  <a:pt x="4694354" y="1278853"/>
                </a:cubicBezTo>
                <a:cubicBezTo>
                  <a:pt x="4692068" y="1280281"/>
                  <a:pt x="4689211" y="1280662"/>
                  <a:pt x="4686639" y="1279900"/>
                </a:cubicBezTo>
                <a:cubicBezTo>
                  <a:pt x="4677685" y="1278538"/>
                  <a:pt x="4668637" y="1278024"/>
                  <a:pt x="4659589" y="1278376"/>
                </a:cubicBezTo>
                <a:cubicBezTo>
                  <a:pt x="4659589" y="1278376"/>
                  <a:pt x="4658826" y="1278376"/>
                  <a:pt x="4658540" y="1278376"/>
                </a:cubicBezTo>
                <a:cubicBezTo>
                  <a:pt x="4649015" y="1273804"/>
                  <a:pt x="4638062" y="1276757"/>
                  <a:pt x="4627965" y="1275138"/>
                </a:cubicBezTo>
                <a:lnTo>
                  <a:pt x="4616107" y="1275978"/>
                </a:lnTo>
                <a:lnTo>
                  <a:pt x="4615868" y="1276376"/>
                </a:lnTo>
                <a:lnTo>
                  <a:pt x="4611486" y="1276376"/>
                </a:lnTo>
                <a:lnTo>
                  <a:pt x="4610820" y="1275331"/>
                </a:lnTo>
                <a:lnTo>
                  <a:pt x="4610820" y="1275900"/>
                </a:lnTo>
                <a:lnTo>
                  <a:pt x="4599103" y="1273709"/>
                </a:lnTo>
                <a:lnTo>
                  <a:pt x="4599119" y="1273632"/>
                </a:lnTo>
                <a:lnTo>
                  <a:pt x="4580315" y="1271697"/>
                </a:lnTo>
                <a:cubicBezTo>
                  <a:pt x="4573719" y="1271709"/>
                  <a:pt x="4567147" y="1271709"/>
                  <a:pt x="4560908" y="1269613"/>
                </a:cubicBezTo>
                <a:lnTo>
                  <a:pt x="4560971" y="1269587"/>
                </a:lnTo>
                <a:lnTo>
                  <a:pt x="4531667" y="1267232"/>
                </a:lnTo>
                <a:lnTo>
                  <a:pt x="4531859" y="1266699"/>
                </a:lnTo>
                <a:lnTo>
                  <a:pt x="4531476" y="1267232"/>
                </a:lnTo>
                <a:lnTo>
                  <a:pt x="4518237" y="1266470"/>
                </a:lnTo>
                <a:lnTo>
                  <a:pt x="4518468" y="1266008"/>
                </a:lnTo>
                <a:lnTo>
                  <a:pt x="4517856" y="1266470"/>
                </a:lnTo>
                <a:cubicBezTo>
                  <a:pt x="4502615" y="1264374"/>
                  <a:pt x="4487184" y="1262755"/>
                  <a:pt x="4471945" y="1259898"/>
                </a:cubicBezTo>
                <a:cubicBezTo>
                  <a:pt x="4450323" y="1256869"/>
                  <a:pt x="4428891" y="1252344"/>
                  <a:pt x="4407842" y="1246372"/>
                </a:cubicBezTo>
                <a:lnTo>
                  <a:pt x="4407950" y="1246078"/>
                </a:lnTo>
                <a:lnTo>
                  <a:pt x="4407937" y="1246086"/>
                </a:lnTo>
                <a:cubicBezTo>
                  <a:pt x="4397079" y="1245372"/>
                  <a:pt x="4386411" y="1243162"/>
                  <a:pt x="4376124" y="1239514"/>
                </a:cubicBezTo>
                <a:cubicBezTo>
                  <a:pt x="4360979" y="1237419"/>
                  <a:pt x="4346691" y="1231989"/>
                  <a:pt x="4331833" y="1228941"/>
                </a:cubicBezTo>
                <a:cubicBezTo>
                  <a:pt x="4323642" y="1227322"/>
                  <a:pt x="4323737" y="1219416"/>
                  <a:pt x="4320688" y="1213511"/>
                </a:cubicBezTo>
                <a:cubicBezTo>
                  <a:pt x="4317736" y="1216845"/>
                  <a:pt x="4320688" y="1222179"/>
                  <a:pt x="4316116" y="1223036"/>
                </a:cubicBezTo>
                <a:cubicBezTo>
                  <a:pt x="4312878" y="1223417"/>
                  <a:pt x="4309545" y="1222922"/>
                  <a:pt x="4306591" y="1221607"/>
                </a:cubicBezTo>
                <a:lnTo>
                  <a:pt x="4294495" y="1218369"/>
                </a:lnTo>
                <a:lnTo>
                  <a:pt x="4294504" y="1218346"/>
                </a:lnTo>
                <a:lnTo>
                  <a:pt x="4294019" y="1218845"/>
                </a:lnTo>
                <a:cubicBezTo>
                  <a:pt x="4291638" y="1218044"/>
                  <a:pt x="4290304" y="1215444"/>
                  <a:pt x="4291161" y="1213053"/>
                </a:cubicBezTo>
                <a:lnTo>
                  <a:pt x="4291459" y="1212368"/>
                </a:lnTo>
                <a:lnTo>
                  <a:pt x="4286971" y="1212368"/>
                </a:lnTo>
                <a:cubicBezTo>
                  <a:pt x="4283351" y="1214483"/>
                  <a:pt x="4279064" y="1214835"/>
                  <a:pt x="4275159" y="1213320"/>
                </a:cubicBezTo>
                <a:lnTo>
                  <a:pt x="4240964" y="1203795"/>
                </a:lnTo>
                <a:lnTo>
                  <a:pt x="4240845" y="1203288"/>
                </a:lnTo>
                <a:lnTo>
                  <a:pt x="4220866" y="1198176"/>
                </a:lnTo>
                <a:lnTo>
                  <a:pt x="4220847" y="1198136"/>
                </a:lnTo>
                <a:lnTo>
                  <a:pt x="4209246" y="1194080"/>
                </a:lnTo>
                <a:lnTo>
                  <a:pt x="4209114" y="1193969"/>
                </a:lnTo>
                <a:lnTo>
                  <a:pt x="4209150" y="1194175"/>
                </a:lnTo>
                <a:lnTo>
                  <a:pt x="4186385" y="1187126"/>
                </a:lnTo>
                <a:lnTo>
                  <a:pt x="4186411" y="1187103"/>
                </a:lnTo>
                <a:lnTo>
                  <a:pt x="4144952" y="1172935"/>
                </a:lnTo>
                <a:cubicBezTo>
                  <a:pt x="4143523" y="1171687"/>
                  <a:pt x="4141523" y="1171325"/>
                  <a:pt x="4139713" y="1171982"/>
                </a:cubicBezTo>
                <a:cubicBezTo>
                  <a:pt x="4135141" y="1173316"/>
                  <a:pt x="4133903" y="1171125"/>
                  <a:pt x="4133236" y="1166839"/>
                </a:cubicBezTo>
                <a:cubicBezTo>
                  <a:pt x="4132093" y="1159886"/>
                  <a:pt x="4131235" y="1159695"/>
                  <a:pt x="4125521" y="1163124"/>
                </a:cubicBezTo>
                <a:cubicBezTo>
                  <a:pt x="4123996" y="1164077"/>
                  <a:pt x="4122758" y="1165696"/>
                  <a:pt x="4120758" y="1165886"/>
                </a:cubicBezTo>
                <a:lnTo>
                  <a:pt x="4119520" y="1165886"/>
                </a:lnTo>
                <a:cubicBezTo>
                  <a:pt x="4117329" y="1163981"/>
                  <a:pt x="4119520" y="1162648"/>
                  <a:pt x="4120283" y="1161124"/>
                </a:cubicBezTo>
                <a:cubicBezTo>
                  <a:pt x="4120949" y="1160171"/>
                  <a:pt x="4120758" y="1158876"/>
                  <a:pt x="4119806" y="1158171"/>
                </a:cubicBezTo>
                <a:cubicBezTo>
                  <a:pt x="4118949" y="1157399"/>
                  <a:pt x="4117615" y="1157399"/>
                  <a:pt x="4116758" y="1158171"/>
                </a:cubicBezTo>
                <a:cubicBezTo>
                  <a:pt x="4113614" y="1160457"/>
                  <a:pt x="4111519" y="1165315"/>
                  <a:pt x="4106280" y="1162457"/>
                </a:cubicBezTo>
                <a:lnTo>
                  <a:pt x="4104343" y="1161840"/>
                </a:lnTo>
                <a:lnTo>
                  <a:pt x="4104185" y="1162076"/>
                </a:lnTo>
                <a:cubicBezTo>
                  <a:pt x="4098757" y="1160943"/>
                  <a:pt x="4093422" y="1158923"/>
                  <a:pt x="4088659" y="1156076"/>
                </a:cubicBezTo>
                <a:cubicBezTo>
                  <a:pt x="4086374" y="1154704"/>
                  <a:pt x="4083611" y="1154294"/>
                  <a:pt x="4081040" y="1154933"/>
                </a:cubicBezTo>
                <a:lnTo>
                  <a:pt x="4081040" y="1154932"/>
                </a:lnTo>
                <a:lnTo>
                  <a:pt x="4081040" y="1154932"/>
                </a:lnTo>
                <a:cubicBezTo>
                  <a:pt x="4074467" y="1152112"/>
                  <a:pt x="4067800" y="1149845"/>
                  <a:pt x="4060846" y="1148169"/>
                </a:cubicBezTo>
                <a:cubicBezTo>
                  <a:pt x="4055608" y="1137596"/>
                  <a:pt x="4059703" y="1128262"/>
                  <a:pt x="4072086" y="1122928"/>
                </a:cubicBezTo>
                <a:lnTo>
                  <a:pt x="4108376" y="1134834"/>
                </a:lnTo>
                <a:cubicBezTo>
                  <a:pt x="4110947" y="1137653"/>
                  <a:pt x="4113329" y="1140645"/>
                  <a:pt x="4115425" y="1143788"/>
                </a:cubicBezTo>
                <a:lnTo>
                  <a:pt x="4115396" y="1143982"/>
                </a:lnTo>
                <a:lnTo>
                  <a:pt x="4115710" y="1143788"/>
                </a:lnTo>
                <a:cubicBezTo>
                  <a:pt x="4117234" y="1144360"/>
                  <a:pt x="4117901" y="1148360"/>
                  <a:pt x="4119615" y="1145979"/>
                </a:cubicBezTo>
                <a:cubicBezTo>
                  <a:pt x="4122187" y="1142454"/>
                  <a:pt x="4124187" y="1140573"/>
                  <a:pt x="4126187" y="1140371"/>
                </a:cubicBezTo>
                <a:cubicBezTo>
                  <a:pt x="4128188" y="1140168"/>
                  <a:pt x="4130188" y="1141645"/>
                  <a:pt x="4132760" y="1144836"/>
                </a:cubicBezTo>
                <a:cubicBezTo>
                  <a:pt x="4134950" y="1147503"/>
                  <a:pt x="4136665" y="1150456"/>
                  <a:pt x="4138761" y="1153123"/>
                </a:cubicBezTo>
                <a:cubicBezTo>
                  <a:pt x="4140856" y="1155790"/>
                  <a:pt x="4142952" y="1157885"/>
                  <a:pt x="4145333" y="1155218"/>
                </a:cubicBezTo>
                <a:cubicBezTo>
                  <a:pt x="4147715" y="1152551"/>
                  <a:pt x="4144666" y="1150075"/>
                  <a:pt x="4142094" y="1148646"/>
                </a:cubicBezTo>
                <a:lnTo>
                  <a:pt x="4137332" y="1145693"/>
                </a:lnTo>
                <a:cubicBezTo>
                  <a:pt x="4146761" y="1146541"/>
                  <a:pt x="4156001" y="1149094"/>
                  <a:pt x="4164478" y="1153218"/>
                </a:cubicBezTo>
                <a:cubicBezTo>
                  <a:pt x="4167717" y="1154456"/>
                  <a:pt x="4165240" y="1158076"/>
                  <a:pt x="4166954" y="1161219"/>
                </a:cubicBezTo>
                <a:cubicBezTo>
                  <a:pt x="4172098" y="1156390"/>
                  <a:pt x="4179719" y="1155313"/>
                  <a:pt x="4186004" y="1158552"/>
                </a:cubicBezTo>
                <a:cubicBezTo>
                  <a:pt x="4196101" y="1161981"/>
                  <a:pt x="4206197" y="1165124"/>
                  <a:pt x="4216294" y="1168077"/>
                </a:cubicBezTo>
                <a:lnTo>
                  <a:pt x="4216434" y="1168500"/>
                </a:lnTo>
                <a:lnTo>
                  <a:pt x="4254871" y="1180269"/>
                </a:lnTo>
                <a:lnTo>
                  <a:pt x="4253394" y="1180745"/>
                </a:lnTo>
                <a:lnTo>
                  <a:pt x="4254871" y="1180745"/>
                </a:lnTo>
                <a:cubicBezTo>
                  <a:pt x="4259823" y="1180107"/>
                  <a:pt x="4264777" y="1181917"/>
                  <a:pt x="4268110" y="1185603"/>
                </a:cubicBezTo>
                <a:cubicBezTo>
                  <a:pt x="4269920" y="1188127"/>
                  <a:pt x="4272063" y="1187674"/>
                  <a:pt x="4274218" y="1187008"/>
                </a:cubicBezTo>
                <a:lnTo>
                  <a:pt x="4280229" y="1187124"/>
                </a:lnTo>
                <a:lnTo>
                  <a:pt x="4280398" y="1186651"/>
                </a:lnTo>
                <a:cubicBezTo>
                  <a:pt x="4284208" y="1189080"/>
                  <a:pt x="4288399" y="1190080"/>
                  <a:pt x="4292649" y="1190866"/>
                </a:cubicBezTo>
                <a:lnTo>
                  <a:pt x="4305257" y="1193795"/>
                </a:lnTo>
                <a:lnTo>
                  <a:pt x="4305257" y="1193794"/>
                </a:lnTo>
                <a:lnTo>
                  <a:pt x="4307067" y="1194556"/>
                </a:lnTo>
                <a:lnTo>
                  <a:pt x="4307254" y="1194980"/>
                </a:lnTo>
                <a:lnTo>
                  <a:pt x="4307544" y="1194080"/>
                </a:lnTo>
                <a:lnTo>
                  <a:pt x="4331356" y="1200176"/>
                </a:lnTo>
                <a:cubicBezTo>
                  <a:pt x="4339643" y="1200804"/>
                  <a:pt x="4347645" y="1203776"/>
                  <a:pt x="4354312" y="1208748"/>
                </a:cubicBezTo>
                <a:cubicBezTo>
                  <a:pt x="4355455" y="1209796"/>
                  <a:pt x="4357074" y="1210129"/>
                  <a:pt x="4358502" y="1209606"/>
                </a:cubicBezTo>
                <a:cubicBezTo>
                  <a:pt x="4367075" y="1208739"/>
                  <a:pt x="4375743" y="1210225"/>
                  <a:pt x="4383553" y="1213892"/>
                </a:cubicBezTo>
                <a:lnTo>
                  <a:pt x="4383553" y="1214468"/>
                </a:lnTo>
                <a:lnTo>
                  <a:pt x="4440227" y="1226370"/>
                </a:lnTo>
                <a:lnTo>
                  <a:pt x="4451277" y="1228370"/>
                </a:lnTo>
                <a:lnTo>
                  <a:pt x="4451320" y="1228435"/>
                </a:lnTo>
                <a:lnTo>
                  <a:pt x="4451370" y="1228370"/>
                </a:lnTo>
                <a:cubicBezTo>
                  <a:pt x="4476898" y="1233227"/>
                  <a:pt x="4502615" y="1237038"/>
                  <a:pt x="4528524" y="1239609"/>
                </a:cubicBezTo>
                <a:lnTo>
                  <a:pt x="4537986" y="1241975"/>
                </a:lnTo>
                <a:lnTo>
                  <a:pt x="4538620" y="1241419"/>
                </a:lnTo>
                <a:lnTo>
                  <a:pt x="4540431" y="1242086"/>
                </a:lnTo>
                <a:lnTo>
                  <a:pt x="4540431" y="1242086"/>
                </a:lnTo>
                <a:lnTo>
                  <a:pt x="4564278" y="1243776"/>
                </a:lnTo>
                <a:cubicBezTo>
                  <a:pt x="4572291" y="1244015"/>
                  <a:pt x="4580292" y="1244658"/>
                  <a:pt x="4588055" y="1247896"/>
                </a:cubicBezTo>
                <a:cubicBezTo>
                  <a:pt x="4592436" y="1249706"/>
                  <a:pt x="4596151" y="1246086"/>
                  <a:pt x="4600342" y="1246658"/>
                </a:cubicBezTo>
                <a:lnTo>
                  <a:pt x="4600304" y="1247265"/>
                </a:lnTo>
                <a:lnTo>
                  <a:pt x="4611282" y="1251474"/>
                </a:lnTo>
                <a:lnTo>
                  <a:pt x="4611391" y="1251135"/>
                </a:lnTo>
                <a:lnTo>
                  <a:pt x="4620590" y="1248927"/>
                </a:lnTo>
                <a:lnTo>
                  <a:pt x="4620439" y="1248753"/>
                </a:lnTo>
                <a:lnTo>
                  <a:pt x="4631679" y="1249229"/>
                </a:lnTo>
                <a:cubicBezTo>
                  <a:pt x="4638442" y="1252182"/>
                  <a:pt x="4645776" y="1248086"/>
                  <a:pt x="4652540" y="1251039"/>
                </a:cubicBezTo>
                <a:lnTo>
                  <a:pt x="4652634" y="1251039"/>
                </a:lnTo>
                <a:lnTo>
                  <a:pt x="4652341" y="1251351"/>
                </a:lnTo>
                <a:lnTo>
                  <a:pt x="4653111" y="1251135"/>
                </a:lnTo>
                <a:cubicBezTo>
                  <a:pt x="4661112" y="1251135"/>
                  <a:pt x="4669114" y="1251135"/>
                  <a:pt x="4677019" y="1251135"/>
                </a:cubicBezTo>
                <a:cubicBezTo>
                  <a:pt x="4684924" y="1251135"/>
                  <a:pt x="4686544" y="1263422"/>
                  <a:pt x="4694354" y="1266470"/>
                </a:cubicBezTo>
                <a:cubicBezTo>
                  <a:pt x="4697403" y="1263803"/>
                  <a:pt x="4696069" y="1260279"/>
                  <a:pt x="4695783" y="1256945"/>
                </a:cubicBezTo>
                <a:cubicBezTo>
                  <a:pt x="4695497" y="1253611"/>
                  <a:pt x="4697403" y="1251421"/>
                  <a:pt x="4701308" y="1252087"/>
                </a:cubicBezTo>
                <a:cubicBezTo>
                  <a:pt x="4705499" y="1253545"/>
                  <a:pt x="4709880" y="1254002"/>
                  <a:pt x="4714262" y="1253421"/>
                </a:cubicBezTo>
                <a:lnTo>
                  <a:pt x="4714029" y="1253995"/>
                </a:lnTo>
                <a:lnTo>
                  <a:pt x="4714261" y="1253707"/>
                </a:lnTo>
                <a:lnTo>
                  <a:pt x="4716636" y="1253707"/>
                </a:lnTo>
                <a:lnTo>
                  <a:pt x="4716642" y="1253611"/>
                </a:lnTo>
                <a:lnTo>
                  <a:pt x="4720928" y="1253516"/>
                </a:lnTo>
                <a:lnTo>
                  <a:pt x="4720938" y="1253707"/>
                </a:lnTo>
                <a:lnTo>
                  <a:pt x="4780269" y="1253707"/>
                </a:lnTo>
                <a:cubicBezTo>
                  <a:pt x="4787412" y="1253707"/>
                  <a:pt x="4787412" y="1253707"/>
                  <a:pt x="4789794" y="1262374"/>
                </a:cubicBezTo>
                <a:cubicBezTo>
                  <a:pt x="4792938" y="1258945"/>
                  <a:pt x="4794842" y="1254087"/>
                  <a:pt x="4800177" y="1254087"/>
                </a:cubicBezTo>
                <a:cubicBezTo>
                  <a:pt x="4808748" y="1252544"/>
                  <a:pt x="4817607" y="1253040"/>
                  <a:pt x="4825989" y="1255516"/>
                </a:cubicBezTo>
                <a:cubicBezTo>
                  <a:pt x="4828752" y="1256850"/>
                  <a:pt x="4829704" y="1257707"/>
                  <a:pt x="4832276" y="1255516"/>
                </a:cubicBezTo>
                <a:cubicBezTo>
                  <a:pt x="4834466" y="1253659"/>
                  <a:pt x="4836895" y="1253159"/>
                  <a:pt x="4839383" y="1253099"/>
                </a:cubicBezTo>
                <a:lnTo>
                  <a:pt x="4846596" y="1253317"/>
                </a:lnTo>
                <a:lnTo>
                  <a:pt x="4846564" y="1253230"/>
                </a:lnTo>
                <a:cubicBezTo>
                  <a:pt x="4847612" y="1252688"/>
                  <a:pt x="4848659" y="1252335"/>
                  <a:pt x="4849802" y="1252183"/>
                </a:cubicBezTo>
                <a:cubicBezTo>
                  <a:pt x="4877710" y="1252183"/>
                  <a:pt x="4905428" y="1249039"/>
                  <a:pt x="4933241" y="1246753"/>
                </a:cubicBezTo>
                <a:lnTo>
                  <a:pt x="4934384" y="1246753"/>
                </a:lnTo>
                <a:cubicBezTo>
                  <a:pt x="4942671" y="1246753"/>
                  <a:pt x="4943052" y="1246753"/>
                  <a:pt x="4943909" y="1256278"/>
                </a:cubicBezTo>
                <a:cubicBezTo>
                  <a:pt x="4945147" y="1256993"/>
                  <a:pt x="4946671" y="1256583"/>
                  <a:pt x="4947433" y="1255364"/>
                </a:cubicBezTo>
                <a:cubicBezTo>
                  <a:pt x="4947529" y="1255231"/>
                  <a:pt x="4947529" y="1255088"/>
                  <a:pt x="4947624" y="1254945"/>
                </a:cubicBezTo>
                <a:cubicBezTo>
                  <a:pt x="4949243" y="1246182"/>
                  <a:pt x="4955529" y="1245420"/>
                  <a:pt x="4963054" y="1243229"/>
                </a:cubicBezTo>
                <a:lnTo>
                  <a:pt x="4999821" y="1237828"/>
                </a:lnTo>
                <a:lnTo>
                  <a:pt x="4999821" y="1237609"/>
                </a:lnTo>
                <a:lnTo>
                  <a:pt x="5052399" y="1226179"/>
                </a:lnTo>
                <a:lnTo>
                  <a:pt x="5052459" y="1226358"/>
                </a:lnTo>
                <a:lnTo>
                  <a:pt x="5052589" y="1226179"/>
                </a:lnTo>
                <a:cubicBezTo>
                  <a:pt x="5059066" y="1226160"/>
                  <a:pt x="5065543" y="1225064"/>
                  <a:pt x="5071639" y="1222940"/>
                </a:cubicBezTo>
                <a:cubicBezTo>
                  <a:pt x="5075258" y="1221321"/>
                  <a:pt x="5077068" y="1219226"/>
                  <a:pt x="5074782" y="1215035"/>
                </a:cubicBezTo>
                <a:cubicBezTo>
                  <a:pt x="5070020" y="1203195"/>
                  <a:pt x="5063542" y="1192070"/>
                  <a:pt x="5055732" y="1181983"/>
                </a:cubicBezTo>
                <a:cubicBezTo>
                  <a:pt x="5048398" y="1174753"/>
                  <a:pt x="5043540" y="1165323"/>
                  <a:pt x="5042016" y="1155122"/>
                </a:cubicBezTo>
                <a:cubicBezTo>
                  <a:pt x="5041920" y="1153608"/>
                  <a:pt x="5041349" y="1152160"/>
                  <a:pt x="5040492" y="1150931"/>
                </a:cubicBezTo>
                <a:lnTo>
                  <a:pt x="5015917" y="1102640"/>
                </a:lnTo>
                <a:lnTo>
                  <a:pt x="5015917" y="1102640"/>
                </a:lnTo>
                <a:cubicBezTo>
                  <a:pt x="5012584" y="1090782"/>
                  <a:pt x="5007917" y="1079342"/>
                  <a:pt x="5002011" y="1068541"/>
                </a:cubicBezTo>
                <a:lnTo>
                  <a:pt x="5002011" y="1068540"/>
                </a:lnTo>
                <a:lnTo>
                  <a:pt x="4992519" y="1041204"/>
                </a:lnTo>
                <a:lnTo>
                  <a:pt x="4992486" y="1041204"/>
                </a:lnTo>
                <a:cubicBezTo>
                  <a:pt x="4987724" y="1030060"/>
                  <a:pt x="4984009" y="1018477"/>
                  <a:pt x="4981437" y="1006628"/>
                </a:cubicBezTo>
                <a:lnTo>
                  <a:pt x="4981437" y="1004628"/>
                </a:lnTo>
                <a:lnTo>
                  <a:pt x="4981437" y="1004628"/>
                </a:lnTo>
                <a:lnTo>
                  <a:pt x="4972406" y="956619"/>
                </a:lnTo>
                <a:lnTo>
                  <a:pt x="4972389" y="956717"/>
                </a:lnTo>
                <a:cubicBezTo>
                  <a:pt x="4969531" y="950068"/>
                  <a:pt x="4968960" y="942681"/>
                  <a:pt x="4970769" y="935680"/>
                </a:cubicBezTo>
                <a:cubicBezTo>
                  <a:pt x="4972198" y="929375"/>
                  <a:pt x="4971912" y="922812"/>
                  <a:pt x="4970007" y="916630"/>
                </a:cubicBezTo>
                <a:cubicBezTo>
                  <a:pt x="4967531" y="908648"/>
                  <a:pt x="4966959" y="900190"/>
                  <a:pt x="4968483" y="891961"/>
                </a:cubicBezTo>
                <a:lnTo>
                  <a:pt x="4970068" y="868762"/>
                </a:lnTo>
                <a:lnTo>
                  <a:pt x="4969817" y="865102"/>
                </a:lnTo>
                <a:cubicBezTo>
                  <a:pt x="4968198" y="851662"/>
                  <a:pt x="4970008" y="838022"/>
                  <a:pt x="4975057" y="825477"/>
                </a:cubicBezTo>
                <a:cubicBezTo>
                  <a:pt x="4975913" y="823335"/>
                  <a:pt x="4975913" y="820953"/>
                  <a:pt x="4975057" y="818810"/>
                </a:cubicBezTo>
                <a:cubicBezTo>
                  <a:pt x="4974103" y="812847"/>
                  <a:pt x="4974866" y="806732"/>
                  <a:pt x="4977247" y="801189"/>
                </a:cubicBezTo>
                <a:lnTo>
                  <a:pt x="4977247" y="801189"/>
                </a:lnTo>
                <a:lnTo>
                  <a:pt x="4979342" y="784331"/>
                </a:lnTo>
                <a:cubicBezTo>
                  <a:pt x="4985343" y="757470"/>
                  <a:pt x="4988867" y="730039"/>
                  <a:pt x="4996868" y="703654"/>
                </a:cubicBezTo>
                <a:cubicBezTo>
                  <a:pt x="4999344" y="695844"/>
                  <a:pt x="4999058" y="695749"/>
                  <a:pt x="5007726" y="694892"/>
                </a:cubicBezTo>
                <a:cubicBezTo>
                  <a:pt x="5000773" y="680794"/>
                  <a:pt x="5009441" y="669269"/>
                  <a:pt x="5014299" y="657363"/>
                </a:cubicBezTo>
                <a:cubicBezTo>
                  <a:pt x="5019157" y="645457"/>
                  <a:pt x="5024586" y="636313"/>
                  <a:pt x="5029825" y="625835"/>
                </a:cubicBezTo>
                <a:lnTo>
                  <a:pt x="5031259" y="626295"/>
                </a:lnTo>
                <a:lnTo>
                  <a:pt x="5030110" y="625544"/>
                </a:lnTo>
                <a:cubicBezTo>
                  <a:pt x="5033254" y="620686"/>
                  <a:pt x="5036778" y="620876"/>
                  <a:pt x="5039635" y="625067"/>
                </a:cubicBezTo>
                <a:cubicBezTo>
                  <a:pt x="5041064" y="627305"/>
                  <a:pt x="5042302" y="629706"/>
                  <a:pt x="5043159" y="632210"/>
                </a:cubicBezTo>
                <a:cubicBezTo>
                  <a:pt x="5043731" y="633677"/>
                  <a:pt x="5045256" y="634507"/>
                  <a:pt x="5046779" y="634115"/>
                </a:cubicBezTo>
                <a:cubicBezTo>
                  <a:pt x="5048303" y="633611"/>
                  <a:pt x="5049256" y="632248"/>
                  <a:pt x="5049351" y="630686"/>
                </a:cubicBezTo>
                <a:lnTo>
                  <a:pt x="5047545" y="623078"/>
                </a:lnTo>
                <a:lnTo>
                  <a:pt x="5040314" y="612402"/>
                </a:lnTo>
                <a:cubicBezTo>
                  <a:pt x="5040040" y="609520"/>
                  <a:pt x="5041873" y="606591"/>
                  <a:pt x="5045540" y="601162"/>
                </a:cubicBezTo>
                <a:cubicBezTo>
                  <a:pt x="5055256" y="587170"/>
                  <a:pt x="5066782" y="574568"/>
                  <a:pt x="5079926" y="563718"/>
                </a:cubicBezTo>
                <a:lnTo>
                  <a:pt x="5079926" y="563718"/>
                </a:lnTo>
                <a:lnTo>
                  <a:pt x="5079926" y="563715"/>
                </a:lnTo>
                <a:lnTo>
                  <a:pt x="5089217" y="554982"/>
                </a:lnTo>
                <a:lnTo>
                  <a:pt x="5089165" y="554763"/>
                </a:lnTo>
                <a:cubicBezTo>
                  <a:pt x="5105548" y="539286"/>
                  <a:pt x="5124979" y="527493"/>
                  <a:pt x="5146315" y="520187"/>
                </a:cubicBezTo>
                <a:cubicBezTo>
                  <a:pt x="5155840" y="517045"/>
                  <a:pt x="5165365" y="510663"/>
                  <a:pt x="5174890" y="506948"/>
                </a:cubicBezTo>
                <a:cubicBezTo>
                  <a:pt x="5189653" y="501424"/>
                  <a:pt x="5205274" y="500566"/>
                  <a:pt x="5220325" y="496471"/>
                </a:cubicBezTo>
                <a:cubicBezTo>
                  <a:pt x="5226706" y="494755"/>
                  <a:pt x="5230897" y="499327"/>
                  <a:pt x="5234707" y="503615"/>
                </a:cubicBezTo>
                <a:cubicBezTo>
                  <a:pt x="5238516" y="502280"/>
                  <a:pt x="5235564" y="497614"/>
                  <a:pt x="5238898" y="496280"/>
                </a:cubicBezTo>
                <a:cubicBezTo>
                  <a:pt x="5241470" y="495413"/>
                  <a:pt x="5244137" y="495090"/>
                  <a:pt x="5246803" y="495327"/>
                </a:cubicBezTo>
                <a:lnTo>
                  <a:pt x="5258139" y="495327"/>
                </a:lnTo>
                <a:lnTo>
                  <a:pt x="5258155" y="495367"/>
                </a:lnTo>
                <a:close/>
                <a:moveTo>
                  <a:pt x="16862" y="442653"/>
                </a:moveTo>
                <a:cubicBezTo>
                  <a:pt x="18290" y="443339"/>
                  <a:pt x="18956" y="444968"/>
                  <a:pt x="18480" y="446463"/>
                </a:cubicBezTo>
                <a:cubicBezTo>
                  <a:pt x="18099" y="451369"/>
                  <a:pt x="16862" y="456170"/>
                  <a:pt x="14860" y="460654"/>
                </a:cubicBezTo>
                <a:cubicBezTo>
                  <a:pt x="13145" y="462683"/>
                  <a:pt x="12384" y="465350"/>
                  <a:pt x="12669" y="467990"/>
                </a:cubicBezTo>
                <a:lnTo>
                  <a:pt x="12669" y="467992"/>
                </a:lnTo>
                <a:lnTo>
                  <a:pt x="20666" y="472276"/>
                </a:lnTo>
                <a:cubicBezTo>
                  <a:pt x="22856" y="473037"/>
                  <a:pt x="25142" y="473895"/>
                  <a:pt x="24952" y="476753"/>
                </a:cubicBezTo>
                <a:cubicBezTo>
                  <a:pt x="24761" y="479124"/>
                  <a:pt x="22761" y="480953"/>
                  <a:pt x="20379" y="481038"/>
                </a:cubicBezTo>
                <a:cubicBezTo>
                  <a:pt x="13998" y="481896"/>
                  <a:pt x="7044" y="483325"/>
                  <a:pt x="1425" y="476943"/>
                </a:cubicBezTo>
                <a:lnTo>
                  <a:pt x="1429" y="476939"/>
                </a:lnTo>
                <a:lnTo>
                  <a:pt x="0" y="465036"/>
                </a:lnTo>
                <a:cubicBezTo>
                  <a:pt x="3049" y="457311"/>
                  <a:pt x="7336" y="450129"/>
                  <a:pt x="12763" y="443796"/>
                </a:cubicBezTo>
                <a:cubicBezTo>
                  <a:pt x="13718" y="442482"/>
                  <a:pt x="15432" y="442005"/>
                  <a:pt x="16862" y="442653"/>
                </a:cubicBezTo>
                <a:close/>
                <a:moveTo>
                  <a:pt x="1930663" y="260059"/>
                </a:moveTo>
                <a:cubicBezTo>
                  <a:pt x="1937712" y="263851"/>
                  <a:pt x="1944473" y="268146"/>
                  <a:pt x="1950856" y="272917"/>
                </a:cubicBezTo>
                <a:cubicBezTo>
                  <a:pt x="1958572" y="278309"/>
                  <a:pt x="1963906" y="286454"/>
                  <a:pt x="1965810" y="295683"/>
                </a:cubicBezTo>
                <a:cubicBezTo>
                  <a:pt x="1970003" y="296730"/>
                  <a:pt x="1969525" y="291492"/>
                  <a:pt x="1972573" y="291777"/>
                </a:cubicBezTo>
                <a:cubicBezTo>
                  <a:pt x="1975622" y="292063"/>
                  <a:pt x="1978670" y="295873"/>
                  <a:pt x="1980955" y="298826"/>
                </a:cubicBezTo>
                <a:lnTo>
                  <a:pt x="1980288" y="299297"/>
                </a:lnTo>
                <a:lnTo>
                  <a:pt x="2012390" y="331022"/>
                </a:lnTo>
                <a:lnTo>
                  <a:pt x="2012522" y="331740"/>
                </a:lnTo>
                <a:lnTo>
                  <a:pt x="2012757" y="331116"/>
                </a:lnTo>
                <a:cubicBezTo>
                  <a:pt x="2020472" y="338440"/>
                  <a:pt x="2027518" y="346336"/>
                  <a:pt x="2033996" y="354737"/>
                </a:cubicBezTo>
                <a:cubicBezTo>
                  <a:pt x="2039517" y="361216"/>
                  <a:pt x="2038852" y="362262"/>
                  <a:pt x="2031803" y="366645"/>
                </a:cubicBezTo>
                <a:cubicBezTo>
                  <a:pt x="2026280" y="370663"/>
                  <a:pt x="2019519" y="372655"/>
                  <a:pt x="2012757" y="372264"/>
                </a:cubicBezTo>
                <a:cubicBezTo>
                  <a:pt x="2012851" y="371569"/>
                  <a:pt x="2012851" y="370863"/>
                  <a:pt x="2012851" y="370168"/>
                </a:cubicBezTo>
                <a:lnTo>
                  <a:pt x="2012863" y="370165"/>
                </a:lnTo>
                <a:lnTo>
                  <a:pt x="1997057" y="351785"/>
                </a:lnTo>
                <a:lnTo>
                  <a:pt x="1996634" y="351012"/>
                </a:lnTo>
                <a:lnTo>
                  <a:pt x="1978836" y="331463"/>
                </a:lnTo>
                <a:lnTo>
                  <a:pt x="1978005" y="331593"/>
                </a:lnTo>
                <a:cubicBezTo>
                  <a:pt x="1974290" y="328983"/>
                  <a:pt x="1971052" y="325763"/>
                  <a:pt x="1968481" y="322067"/>
                </a:cubicBezTo>
                <a:lnTo>
                  <a:pt x="1968152" y="320897"/>
                </a:lnTo>
                <a:lnTo>
                  <a:pt x="1956394" y="312079"/>
                </a:lnTo>
                <a:cubicBezTo>
                  <a:pt x="1952523" y="308305"/>
                  <a:pt x="1948808" y="304350"/>
                  <a:pt x="1944378" y="301303"/>
                </a:cubicBezTo>
                <a:lnTo>
                  <a:pt x="1944460" y="301100"/>
                </a:lnTo>
                <a:lnTo>
                  <a:pt x="1944407" y="300925"/>
                </a:lnTo>
                <a:lnTo>
                  <a:pt x="1944283" y="301207"/>
                </a:lnTo>
                <a:cubicBezTo>
                  <a:pt x="1937427" y="298027"/>
                  <a:pt x="1931140" y="293530"/>
                  <a:pt x="1925996" y="287967"/>
                </a:cubicBezTo>
                <a:cubicBezTo>
                  <a:pt x="1923900" y="278414"/>
                  <a:pt x="1925613" y="268422"/>
                  <a:pt x="1930663" y="260059"/>
                </a:cubicBezTo>
                <a:close/>
                <a:moveTo>
                  <a:pt x="1754071" y="216720"/>
                </a:moveTo>
                <a:lnTo>
                  <a:pt x="1803888" y="216720"/>
                </a:lnTo>
                <a:lnTo>
                  <a:pt x="1814826" y="218625"/>
                </a:lnTo>
                <a:lnTo>
                  <a:pt x="1816570" y="218625"/>
                </a:lnTo>
                <a:lnTo>
                  <a:pt x="1840189" y="222816"/>
                </a:lnTo>
                <a:cubicBezTo>
                  <a:pt x="1842764" y="222816"/>
                  <a:pt x="1845809" y="222816"/>
                  <a:pt x="1847237" y="225769"/>
                </a:cubicBezTo>
                <a:cubicBezTo>
                  <a:pt x="1848669" y="228722"/>
                  <a:pt x="1851051" y="230055"/>
                  <a:pt x="1854288" y="227293"/>
                </a:cubicBezTo>
                <a:cubicBezTo>
                  <a:pt x="1856286" y="226054"/>
                  <a:pt x="1858859" y="226054"/>
                  <a:pt x="1860859" y="227293"/>
                </a:cubicBezTo>
                <a:cubicBezTo>
                  <a:pt x="1878577" y="232989"/>
                  <a:pt x="1895817" y="240123"/>
                  <a:pt x="1912387" y="248629"/>
                </a:cubicBezTo>
                <a:lnTo>
                  <a:pt x="1913086" y="249979"/>
                </a:lnTo>
                <a:lnTo>
                  <a:pt x="1922727" y="255300"/>
                </a:lnTo>
                <a:lnTo>
                  <a:pt x="1924154" y="255486"/>
                </a:lnTo>
                <a:lnTo>
                  <a:pt x="1930632" y="260058"/>
                </a:lnTo>
                <a:cubicBezTo>
                  <a:pt x="1932919" y="269612"/>
                  <a:pt x="1931203" y="279670"/>
                  <a:pt x="1925965" y="287966"/>
                </a:cubicBezTo>
                <a:cubicBezTo>
                  <a:pt x="1923107" y="287214"/>
                  <a:pt x="1920536" y="285461"/>
                  <a:pt x="1918822" y="283013"/>
                </a:cubicBezTo>
                <a:lnTo>
                  <a:pt x="1918814" y="282975"/>
                </a:lnTo>
                <a:lnTo>
                  <a:pt x="1918792" y="283014"/>
                </a:lnTo>
                <a:cubicBezTo>
                  <a:pt x="1914693" y="281528"/>
                  <a:pt x="1910884" y="279223"/>
                  <a:pt x="1907741" y="276251"/>
                </a:cubicBezTo>
                <a:lnTo>
                  <a:pt x="1907757" y="276220"/>
                </a:lnTo>
                <a:lnTo>
                  <a:pt x="1887434" y="265394"/>
                </a:lnTo>
                <a:cubicBezTo>
                  <a:pt x="1887434" y="259963"/>
                  <a:pt x="1894389" y="263392"/>
                  <a:pt x="1894103" y="260154"/>
                </a:cubicBezTo>
                <a:cubicBezTo>
                  <a:pt x="1893247" y="254744"/>
                  <a:pt x="1891912" y="249410"/>
                  <a:pt x="1890104" y="244248"/>
                </a:cubicBezTo>
                <a:cubicBezTo>
                  <a:pt x="1882097" y="263298"/>
                  <a:pt x="1882290" y="262631"/>
                  <a:pt x="1863619" y="256916"/>
                </a:cubicBezTo>
                <a:cubicBezTo>
                  <a:pt x="1849335" y="251677"/>
                  <a:pt x="1834380" y="248124"/>
                  <a:pt x="1819234" y="246343"/>
                </a:cubicBezTo>
                <a:cubicBezTo>
                  <a:pt x="1817426" y="246038"/>
                  <a:pt x="1815616" y="245495"/>
                  <a:pt x="1813901" y="244724"/>
                </a:cubicBezTo>
                <a:lnTo>
                  <a:pt x="1813871" y="244509"/>
                </a:lnTo>
                <a:lnTo>
                  <a:pt x="1813731" y="244533"/>
                </a:lnTo>
                <a:lnTo>
                  <a:pt x="1811636" y="244152"/>
                </a:lnTo>
                <a:lnTo>
                  <a:pt x="1811348" y="243866"/>
                </a:lnTo>
                <a:lnTo>
                  <a:pt x="1764072" y="243866"/>
                </a:lnTo>
                <a:lnTo>
                  <a:pt x="1743087" y="246021"/>
                </a:lnTo>
                <a:lnTo>
                  <a:pt x="1743034" y="246342"/>
                </a:lnTo>
                <a:cubicBezTo>
                  <a:pt x="1737793" y="246342"/>
                  <a:pt x="1731604" y="250057"/>
                  <a:pt x="1727221" y="240817"/>
                </a:cubicBezTo>
                <a:cubicBezTo>
                  <a:pt x="1724840" y="249771"/>
                  <a:pt x="1718748" y="251581"/>
                  <a:pt x="1712267" y="254057"/>
                </a:cubicBezTo>
                <a:cubicBezTo>
                  <a:pt x="1699979" y="258686"/>
                  <a:pt x="1688363" y="265106"/>
                  <a:pt x="1677886" y="273107"/>
                </a:cubicBezTo>
                <a:lnTo>
                  <a:pt x="1668360" y="280632"/>
                </a:lnTo>
                <a:lnTo>
                  <a:pt x="1667570" y="281216"/>
                </a:lnTo>
                <a:lnTo>
                  <a:pt x="1654169" y="297302"/>
                </a:lnTo>
                <a:cubicBezTo>
                  <a:pt x="1651499" y="300539"/>
                  <a:pt x="1648643" y="303111"/>
                  <a:pt x="1643691" y="297302"/>
                </a:cubicBezTo>
                <a:cubicBezTo>
                  <a:pt x="1646737" y="304750"/>
                  <a:pt x="1645403" y="313268"/>
                  <a:pt x="1640166" y="319401"/>
                </a:cubicBezTo>
                <a:cubicBezTo>
                  <a:pt x="1635782" y="326972"/>
                  <a:pt x="1632161" y="334945"/>
                  <a:pt x="1629400" y="343213"/>
                </a:cubicBezTo>
                <a:cubicBezTo>
                  <a:pt x="1627498" y="347785"/>
                  <a:pt x="1625686" y="351785"/>
                  <a:pt x="1619878" y="353310"/>
                </a:cubicBezTo>
                <a:cubicBezTo>
                  <a:pt x="1614264" y="355472"/>
                  <a:pt x="1610069" y="360350"/>
                  <a:pt x="1608834" y="366265"/>
                </a:cubicBezTo>
                <a:cubicBezTo>
                  <a:pt x="1615595" y="366265"/>
                  <a:pt x="1617215" y="358738"/>
                  <a:pt x="1623500" y="358263"/>
                </a:cubicBezTo>
                <a:cubicBezTo>
                  <a:pt x="1621498" y="369218"/>
                  <a:pt x="1619500" y="379502"/>
                  <a:pt x="1617597" y="389791"/>
                </a:cubicBezTo>
                <a:lnTo>
                  <a:pt x="1616585" y="390575"/>
                </a:lnTo>
                <a:lnTo>
                  <a:pt x="1617515" y="390265"/>
                </a:lnTo>
                <a:lnTo>
                  <a:pt x="1617515" y="394712"/>
                </a:lnTo>
                <a:lnTo>
                  <a:pt x="1617615" y="394743"/>
                </a:lnTo>
                <a:cubicBezTo>
                  <a:pt x="1618470" y="401981"/>
                  <a:pt x="1614948" y="408648"/>
                  <a:pt x="1615139" y="415983"/>
                </a:cubicBezTo>
                <a:cubicBezTo>
                  <a:pt x="1615803" y="430319"/>
                  <a:pt x="1617328" y="444596"/>
                  <a:pt x="1619708" y="458750"/>
                </a:cubicBezTo>
                <a:lnTo>
                  <a:pt x="1618980" y="457669"/>
                </a:lnTo>
                <a:lnTo>
                  <a:pt x="1619305" y="459038"/>
                </a:lnTo>
                <a:lnTo>
                  <a:pt x="1626918" y="490553"/>
                </a:lnTo>
                <a:lnTo>
                  <a:pt x="1626925" y="490566"/>
                </a:lnTo>
                <a:cubicBezTo>
                  <a:pt x="1632351" y="507519"/>
                  <a:pt x="1641114" y="523332"/>
                  <a:pt x="1645212" y="540761"/>
                </a:cubicBezTo>
                <a:cubicBezTo>
                  <a:pt x="1646543" y="544743"/>
                  <a:pt x="1648738" y="548365"/>
                  <a:pt x="1651689" y="551337"/>
                </a:cubicBezTo>
                <a:cubicBezTo>
                  <a:pt x="1655595" y="555202"/>
                  <a:pt x="1656644" y="561155"/>
                  <a:pt x="1654169" y="566099"/>
                </a:cubicBezTo>
                <a:lnTo>
                  <a:pt x="1654163" y="566115"/>
                </a:lnTo>
                <a:lnTo>
                  <a:pt x="1654568" y="566411"/>
                </a:lnTo>
                <a:lnTo>
                  <a:pt x="1654568" y="566097"/>
                </a:lnTo>
                <a:lnTo>
                  <a:pt x="1658455" y="569253"/>
                </a:lnTo>
                <a:lnTo>
                  <a:pt x="1663667" y="573062"/>
                </a:lnTo>
                <a:cubicBezTo>
                  <a:pt x="1669765" y="585254"/>
                  <a:pt x="1675860" y="597350"/>
                  <a:pt x="1682051" y="609447"/>
                </a:cubicBezTo>
                <a:lnTo>
                  <a:pt x="1681734" y="609780"/>
                </a:lnTo>
                <a:lnTo>
                  <a:pt x="1688317" y="617764"/>
                </a:lnTo>
                <a:cubicBezTo>
                  <a:pt x="1688792" y="620145"/>
                  <a:pt x="1687698" y="623026"/>
                  <a:pt x="1685508" y="628789"/>
                </a:cubicBezTo>
                <a:cubicBezTo>
                  <a:pt x="1684840" y="630694"/>
                  <a:pt x="1684365" y="632599"/>
                  <a:pt x="1685508" y="634123"/>
                </a:cubicBezTo>
                <a:cubicBezTo>
                  <a:pt x="1686651" y="635647"/>
                  <a:pt x="1689033" y="634885"/>
                  <a:pt x="1690556" y="634123"/>
                </a:cubicBezTo>
                <a:cubicBezTo>
                  <a:pt x="1695510" y="630218"/>
                  <a:pt x="1699127" y="632218"/>
                  <a:pt x="1701890" y="636790"/>
                </a:cubicBezTo>
                <a:cubicBezTo>
                  <a:pt x="1707128" y="645363"/>
                  <a:pt x="1715986" y="651935"/>
                  <a:pt x="1717035" y="662984"/>
                </a:cubicBezTo>
                <a:cubicBezTo>
                  <a:pt x="1717226" y="664898"/>
                  <a:pt x="1718462" y="666546"/>
                  <a:pt x="1720270" y="667270"/>
                </a:cubicBezTo>
                <a:cubicBezTo>
                  <a:pt x="1731414" y="674471"/>
                  <a:pt x="1740181" y="684901"/>
                  <a:pt x="1745321" y="697179"/>
                </a:cubicBezTo>
                <a:lnTo>
                  <a:pt x="1745321" y="697192"/>
                </a:lnTo>
                <a:lnTo>
                  <a:pt x="1745225" y="697083"/>
                </a:lnTo>
                <a:lnTo>
                  <a:pt x="1744445" y="706731"/>
                </a:lnTo>
                <a:lnTo>
                  <a:pt x="1744680" y="704436"/>
                </a:lnTo>
                <a:lnTo>
                  <a:pt x="1745321" y="697192"/>
                </a:lnTo>
                <a:lnTo>
                  <a:pt x="1745415" y="697301"/>
                </a:lnTo>
                <a:lnTo>
                  <a:pt x="1745500" y="696470"/>
                </a:lnTo>
                <a:lnTo>
                  <a:pt x="1745732" y="697671"/>
                </a:lnTo>
                <a:lnTo>
                  <a:pt x="1771704" y="727944"/>
                </a:lnTo>
                <a:cubicBezTo>
                  <a:pt x="1775034" y="733469"/>
                  <a:pt x="1781902" y="737469"/>
                  <a:pt x="1780474" y="745565"/>
                </a:cubicBezTo>
                <a:cubicBezTo>
                  <a:pt x="1780474" y="745565"/>
                  <a:pt x="1781422" y="746804"/>
                  <a:pt x="1781998" y="746899"/>
                </a:cubicBezTo>
                <a:cubicBezTo>
                  <a:pt x="1792948" y="746899"/>
                  <a:pt x="1795903" y="757282"/>
                  <a:pt x="1802473" y="762901"/>
                </a:cubicBezTo>
                <a:lnTo>
                  <a:pt x="1813513" y="776512"/>
                </a:lnTo>
                <a:lnTo>
                  <a:pt x="1814106" y="775935"/>
                </a:lnTo>
                <a:lnTo>
                  <a:pt x="1814201" y="776030"/>
                </a:lnTo>
                <a:lnTo>
                  <a:pt x="1814619" y="777636"/>
                </a:lnTo>
                <a:lnTo>
                  <a:pt x="1845432" y="809478"/>
                </a:lnTo>
                <a:cubicBezTo>
                  <a:pt x="1851054" y="814575"/>
                  <a:pt x="1854480" y="821642"/>
                  <a:pt x="1854957" y="829195"/>
                </a:cubicBezTo>
                <a:cubicBezTo>
                  <a:pt x="1855243" y="832196"/>
                  <a:pt x="1855912" y="835148"/>
                  <a:pt x="1856955" y="837958"/>
                </a:cubicBezTo>
                <a:cubicBezTo>
                  <a:pt x="1858574" y="842721"/>
                  <a:pt x="1861148" y="840911"/>
                  <a:pt x="1863717" y="838720"/>
                </a:cubicBezTo>
                <a:lnTo>
                  <a:pt x="1866246" y="840686"/>
                </a:lnTo>
                <a:lnTo>
                  <a:pt x="1864688" y="837754"/>
                </a:lnTo>
                <a:lnTo>
                  <a:pt x="1864967" y="837335"/>
                </a:lnTo>
                <a:lnTo>
                  <a:pt x="1864306" y="837753"/>
                </a:lnTo>
                <a:cubicBezTo>
                  <a:pt x="1864306" y="834705"/>
                  <a:pt x="1861258" y="832037"/>
                  <a:pt x="1861736" y="828228"/>
                </a:cubicBezTo>
                <a:cubicBezTo>
                  <a:pt x="1866402" y="827942"/>
                  <a:pt x="1868306" y="830990"/>
                  <a:pt x="1871069" y="833466"/>
                </a:cubicBezTo>
                <a:lnTo>
                  <a:pt x="1870953" y="833540"/>
                </a:lnTo>
                <a:lnTo>
                  <a:pt x="1871452" y="833467"/>
                </a:lnTo>
                <a:cubicBezTo>
                  <a:pt x="1873167" y="837582"/>
                  <a:pt x="1876308" y="840954"/>
                  <a:pt x="1880310" y="842992"/>
                </a:cubicBezTo>
                <a:cubicBezTo>
                  <a:pt x="1883358" y="844249"/>
                  <a:pt x="1885832" y="846507"/>
                  <a:pt x="1887358" y="849374"/>
                </a:cubicBezTo>
                <a:lnTo>
                  <a:pt x="1886668" y="850616"/>
                </a:lnTo>
                <a:lnTo>
                  <a:pt x="1891058" y="854913"/>
                </a:lnTo>
                <a:lnTo>
                  <a:pt x="1892027" y="855794"/>
                </a:lnTo>
                <a:lnTo>
                  <a:pt x="1892027" y="853945"/>
                </a:lnTo>
                <a:lnTo>
                  <a:pt x="1909396" y="871594"/>
                </a:lnTo>
                <a:lnTo>
                  <a:pt x="1910011" y="872153"/>
                </a:lnTo>
                <a:cubicBezTo>
                  <a:pt x="1915536" y="874477"/>
                  <a:pt x="1920488" y="878220"/>
                  <a:pt x="1924111" y="883012"/>
                </a:cubicBezTo>
                <a:lnTo>
                  <a:pt x="1924293" y="884219"/>
                </a:lnTo>
                <a:lnTo>
                  <a:pt x="1924460" y="883005"/>
                </a:lnTo>
                <a:cubicBezTo>
                  <a:pt x="1928936" y="888148"/>
                  <a:pt x="1935509" y="891292"/>
                  <a:pt x="1939986" y="896911"/>
                </a:cubicBezTo>
                <a:lnTo>
                  <a:pt x="1939990" y="896954"/>
                </a:lnTo>
                <a:lnTo>
                  <a:pt x="1940012" y="896916"/>
                </a:lnTo>
                <a:cubicBezTo>
                  <a:pt x="1951538" y="905641"/>
                  <a:pt x="1962488" y="914956"/>
                  <a:pt x="1973066" y="924824"/>
                </a:cubicBezTo>
                <a:cubicBezTo>
                  <a:pt x="1977636" y="928730"/>
                  <a:pt x="1982589" y="932921"/>
                  <a:pt x="1980016" y="941397"/>
                </a:cubicBezTo>
                <a:cubicBezTo>
                  <a:pt x="1982969" y="937664"/>
                  <a:pt x="1988305" y="936988"/>
                  <a:pt x="1992018" y="939893"/>
                </a:cubicBezTo>
                <a:cubicBezTo>
                  <a:pt x="1992782" y="940502"/>
                  <a:pt x="1993447" y="941236"/>
                  <a:pt x="1994019" y="942064"/>
                </a:cubicBezTo>
                <a:cubicBezTo>
                  <a:pt x="1997927" y="947125"/>
                  <a:pt x="2002972" y="951231"/>
                  <a:pt x="2008687" y="954050"/>
                </a:cubicBezTo>
                <a:cubicBezTo>
                  <a:pt x="2011260" y="955707"/>
                  <a:pt x="2013545" y="957726"/>
                  <a:pt x="2015448" y="960051"/>
                </a:cubicBezTo>
                <a:cubicBezTo>
                  <a:pt x="2019165" y="963480"/>
                  <a:pt x="2021642" y="966909"/>
                  <a:pt x="2017069" y="971576"/>
                </a:cubicBezTo>
                <a:lnTo>
                  <a:pt x="2015455" y="979161"/>
                </a:lnTo>
                <a:lnTo>
                  <a:pt x="2018222" y="977553"/>
                </a:lnTo>
                <a:lnTo>
                  <a:pt x="2018576" y="976815"/>
                </a:lnTo>
                <a:cubicBezTo>
                  <a:pt x="2022289" y="972243"/>
                  <a:pt x="2029053" y="971538"/>
                  <a:pt x="2033621" y="975253"/>
                </a:cubicBezTo>
                <a:cubicBezTo>
                  <a:pt x="2033621" y="975272"/>
                  <a:pt x="2033621" y="975281"/>
                  <a:pt x="2033621" y="975291"/>
                </a:cubicBezTo>
                <a:cubicBezTo>
                  <a:pt x="2040759" y="979577"/>
                  <a:pt x="2044286" y="977862"/>
                  <a:pt x="2046093" y="969766"/>
                </a:cubicBezTo>
                <a:cubicBezTo>
                  <a:pt x="2046953" y="965623"/>
                  <a:pt x="2048760" y="961756"/>
                  <a:pt x="2051519" y="958527"/>
                </a:cubicBezTo>
                <a:cubicBezTo>
                  <a:pt x="2051904" y="964528"/>
                  <a:pt x="2051045" y="970547"/>
                  <a:pt x="2049142" y="976243"/>
                </a:cubicBezTo>
                <a:lnTo>
                  <a:pt x="2050557" y="981023"/>
                </a:lnTo>
                <a:lnTo>
                  <a:pt x="2051544" y="958527"/>
                </a:lnTo>
                <a:cubicBezTo>
                  <a:pt x="2052696" y="952783"/>
                  <a:pt x="2055166" y="947382"/>
                  <a:pt x="2058692" y="942733"/>
                </a:cubicBezTo>
                <a:lnTo>
                  <a:pt x="2058744" y="942742"/>
                </a:lnTo>
                <a:lnTo>
                  <a:pt x="2058653" y="942249"/>
                </a:lnTo>
                <a:cubicBezTo>
                  <a:pt x="2060935" y="937010"/>
                  <a:pt x="2065419" y="932724"/>
                  <a:pt x="2065419" y="926342"/>
                </a:cubicBezTo>
                <a:lnTo>
                  <a:pt x="2065682" y="926452"/>
                </a:lnTo>
                <a:lnTo>
                  <a:pt x="2070080" y="915769"/>
                </a:lnTo>
                <a:lnTo>
                  <a:pt x="2070163" y="915809"/>
                </a:lnTo>
                <a:lnTo>
                  <a:pt x="2070096" y="915486"/>
                </a:lnTo>
                <a:cubicBezTo>
                  <a:pt x="2071425" y="909095"/>
                  <a:pt x="2073619" y="902912"/>
                  <a:pt x="2076663" y="897103"/>
                </a:cubicBezTo>
                <a:lnTo>
                  <a:pt x="2076668" y="897127"/>
                </a:lnTo>
                <a:lnTo>
                  <a:pt x="2076673" y="897103"/>
                </a:lnTo>
                <a:cubicBezTo>
                  <a:pt x="2079057" y="890245"/>
                  <a:pt x="2081438" y="883483"/>
                  <a:pt x="2083916" y="876624"/>
                </a:cubicBezTo>
                <a:lnTo>
                  <a:pt x="2083937" y="876622"/>
                </a:lnTo>
                <a:lnTo>
                  <a:pt x="2089271" y="862817"/>
                </a:lnTo>
                <a:cubicBezTo>
                  <a:pt x="2089366" y="850273"/>
                  <a:pt x="2091841" y="837862"/>
                  <a:pt x="2096508" y="826242"/>
                </a:cubicBezTo>
                <a:cubicBezTo>
                  <a:pt x="2098320" y="821279"/>
                  <a:pt x="2099463" y="816088"/>
                  <a:pt x="2099844" y="810811"/>
                </a:cubicBezTo>
                <a:cubicBezTo>
                  <a:pt x="2100128" y="800581"/>
                  <a:pt x="2101556" y="790408"/>
                  <a:pt x="2104222" y="780522"/>
                </a:cubicBezTo>
                <a:lnTo>
                  <a:pt x="2104575" y="780052"/>
                </a:lnTo>
                <a:lnTo>
                  <a:pt x="2104575" y="776515"/>
                </a:lnTo>
                <a:lnTo>
                  <a:pt x="2105138" y="773617"/>
                </a:lnTo>
                <a:lnTo>
                  <a:pt x="2107480" y="754885"/>
                </a:lnTo>
                <a:cubicBezTo>
                  <a:pt x="2106147" y="750894"/>
                  <a:pt x="2107671" y="746522"/>
                  <a:pt x="2111100" y="744122"/>
                </a:cubicBezTo>
                <a:lnTo>
                  <a:pt x="2111100" y="744500"/>
                </a:lnTo>
                <a:lnTo>
                  <a:pt x="2111100" y="744621"/>
                </a:lnTo>
                <a:lnTo>
                  <a:pt x="2111145" y="744416"/>
                </a:lnTo>
                <a:cubicBezTo>
                  <a:pt x="2113719" y="741845"/>
                  <a:pt x="2111145" y="737939"/>
                  <a:pt x="2113432" y="734891"/>
                </a:cubicBezTo>
                <a:lnTo>
                  <a:pt x="2113432" y="734986"/>
                </a:lnTo>
                <a:lnTo>
                  <a:pt x="2113753" y="733978"/>
                </a:lnTo>
                <a:lnTo>
                  <a:pt x="2113174" y="734419"/>
                </a:lnTo>
                <a:lnTo>
                  <a:pt x="2109312" y="715731"/>
                </a:lnTo>
                <a:lnTo>
                  <a:pt x="2109196" y="716215"/>
                </a:lnTo>
                <a:lnTo>
                  <a:pt x="2108801" y="713257"/>
                </a:lnTo>
                <a:lnTo>
                  <a:pt x="2108411" y="711369"/>
                </a:lnTo>
                <a:lnTo>
                  <a:pt x="2108637" y="710319"/>
                </a:lnTo>
                <a:lnTo>
                  <a:pt x="2108910" y="673352"/>
                </a:lnTo>
                <a:lnTo>
                  <a:pt x="2108923" y="673344"/>
                </a:lnTo>
                <a:lnTo>
                  <a:pt x="2108697" y="672792"/>
                </a:lnTo>
                <a:lnTo>
                  <a:pt x="2108697" y="665935"/>
                </a:lnTo>
                <a:cubicBezTo>
                  <a:pt x="2112030" y="661171"/>
                  <a:pt x="2112030" y="654876"/>
                  <a:pt x="2108697" y="650124"/>
                </a:cubicBezTo>
                <a:cubicBezTo>
                  <a:pt x="2106410" y="639816"/>
                  <a:pt x="2105649" y="629216"/>
                  <a:pt x="2106507" y="618691"/>
                </a:cubicBezTo>
                <a:lnTo>
                  <a:pt x="2107023" y="618825"/>
                </a:lnTo>
                <a:lnTo>
                  <a:pt x="2106888" y="618690"/>
                </a:lnTo>
                <a:cubicBezTo>
                  <a:pt x="2105269" y="606879"/>
                  <a:pt x="2103745" y="595068"/>
                  <a:pt x="2102127" y="583257"/>
                </a:cubicBezTo>
                <a:lnTo>
                  <a:pt x="2097588" y="552703"/>
                </a:lnTo>
                <a:lnTo>
                  <a:pt x="2097375" y="552381"/>
                </a:lnTo>
                <a:lnTo>
                  <a:pt x="2097476" y="551997"/>
                </a:lnTo>
                <a:lnTo>
                  <a:pt x="2092885" y="529618"/>
                </a:lnTo>
                <a:lnTo>
                  <a:pt x="2092889" y="529614"/>
                </a:lnTo>
                <a:lnTo>
                  <a:pt x="2081074" y="493043"/>
                </a:lnTo>
                <a:cubicBezTo>
                  <a:pt x="2072020" y="466572"/>
                  <a:pt x="2059930" y="441255"/>
                  <a:pt x="2044972" y="417604"/>
                </a:cubicBezTo>
                <a:cubicBezTo>
                  <a:pt x="2046687" y="411888"/>
                  <a:pt x="2046493" y="405793"/>
                  <a:pt x="2048021" y="399791"/>
                </a:cubicBezTo>
                <a:cubicBezTo>
                  <a:pt x="2048682" y="393621"/>
                  <a:pt x="2045831" y="387590"/>
                  <a:pt x="2040688" y="384170"/>
                </a:cubicBezTo>
                <a:cubicBezTo>
                  <a:pt x="2038785" y="382361"/>
                  <a:pt x="2037455" y="380742"/>
                  <a:pt x="2039546" y="378553"/>
                </a:cubicBezTo>
                <a:cubicBezTo>
                  <a:pt x="2041643" y="376361"/>
                  <a:pt x="2042786" y="378553"/>
                  <a:pt x="2043925" y="380075"/>
                </a:cubicBezTo>
                <a:cubicBezTo>
                  <a:pt x="2045354" y="381894"/>
                  <a:pt x="2047635" y="382923"/>
                  <a:pt x="2049920" y="382838"/>
                </a:cubicBezTo>
                <a:cubicBezTo>
                  <a:pt x="2053644" y="382838"/>
                  <a:pt x="2055739" y="384266"/>
                  <a:pt x="2055064" y="388361"/>
                </a:cubicBezTo>
                <a:cubicBezTo>
                  <a:pt x="2054403" y="392458"/>
                  <a:pt x="2056115" y="394935"/>
                  <a:pt x="2060691" y="396552"/>
                </a:cubicBezTo>
                <a:cubicBezTo>
                  <a:pt x="2066693" y="398182"/>
                  <a:pt x="2070692" y="403869"/>
                  <a:pt x="2070217" y="410079"/>
                </a:cubicBezTo>
                <a:cubicBezTo>
                  <a:pt x="2070217" y="411699"/>
                  <a:pt x="2070217" y="412746"/>
                  <a:pt x="2071642" y="413794"/>
                </a:cubicBezTo>
                <a:cubicBezTo>
                  <a:pt x="2081172" y="419984"/>
                  <a:pt x="2082696" y="431414"/>
                  <a:pt x="2088123" y="440274"/>
                </a:cubicBezTo>
                <a:cubicBezTo>
                  <a:pt x="2089651" y="443025"/>
                  <a:pt x="2089078" y="446484"/>
                  <a:pt x="2086699" y="448561"/>
                </a:cubicBezTo>
                <a:cubicBezTo>
                  <a:pt x="2083364" y="451162"/>
                  <a:pt x="2081364" y="455104"/>
                  <a:pt x="2081268" y="459324"/>
                </a:cubicBezTo>
                <a:cubicBezTo>
                  <a:pt x="2095079" y="454275"/>
                  <a:pt x="2095840" y="454657"/>
                  <a:pt x="2100319" y="468848"/>
                </a:cubicBezTo>
                <a:cubicBezTo>
                  <a:pt x="2100889" y="470657"/>
                  <a:pt x="2101177" y="472565"/>
                  <a:pt x="2101653" y="474372"/>
                </a:cubicBezTo>
                <a:lnTo>
                  <a:pt x="2101765" y="474809"/>
                </a:lnTo>
                <a:lnTo>
                  <a:pt x="2101980" y="474753"/>
                </a:lnTo>
                <a:cubicBezTo>
                  <a:pt x="2105409" y="479525"/>
                  <a:pt x="2107696" y="484991"/>
                  <a:pt x="2108839" y="490755"/>
                </a:cubicBezTo>
                <a:lnTo>
                  <a:pt x="2108836" y="490758"/>
                </a:lnTo>
                <a:lnTo>
                  <a:pt x="2108987" y="490756"/>
                </a:lnTo>
                <a:cubicBezTo>
                  <a:pt x="2116699" y="510347"/>
                  <a:pt x="2122033" y="530778"/>
                  <a:pt x="2124891" y="551619"/>
                </a:cubicBezTo>
                <a:cubicBezTo>
                  <a:pt x="2125654" y="557239"/>
                  <a:pt x="2126414" y="562858"/>
                  <a:pt x="2127272" y="568398"/>
                </a:cubicBezTo>
                <a:lnTo>
                  <a:pt x="2128050" y="580152"/>
                </a:lnTo>
                <a:lnTo>
                  <a:pt x="2129504" y="593332"/>
                </a:lnTo>
                <a:lnTo>
                  <a:pt x="2129655" y="593449"/>
                </a:lnTo>
                <a:cubicBezTo>
                  <a:pt x="2132798" y="607708"/>
                  <a:pt x="2134322" y="622281"/>
                  <a:pt x="2134227" y="636883"/>
                </a:cubicBezTo>
                <a:lnTo>
                  <a:pt x="2133848" y="636843"/>
                </a:lnTo>
                <a:lnTo>
                  <a:pt x="2135747" y="659743"/>
                </a:lnTo>
                <a:lnTo>
                  <a:pt x="2135652" y="659913"/>
                </a:lnTo>
                <a:lnTo>
                  <a:pt x="2135983" y="659829"/>
                </a:lnTo>
                <a:cubicBezTo>
                  <a:pt x="2136076" y="662782"/>
                  <a:pt x="2136076" y="665449"/>
                  <a:pt x="2136076" y="668783"/>
                </a:cubicBezTo>
                <a:lnTo>
                  <a:pt x="2135842" y="669911"/>
                </a:lnTo>
                <a:lnTo>
                  <a:pt x="2135842" y="710702"/>
                </a:lnTo>
                <a:cubicBezTo>
                  <a:pt x="2135842" y="714130"/>
                  <a:pt x="2136606" y="718227"/>
                  <a:pt x="2134415" y="720227"/>
                </a:cubicBezTo>
                <a:cubicBezTo>
                  <a:pt x="2130890" y="724208"/>
                  <a:pt x="2130415" y="730056"/>
                  <a:pt x="2133366" y="734514"/>
                </a:cubicBezTo>
                <a:lnTo>
                  <a:pt x="2133208" y="734543"/>
                </a:lnTo>
                <a:lnTo>
                  <a:pt x="2133816" y="735082"/>
                </a:lnTo>
                <a:cubicBezTo>
                  <a:pt x="2134958" y="736034"/>
                  <a:pt x="2133816" y="738034"/>
                  <a:pt x="2133816" y="739463"/>
                </a:cubicBezTo>
                <a:lnTo>
                  <a:pt x="2133734" y="739449"/>
                </a:lnTo>
                <a:lnTo>
                  <a:pt x="2133753" y="739469"/>
                </a:lnTo>
                <a:cubicBezTo>
                  <a:pt x="2134132" y="752337"/>
                  <a:pt x="2132610" y="765186"/>
                  <a:pt x="2129083" y="777569"/>
                </a:cubicBezTo>
                <a:cubicBezTo>
                  <a:pt x="2127464" y="782141"/>
                  <a:pt x="2130990" y="787666"/>
                  <a:pt x="2129083" y="792047"/>
                </a:cubicBezTo>
                <a:cubicBezTo>
                  <a:pt x="2126037" y="800010"/>
                  <a:pt x="2124607" y="808487"/>
                  <a:pt x="2124891" y="817002"/>
                </a:cubicBezTo>
                <a:cubicBezTo>
                  <a:pt x="2122990" y="834242"/>
                  <a:pt x="2119369" y="851254"/>
                  <a:pt x="2114037" y="867771"/>
                </a:cubicBezTo>
                <a:lnTo>
                  <a:pt x="2113665" y="867874"/>
                </a:lnTo>
                <a:lnTo>
                  <a:pt x="2111241" y="875362"/>
                </a:lnTo>
                <a:cubicBezTo>
                  <a:pt x="2109681" y="877386"/>
                  <a:pt x="2107013" y="878577"/>
                  <a:pt x="2102109" y="878053"/>
                </a:cubicBezTo>
                <a:cubicBezTo>
                  <a:pt x="2107062" y="883768"/>
                  <a:pt x="2107919" y="887578"/>
                  <a:pt x="2103821" y="892150"/>
                </a:cubicBezTo>
                <a:cubicBezTo>
                  <a:pt x="2101155" y="895198"/>
                  <a:pt x="2103821" y="900247"/>
                  <a:pt x="2102109" y="903961"/>
                </a:cubicBezTo>
                <a:lnTo>
                  <a:pt x="2102096" y="903972"/>
                </a:lnTo>
                <a:lnTo>
                  <a:pt x="2083908" y="949764"/>
                </a:lnTo>
                <a:lnTo>
                  <a:pt x="2083861" y="949717"/>
                </a:lnTo>
                <a:lnTo>
                  <a:pt x="2081128" y="953955"/>
                </a:lnTo>
                <a:lnTo>
                  <a:pt x="2081025" y="953862"/>
                </a:lnTo>
                <a:lnTo>
                  <a:pt x="2079129" y="960717"/>
                </a:lnTo>
                <a:lnTo>
                  <a:pt x="2078851" y="960717"/>
                </a:lnTo>
                <a:lnTo>
                  <a:pt x="2079173" y="961098"/>
                </a:lnTo>
                <a:cubicBezTo>
                  <a:pt x="2074501" y="969766"/>
                  <a:pt x="2069653" y="978434"/>
                  <a:pt x="2065171" y="987197"/>
                </a:cubicBezTo>
                <a:cubicBezTo>
                  <a:pt x="2060691" y="995960"/>
                  <a:pt x="2061073" y="995864"/>
                  <a:pt x="2067553" y="1000627"/>
                </a:cubicBezTo>
                <a:cubicBezTo>
                  <a:pt x="2075352" y="1008275"/>
                  <a:pt x="2083652" y="1015314"/>
                  <a:pt x="2092509" y="1021677"/>
                </a:cubicBezTo>
                <a:cubicBezTo>
                  <a:pt x="2099370" y="1025402"/>
                  <a:pt x="2104132" y="1032079"/>
                  <a:pt x="2105370" y="1039775"/>
                </a:cubicBezTo>
                <a:cubicBezTo>
                  <a:pt x="2105657" y="1042708"/>
                  <a:pt x="2106799" y="1045490"/>
                  <a:pt x="2108801" y="1047681"/>
                </a:cubicBezTo>
                <a:cubicBezTo>
                  <a:pt x="2112417" y="1046442"/>
                  <a:pt x="2113369" y="1038156"/>
                  <a:pt x="2119942" y="1042918"/>
                </a:cubicBezTo>
                <a:cubicBezTo>
                  <a:pt x="2125565" y="1045861"/>
                  <a:pt x="2128135" y="1052452"/>
                  <a:pt x="2126136" y="1058444"/>
                </a:cubicBezTo>
                <a:cubicBezTo>
                  <a:pt x="2126136" y="1061206"/>
                  <a:pt x="2122229" y="1065111"/>
                  <a:pt x="2126136" y="1066445"/>
                </a:cubicBezTo>
                <a:cubicBezTo>
                  <a:pt x="2130041" y="1067778"/>
                  <a:pt x="2130896" y="1063302"/>
                  <a:pt x="2131846" y="1059968"/>
                </a:cubicBezTo>
                <a:cubicBezTo>
                  <a:pt x="2133850" y="1053205"/>
                  <a:pt x="2134607" y="1052824"/>
                  <a:pt x="2139850" y="1056539"/>
                </a:cubicBezTo>
                <a:cubicBezTo>
                  <a:pt x="2152804" y="1066064"/>
                  <a:pt x="2165565" y="1075589"/>
                  <a:pt x="2177949" y="1085114"/>
                </a:cubicBezTo>
                <a:cubicBezTo>
                  <a:pt x="2181282" y="1087495"/>
                  <a:pt x="2182616" y="1089686"/>
                  <a:pt x="2179661" y="1093496"/>
                </a:cubicBezTo>
                <a:cubicBezTo>
                  <a:pt x="2176712" y="1097306"/>
                  <a:pt x="2179089" y="1098449"/>
                  <a:pt x="2182616" y="1098639"/>
                </a:cubicBezTo>
                <a:cubicBezTo>
                  <a:pt x="2186140" y="1098830"/>
                  <a:pt x="2187187" y="1098639"/>
                  <a:pt x="2189473" y="1098639"/>
                </a:cubicBezTo>
                <a:cubicBezTo>
                  <a:pt x="2191758" y="1098639"/>
                  <a:pt x="2194712" y="1098639"/>
                  <a:pt x="2195854" y="1100163"/>
                </a:cubicBezTo>
                <a:cubicBezTo>
                  <a:pt x="2200141" y="1105116"/>
                  <a:pt x="2202807" y="1110546"/>
                  <a:pt x="2211187" y="1111689"/>
                </a:cubicBezTo>
                <a:cubicBezTo>
                  <a:pt x="2217094" y="1112546"/>
                  <a:pt x="2222050" y="1119404"/>
                  <a:pt x="2227477" y="1123595"/>
                </a:cubicBezTo>
                <a:lnTo>
                  <a:pt x="2228681" y="1132211"/>
                </a:lnTo>
                <a:lnTo>
                  <a:pt x="2229351" y="1131119"/>
                </a:lnTo>
                <a:cubicBezTo>
                  <a:pt x="2229351" y="1128547"/>
                  <a:pt x="2228303" y="1125976"/>
                  <a:pt x="2227827" y="1123404"/>
                </a:cubicBezTo>
                <a:cubicBezTo>
                  <a:pt x="2232494" y="1125499"/>
                  <a:pt x="2231827" y="1131500"/>
                  <a:pt x="2234875" y="1133881"/>
                </a:cubicBezTo>
                <a:cubicBezTo>
                  <a:pt x="2237924" y="1136263"/>
                  <a:pt x="2242524" y="1133881"/>
                  <a:pt x="2245571" y="1137501"/>
                </a:cubicBezTo>
                <a:cubicBezTo>
                  <a:pt x="2247096" y="1139015"/>
                  <a:pt x="2248810" y="1140416"/>
                  <a:pt x="2250525" y="1141692"/>
                </a:cubicBezTo>
                <a:lnTo>
                  <a:pt x="2250091" y="1142649"/>
                </a:lnTo>
                <a:lnTo>
                  <a:pt x="2251001" y="1141693"/>
                </a:lnTo>
                <a:cubicBezTo>
                  <a:pt x="2259192" y="1147494"/>
                  <a:pt x="2266907" y="1153856"/>
                  <a:pt x="2274242" y="1160743"/>
                </a:cubicBezTo>
                <a:lnTo>
                  <a:pt x="2282528" y="1164267"/>
                </a:lnTo>
                <a:lnTo>
                  <a:pt x="2282528" y="1164266"/>
                </a:lnTo>
                <a:lnTo>
                  <a:pt x="2287100" y="1159694"/>
                </a:lnTo>
                <a:cubicBezTo>
                  <a:pt x="2292053" y="1160075"/>
                  <a:pt x="2294339" y="1157789"/>
                  <a:pt x="2293958" y="1152836"/>
                </a:cubicBezTo>
                <a:lnTo>
                  <a:pt x="2317390" y="1131500"/>
                </a:lnTo>
                <a:cubicBezTo>
                  <a:pt x="2320152" y="1129024"/>
                  <a:pt x="2322533" y="1126071"/>
                  <a:pt x="2326915" y="1126547"/>
                </a:cubicBezTo>
                <a:cubicBezTo>
                  <a:pt x="2329582" y="1126547"/>
                  <a:pt x="2330344" y="1124642"/>
                  <a:pt x="2331392" y="1122452"/>
                </a:cubicBezTo>
                <a:cubicBezTo>
                  <a:pt x="2336820" y="1110631"/>
                  <a:pt x="2347394" y="1101887"/>
                  <a:pt x="2359967" y="1098639"/>
                </a:cubicBezTo>
                <a:cubicBezTo>
                  <a:pt x="2361491" y="1098477"/>
                  <a:pt x="2362825" y="1097487"/>
                  <a:pt x="2363395" y="1096067"/>
                </a:cubicBezTo>
                <a:cubicBezTo>
                  <a:pt x="2365586" y="1088066"/>
                  <a:pt x="2372920" y="1084352"/>
                  <a:pt x="2378160" y="1079494"/>
                </a:cubicBezTo>
                <a:lnTo>
                  <a:pt x="2378863" y="1079703"/>
                </a:lnTo>
                <a:lnTo>
                  <a:pt x="2378826" y="1079494"/>
                </a:lnTo>
                <a:cubicBezTo>
                  <a:pt x="2380588" y="1078970"/>
                  <a:pt x="2382707" y="1079398"/>
                  <a:pt x="2384589" y="1079184"/>
                </a:cubicBezTo>
                <a:lnTo>
                  <a:pt x="2388690" y="1075241"/>
                </a:lnTo>
                <a:lnTo>
                  <a:pt x="2389494" y="1073112"/>
                </a:lnTo>
                <a:lnTo>
                  <a:pt x="2390446" y="1074726"/>
                </a:lnTo>
                <a:lnTo>
                  <a:pt x="2395400" y="1073779"/>
                </a:lnTo>
                <a:cubicBezTo>
                  <a:pt x="2398162" y="1075589"/>
                  <a:pt x="2401782" y="1074731"/>
                  <a:pt x="2400353" y="1070636"/>
                </a:cubicBezTo>
                <a:cubicBezTo>
                  <a:pt x="2398924" y="1066540"/>
                  <a:pt x="2400353" y="1063778"/>
                  <a:pt x="2403972" y="1061110"/>
                </a:cubicBezTo>
                <a:cubicBezTo>
                  <a:pt x="2411116" y="1057596"/>
                  <a:pt x="2417498" y="1052862"/>
                  <a:pt x="2423022" y="1047109"/>
                </a:cubicBezTo>
                <a:cubicBezTo>
                  <a:pt x="2426833" y="1042251"/>
                  <a:pt x="2431118" y="1043680"/>
                  <a:pt x="2436548" y="1048919"/>
                </a:cubicBezTo>
                <a:cubicBezTo>
                  <a:pt x="2438453" y="1050824"/>
                  <a:pt x="2439786" y="1055872"/>
                  <a:pt x="2443025" y="1053491"/>
                </a:cubicBezTo>
                <a:cubicBezTo>
                  <a:pt x="2446264" y="1051109"/>
                  <a:pt x="2444263" y="1047014"/>
                  <a:pt x="2441406" y="1044918"/>
                </a:cubicBezTo>
                <a:cubicBezTo>
                  <a:pt x="2435976" y="1040917"/>
                  <a:pt x="2437691" y="1038155"/>
                  <a:pt x="2442549" y="1035965"/>
                </a:cubicBezTo>
                <a:cubicBezTo>
                  <a:pt x="2447407" y="1033774"/>
                  <a:pt x="2452074" y="1026440"/>
                  <a:pt x="2460456" y="1027392"/>
                </a:cubicBezTo>
                <a:cubicBezTo>
                  <a:pt x="2462361" y="1027392"/>
                  <a:pt x="2463408" y="1025392"/>
                  <a:pt x="2464076" y="1023582"/>
                </a:cubicBezTo>
                <a:lnTo>
                  <a:pt x="2472967" y="1016291"/>
                </a:lnTo>
                <a:lnTo>
                  <a:pt x="2472458" y="1016058"/>
                </a:lnTo>
                <a:lnTo>
                  <a:pt x="2485887" y="1008914"/>
                </a:lnTo>
                <a:lnTo>
                  <a:pt x="2485887" y="1008914"/>
                </a:lnTo>
                <a:cubicBezTo>
                  <a:pt x="2489127" y="1007009"/>
                  <a:pt x="2492365" y="1005103"/>
                  <a:pt x="2495412" y="1003294"/>
                </a:cubicBezTo>
                <a:cubicBezTo>
                  <a:pt x="2503033" y="999389"/>
                  <a:pt x="2505700" y="1000341"/>
                  <a:pt x="2509129" y="1008438"/>
                </a:cubicBezTo>
                <a:cubicBezTo>
                  <a:pt x="2509700" y="1009828"/>
                  <a:pt x="2510272" y="1011257"/>
                  <a:pt x="2510652" y="1012724"/>
                </a:cubicBezTo>
                <a:cubicBezTo>
                  <a:pt x="2512557" y="1018343"/>
                  <a:pt x="2513509" y="1021153"/>
                  <a:pt x="2512676" y="1023261"/>
                </a:cubicBezTo>
                <a:lnTo>
                  <a:pt x="2504190" y="1029433"/>
                </a:lnTo>
                <a:lnTo>
                  <a:pt x="2504271" y="1029583"/>
                </a:lnTo>
                <a:lnTo>
                  <a:pt x="2500758" y="1031194"/>
                </a:lnTo>
                <a:lnTo>
                  <a:pt x="2500842" y="1031392"/>
                </a:lnTo>
                <a:lnTo>
                  <a:pt x="2491317" y="1035965"/>
                </a:lnTo>
                <a:cubicBezTo>
                  <a:pt x="2488840" y="1037908"/>
                  <a:pt x="2485412" y="1037908"/>
                  <a:pt x="2482935" y="1035965"/>
                </a:cubicBezTo>
                <a:cubicBezTo>
                  <a:pt x="2478363" y="1031774"/>
                  <a:pt x="2476171" y="1034441"/>
                  <a:pt x="2475219" y="1038822"/>
                </a:cubicBezTo>
                <a:cubicBezTo>
                  <a:pt x="2473696" y="1045166"/>
                  <a:pt x="2469314" y="1050462"/>
                  <a:pt x="2463408" y="1053205"/>
                </a:cubicBezTo>
                <a:cubicBezTo>
                  <a:pt x="2438643" y="1067997"/>
                  <a:pt x="2414831" y="1084418"/>
                  <a:pt x="2392161" y="1102354"/>
                </a:cubicBezTo>
                <a:lnTo>
                  <a:pt x="2392161" y="1101605"/>
                </a:lnTo>
                <a:lnTo>
                  <a:pt x="2391875" y="1102354"/>
                </a:lnTo>
                <a:cubicBezTo>
                  <a:pt x="2377302" y="1113136"/>
                  <a:pt x="2363395" y="1124776"/>
                  <a:pt x="2350156" y="1137215"/>
                </a:cubicBezTo>
                <a:cubicBezTo>
                  <a:pt x="2341773" y="1142959"/>
                  <a:pt x="2334154" y="1149703"/>
                  <a:pt x="2327391" y="1157313"/>
                </a:cubicBezTo>
                <a:cubicBezTo>
                  <a:pt x="2327391" y="1157885"/>
                  <a:pt x="2326248" y="1158742"/>
                  <a:pt x="2325581" y="1158742"/>
                </a:cubicBezTo>
                <a:cubicBezTo>
                  <a:pt x="2318628" y="1158742"/>
                  <a:pt x="2317295" y="1164838"/>
                  <a:pt x="2314341" y="1169410"/>
                </a:cubicBezTo>
                <a:lnTo>
                  <a:pt x="2302893" y="1180196"/>
                </a:lnTo>
                <a:lnTo>
                  <a:pt x="2303103" y="1180268"/>
                </a:lnTo>
                <a:lnTo>
                  <a:pt x="2296395" y="1191604"/>
                </a:lnTo>
                <a:lnTo>
                  <a:pt x="2302245" y="1191568"/>
                </a:lnTo>
                <a:lnTo>
                  <a:pt x="2307393" y="1194085"/>
                </a:lnTo>
                <a:lnTo>
                  <a:pt x="2307770" y="1194175"/>
                </a:lnTo>
                <a:cubicBezTo>
                  <a:pt x="2313008" y="1199109"/>
                  <a:pt x="2317009" y="1205214"/>
                  <a:pt x="2319485" y="1211987"/>
                </a:cubicBezTo>
                <a:cubicBezTo>
                  <a:pt x="2319867" y="1213482"/>
                  <a:pt x="2320819" y="1214768"/>
                  <a:pt x="2322153" y="1215511"/>
                </a:cubicBezTo>
                <a:cubicBezTo>
                  <a:pt x="2333392" y="1218940"/>
                  <a:pt x="2336726" y="1230465"/>
                  <a:pt x="2344536" y="1237323"/>
                </a:cubicBezTo>
                <a:lnTo>
                  <a:pt x="2344438" y="1237432"/>
                </a:lnTo>
                <a:lnTo>
                  <a:pt x="2357966" y="1253325"/>
                </a:lnTo>
                <a:lnTo>
                  <a:pt x="2357967" y="1253325"/>
                </a:lnTo>
                <a:cubicBezTo>
                  <a:pt x="2369015" y="1266879"/>
                  <a:pt x="2379112" y="1281243"/>
                  <a:pt x="2388065" y="1296283"/>
                </a:cubicBezTo>
                <a:lnTo>
                  <a:pt x="2388065" y="1297036"/>
                </a:lnTo>
                <a:lnTo>
                  <a:pt x="2397305" y="1318381"/>
                </a:lnTo>
                <a:cubicBezTo>
                  <a:pt x="2396733" y="1321333"/>
                  <a:pt x="2398828" y="1323334"/>
                  <a:pt x="2402068" y="1323429"/>
                </a:cubicBezTo>
                <a:cubicBezTo>
                  <a:pt x="2405306" y="1323524"/>
                  <a:pt x="2408449" y="1326572"/>
                  <a:pt x="2410450" y="1330001"/>
                </a:cubicBezTo>
                <a:cubicBezTo>
                  <a:pt x="2416069" y="1339526"/>
                  <a:pt x="2421688" y="1349718"/>
                  <a:pt x="2427689" y="1359338"/>
                </a:cubicBezTo>
                <a:cubicBezTo>
                  <a:pt x="2431690" y="1365720"/>
                  <a:pt x="2429023" y="1375245"/>
                  <a:pt x="2434262" y="1379341"/>
                </a:cubicBezTo>
                <a:cubicBezTo>
                  <a:pt x="2439310" y="1383722"/>
                  <a:pt x="2443406" y="1389114"/>
                  <a:pt x="2446264" y="1395152"/>
                </a:cubicBezTo>
                <a:cubicBezTo>
                  <a:pt x="2449977" y="1401724"/>
                  <a:pt x="2452931" y="1408678"/>
                  <a:pt x="2455789" y="1415536"/>
                </a:cubicBezTo>
                <a:lnTo>
                  <a:pt x="2455167" y="1419429"/>
                </a:lnTo>
                <a:lnTo>
                  <a:pt x="2456932" y="1415155"/>
                </a:lnTo>
                <a:lnTo>
                  <a:pt x="2476664" y="1465340"/>
                </a:lnTo>
                <a:lnTo>
                  <a:pt x="2476935" y="1465637"/>
                </a:lnTo>
                <a:cubicBezTo>
                  <a:pt x="2483792" y="1483220"/>
                  <a:pt x="2488364" y="1501585"/>
                  <a:pt x="2490745" y="1520311"/>
                </a:cubicBezTo>
                <a:cubicBezTo>
                  <a:pt x="2493317" y="1523740"/>
                  <a:pt x="2488936" y="1528502"/>
                  <a:pt x="2493127" y="1531646"/>
                </a:cubicBezTo>
                <a:lnTo>
                  <a:pt x="2492427" y="1534894"/>
                </a:lnTo>
                <a:lnTo>
                  <a:pt x="2493508" y="1550791"/>
                </a:lnTo>
                <a:cubicBezTo>
                  <a:pt x="2492365" y="1552362"/>
                  <a:pt x="2492365" y="1554458"/>
                  <a:pt x="2493508" y="1556030"/>
                </a:cubicBezTo>
                <a:cubicBezTo>
                  <a:pt x="2496555" y="1560325"/>
                  <a:pt x="2497698" y="1565612"/>
                  <a:pt x="2496936" y="1570793"/>
                </a:cubicBezTo>
                <a:lnTo>
                  <a:pt x="2496871" y="1570834"/>
                </a:lnTo>
                <a:lnTo>
                  <a:pt x="2497413" y="1570889"/>
                </a:lnTo>
                <a:cubicBezTo>
                  <a:pt x="2497413" y="1582890"/>
                  <a:pt x="2497413" y="1594987"/>
                  <a:pt x="2497413" y="1606989"/>
                </a:cubicBezTo>
                <a:cubicBezTo>
                  <a:pt x="2496841" y="1619381"/>
                  <a:pt x="2495316" y="1631706"/>
                  <a:pt x="2492840" y="1643850"/>
                </a:cubicBezTo>
                <a:lnTo>
                  <a:pt x="2492832" y="1643843"/>
                </a:lnTo>
                <a:lnTo>
                  <a:pt x="2492840" y="1644231"/>
                </a:lnTo>
                <a:cubicBezTo>
                  <a:pt x="2491412" y="1656595"/>
                  <a:pt x="2489220" y="1668853"/>
                  <a:pt x="2486077" y="1680902"/>
                </a:cubicBezTo>
                <a:lnTo>
                  <a:pt x="2485777" y="1680426"/>
                </a:lnTo>
                <a:lnTo>
                  <a:pt x="2485792" y="1680522"/>
                </a:lnTo>
                <a:lnTo>
                  <a:pt x="2478972" y="1709694"/>
                </a:lnTo>
                <a:lnTo>
                  <a:pt x="2478934" y="1710239"/>
                </a:lnTo>
                <a:lnTo>
                  <a:pt x="2478934" y="1712240"/>
                </a:lnTo>
                <a:lnTo>
                  <a:pt x="2478934" y="1712716"/>
                </a:lnTo>
                <a:lnTo>
                  <a:pt x="2478746" y="1712785"/>
                </a:lnTo>
                <a:lnTo>
                  <a:pt x="2465504" y="1751102"/>
                </a:lnTo>
                <a:lnTo>
                  <a:pt x="2465478" y="1751095"/>
                </a:lnTo>
                <a:lnTo>
                  <a:pt x="2465504" y="1751482"/>
                </a:lnTo>
                <a:cubicBezTo>
                  <a:pt x="2465504" y="1752149"/>
                  <a:pt x="2465504" y="1752816"/>
                  <a:pt x="2465504" y="1753483"/>
                </a:cubicBezTo>
                <a:lnTo>
                  <a:pt x="2464176" y="1753730"/>
                </a:lnTo>
                <a:lnTo>
                  <a:pt x="2465027" y="1754055"/>
                </a:lnTo>
                <a:cubicBezTo>
                  <a:pt x="2464265" y="1754912"/>
                  <a:pt x="2463789" y="1756245"/>
                  <a:pt x="2462837" y="1756627"/>
                </a:cubicBezTo>
                <a:cubicBezTo>
                  <a:pt x="2456741" y="1759294"/>
                  <a:pt x="2451597" y="1762246"/>
                  <a:pt x="2456550" y="1769200"/>
                </a:cubicBezTo>
                <a:cubicBezTo>
                  <a:pt x="2451883" y="1773486"/>
                  <a:pt x="2447025" y="1765485"/>
                  <a:pt x="2444453" y="1771009"/>
                </a:cubicBezTo>
                <a:cubicBezTo>
                  <a:pt x="2443501" y="1773953"/>
                  <a:pt x="2443882" y="1777191"/>
                  <a:pt x="2445596" y="1779772"/>
                </a:cubicBezTo>
                <a:cubicBezTo>
                  <a:pt x="2447311" y="1782820"/>
                  <a:pt x="2449502" y="1778439"/>
                  <a:pt x="2452358" y="1779772"/>
                </a:cubicBezTo>
                <a:cubicBezTo>
                  <a:pt x="2449883" y="1788621"/>
                  <a:pt x="2445977" y="1796965"/>
                  <a:pt x="2440643" y="1804442"/>
                </a:cubicBezTo>
                <a:cubicBezTo>
                  <a:pt x="2438071" y="1808443"/>
                  <a:pt x="2434451" y="1808538"/>
                  <a:pt x="2431118" y="1804442"/>
                </a:cubicBezTo>
                <a:cubicBezTo>
                  <a:pt x="2430070" y="1802918"/>
                  <a:pt x="2429213" y="1801013"/>
                  <a:pt x="2426737" y="1801585"/>
                </a:cubicBezTo>
                <a:cubicBezTo>
                  <a:pt x="2424260" y="1802156"/>
                  <a:pt x="2426260" y="1805014"/>
                  <a:pt x="2427308" y="1806537"/>
                </a:cubicBezTo>
                <a:cubicBezTo>
                  <a:pt x="2433308" y="1815205"/>
                  <a:pt x="2433308" y="1815205"/>
                  <a:pt x="2427308" y="1823111"/>
                </a:cubicBezTo>
                <a:lnTo>
                  <a:pt x="2423213" y="1828540"/>
                </a:lnTo>
                <a:cubicBezTo>
                  <a:pt x="2419879" y="1832446"/>
                  <a:pt x="2418213" y="1834398"/>
                  <a:pt x="2416272" y="1834839"/>
                </a:cubicBezTo>
                <a:lnTo>
                  <a:pt x="2407878" y="1832127"/>
                </a:lnTo>
                <a:lnTo>
                  <a:pt x="2407878" y="1835644"/>
                </a:lnTo>
                <a:lnTo>
                  <a:pt x="2408258" y="1835398"/>
                </a:lnTo>
                <a:lnTo>
                  <a:pt x="2406354" y="1844908"/>
                </a:lnTo>
                <a:lnTo>
                  <a:pt x="2406518" y="1842765"/>
                </a:lnTo>
                <a:lnTo>
                  <a:pt x="2405972" y="1845495"/>
                </a:lnTo>
                <a:lnTo>
                  <a:pt x="2403972" y="1847400"/>
                </a:lnTo>
                <a:lnTo>
                  <a:pt x="2403610" y="1847029"/>
                </a:lnTo>
                <a:lnTo>
                  <a:pt x="2355629" y="1873665"/>
                </a:lnTo>
                <a:lnTo>
                  <a:pt x="2355585" y="1873880"/>
                </a:lnTo>
                <a:lnTo>
                  <a:pt x="2349041" y="1876497"/>
                </a:lnTo>
                <a:lnTo>
                  <a:pt x="2348918" y="1876737"/>
                </a:lnTo>
                <a:cubicBezTo>
                  <a:pt x="2338822" y="1882023"/>
                  <a:pt x="2327486" y="1884395"/>
                  <a:pt x="2316152" y="1883595"/>
                </a:cubicBezTo>
                <a:cubicBezTo>
                  <a:pt x="2314247" y="1883490"/>
                  <a:pt x="2312342" y="1883947"/>
                  <a:pt x="2310722" y="1884928"/>
                </a:cubicBezTo>
                <a:cubicBezTo>
                  <a:pt x="2295102" y="1892929"/>
                  <a:pt x="2278243" y="1891215"/>
                  <a:pt x="2261670" y="1889977"/>
                </a:cubicBezTo>
                <a:cubicBezTo>
                  <a:pt x="2256907" y="1890024"/>
                  <a:pt x="2253001" y="1886186"/>
                  <a:pt x="2252906" y="1881395"/>
                </a:cubicBezTo>
                <a:cubicBezTo>
                  <a:pt x="2252906" y="1879861"/>
                  <a:pt x="2253288" y="1878356"/>
                  <a:pt x="2254049" y="1877023"/>
                </a:cubicBezTo>
                <a:cubicBezTo>
                  <a:pt x="2256526" y="1872070"/>
                  <a:pt x="2256526" y="1872070"/>
                  <a:pt x="2250239" y="1867498"/>
                </a:cubicBezTo>
                <a:cubicBezTo>
                  <a:pt x="2247001" y="1872070"/>
                  <a:pt x="2248620" y="1877023"/>
                  <a:pt x="2249001" y="1881690"/>
                </a:cubicBezTo>
                <a:cubicBezTo>
                  <a:pt x="2249573" y="1888548"/>
                  <a:pt x="2249001" y="1889596"/>
                  <a:pt x="2242620" y="1887977"/>
                </a:cubicBezTo>
                <a:cubicBezTo>
                  <a:pt x="2236145" y="1885081"/>
                  <a:pt x="2229094" y="1883157"/>
                  <a:pt x="2221952" y="1882261"/>
                </a:cubicBezTo>
                <a:cubicBezTo>
                  <a:pt x="2221000" y="1882261"/>
                  <a:pt x="2219953" y="1881404"/>
                  <a:pt x="2218905" y="1880928"/>
                </a:cubicBezTo>
                <a:cubicBezTo>
                  <a:pt x="2214044" y="1878928"/>
                  <a:pt x="2215189" y="1873308"/>
                  <a:pt x="2212526" y="1870069"/>
                </a:cubicBezTo>
                <a:cubicBezTo>
                  <a:pt x="2209949" y="1877880"/>
                  <a:pt x="2205093" y="1873213"/>
                  <a:pt x="2201948" y="1871308"/>
                </a:cubicBezTo>
                <a:cubicBezTo>
                  <a:pt x="2190806" y="1864450"/>
                  <a:pt x="2178233" y="1858925"/>
                  <a:pt x="2174423" y="1844447"/>
                </a:cubicBezTo>
                <a:cubicBezTo>
                  <a:pt x="2174423" y="1843876"/>
                  <a:pt x="2173567" y="1842828"/>
                  <a:pt x="2173185" y="1842828"/>
                </a:cubicBezTo>
                <a:cubicBezTo>
                  <a:pt x="2161946" y="1842828"/>
                  <a:pt x="2160995" y="1833303"/>
                  <a:pt x="2156612" y="1826636"/>
                </a:cubicBezTo>
                <a:lnTo>
                  <a:pt x="2157050" y="1825573"/>
                </a:lnTo>
                <a:lnTo>
                  <a:pt x="2157962" y="1807966"/>
                </a:lnTo>
                <a:cubicBezTo>
                  <a:pt x="2162629" y="1807823"/>
                  <a:pt x="2167200" y="1806147"/>
                  <a:pt x="2170820" y="1803204"/>
                </a:cubicBezTo>
                <a:lnTo>
                  <a:pt x="2189059" y="1826288"/>
                </a:lnTo>
                <a:lnTo>
                  <a:pt x="2189186" y="1826350"/>
                </a:lnTo>
                <a:cubicBezTo>
                  <a:pt x="2203854" y="1842495"/>
                  <a:pt x="2222616" y="1854268"/>
                  <a:pt x="2243476" y="1860354"/>
                </a:cubicBezTo>
                <a:cubicBezTo>
                  <a:pt x="2248620" y="1861649"/>
                  <a:pt x="2253858" y="1862668"/>
                  <a:pt x="2259098" y="1863402"/>
                </a:cubicBezTo>
                <a:cubicBezTo>
                  <a:pt x="2275290" y="1865974"/>
                  <a:pt x="2276337" y="1867117"/>
                  <a:pt x="2278814" y="1884357"/>
                </a:cubicBezTo>
                <a:cubicBezTo>
                  <a:pt x="2282719" y="1880423"/>
                  <a:pt x="2283481" y="1874384"/>
                  <a:pt x="2280720" y="1869593"/>
                </a:cubicBezTo>
                <a:cubicBezTo>
                  <a:pt x="2279005" y="1865021"/>
                  <a:pt x="2280720" y="1863211"/>
                  <a:pt x="2285387" y="1863021"/>
                </a:cubicBezTo>
                <a:cubicBezTo>
                  <a:pt x="2291768" y="1863126"/>
                  <a:pt x="2297959" y="1864383"/>
                  <a:pt x="2303865" y="1866736"/>
                </a:cubicBezTo>
                <a:cubicBezTo>
                  <a:pt x="2308532" y="1868164"/>
                  <a:pt x="2311008" y="1857973"/>
                  <a:pt x="2318820" y="1857211"/>
                </a:cubicBezTo>
                <a:lnTo>
                  <a:pt x="2351378" y="1847119"/>
                </a:lnTo>
                <a:lnTo>
                  <a:pt x="2351394" y="1846924"/>
                </a:lnTo>
                <a:lnTo>
                  <a:pt x="2355681" y="1846543"/>
                </a:lnTo>
                <a:lnTo>
                  <a:pt x="2355682" y="1846546"/>
                </a:lnTo>
                <a:lnTo>
                  <a:pt x="2355682" y="1846543"/>
                </a:lnTo>
                <a:cubicBezTo>
                  <a:pt x="2367016" y="1840494"/>
                  <a:pt x="2377684" y="1833379"/>
                  <a:pt x="2387685" y="1825302"/>
                </a:cubicBezTo>
                <a:lnTo>
                  <a:pt x="2398822" y="1821712"/>
                </a:lnTo>
                <a:lnTo>
                  <a:pt x="2402829" y="1810252"/>
                </a:lnTo>
                <a:lnTo>
                  <a:pt x="2405592" y="1805966"/>
                </a:lnTo>
                <a:lnTo>
                  <a:pt x="2405753" y="1806218"/>
                </a:lnTo>
                <a:lnTo>
                  <a:pt x="2434737" y="1756436"/>
                </a:lnTo>
                <a:cubicBezTo>
                  <a:pt x="2437691" y="1754721"/>
                  <a:pt x="2437881" y="1752817"/>
                  <a:pt x="2437786" y="1751293"/>
                </a:cubicBezTo>
                <a:cubicBezTo>
                  <a:pt x="2437881" y="1748873"/>
                  <a:pt x="2438738" y="1746530"/>
                  <a:pt x="2440072" y="1744530"/>
                </a:cubicBezTo>
                <a:lnTo>
                  <a:pt x="2441316" y="1745005"/>
                </a:lnTo>
                <a:lnTo>
                  <a:pt x="2440834" y="1744339"/>
                </a:lnTo>
                <a:cubicBezTo>
                  <a:pt x="2440930" y="1741767"/>
                  <a:pt x="2441882" y="1739767"/>
                  <a:pt x="2442834" y="1737576"/>
                </a:cubicBezTo>
                <a:lnTo>
                  <a:pt x="2442935" y="1737591"/>
                </a:lnTo>
                <a:lnTo>
                  <a:pt x="2442834" y="1737481"/>
                </a:lnTo>
                <a:lnTo>
                  <a:pt x="2448850" y="1718971"/>
                </a:lnTo>
                <a:lnTo>
                  <a:pt x="2448550" y="1718907"/>
                </a:lnTo>
                <a:cubicBezTo>
                  <a:pt x="2448550" y="1712525"/>
                  <a:pt x="2453598" y="1708525"/>
                  <a:pt x="2455789" y="1703191"/>
                </a:cubicBezTo>
                <a:lnTo>
                  <a:pt x="2456385" y="1702886"/>
                </a:lnTo>
                <a:lnTo>
                  <a:pt x="2462837" y="1661281"/>
                </a:lnTo>
                <a:cubicBezTo>
                  <a:pt x="2471409" y="1651756"/>
                  <a:pt x="2469027" y="1641278"/>
                  <a:pt x="2467789" y="1630610"/>
                </a:cubicBezTo>
                <a:cubicBezTo>
                  <a:pt x="2467600" y="1628324"/>
                  <a:pt x="2467600" y="1626038"/>
                  <a:pt x="2467789" y="1623752"/>
                </a:cubicBezTo>
                <a:cubicBezTo>
                  <a:pt x="2470361" y="1620114"/>
                  <a:pt x="2472552" y="1616256"/>
                  <a:pt x="2474457" y="1612227"/>
                </a:cubicBezTo>
                <a:lnTo>
                  <a:pt x="2475156" y="1610454"/>
                </a:lnTo>
                <a:lnTo>
                  <a:pt x="2474458" y="1611656"/>
                </a:lnTo>
                <a:lnTo>
                  <a:pt x="2470233" y="1570917"/>
                </a:lnTo>
                <a:lnTo>
                  <a:pt x="2470170" y="1570793"/>
                </a:lnTo>
                <a:lnTo>
                  <a:pt x="2470170" y="1562031"/>
                </a:lnTo>
                <a:lnTo>
                  <a:pt x="2470392" y="1561957"/>
                </a:lnTo>
                <a:lnTo>
                  <a:pt x="2469790" y="1561364"/>
                </a:lnTo>
                <a:cubicBezTo>
                  <a:pt x="2470171" y="1553639"/>
                  <a:pt x="2469314" y="1545895"/>
                  <a:pt x="2467409" y="1538408"/>
                </a:cubicBezTo>
                <a:lnTo>
                  <a:pt x="2467835" y="1539199"/>
                </a:lnTo>
                <a:lnTo>
                  <a:pt x="2467696" y="1538789"/>
                </a:lnTo>
                <a:cubicBezTo>
                  <a:pt x="2468839" y="1522597"/>
                  <a:pt x="2460361" y="1508690"/>
                  <a:pt x="2457217" y="1493450"/>
                </a:cubicBezTo>
                <a:cubicBezTo>
                  <a:pt x="2455789" y="1486402"/>
                  <a:pt x="2453408" y="1479544"/>
                  <a:pt x="2451502" y="1472590"/>
                </a:cubicBezTo>
                <a:lnTo>
                  <a:pt x="2449820" y="1466811"/>
                </a:lnTo>
                <a:lnTo>
                  <a:pt x="2436287" y="1433832"/>
                </a:lnTo>
                <a:lnTo>
                  <a:pt x="2435596" y="1433824"/>
                </a:lnTo>
                <a:cubicBezTo>
                  <a:pt x="2429404" y="1422489"/>
                  <a:pt x="2425403" y="1410202"/>
                  <a:pt x="2419784" y="1398581"/>
                </a:cubicBezTo>
                <a:cubicBezTo>
                  <a:pt x="2418164" y="1393923"/>
                  <a:pt x="2418736" y="1388771"/>
                  <a:pt x="2421308" y="1384579"/>
                </a:cubicBezTo>
                <a:cubicBezTo>
                  <a:pt x="2411783" y="1385341"/>
                  <a:pt x="2408830" y="1379246"/>
                  <a:pt x="2405210" y="1373340"/>
                </a:cubicBezTo>
                <a:cubicBezTo>
                  <a:pt x="2400734" y="1365911"/>
                  <a:pt x="2399782" y="1356290"/>
                  <a:pt x="2392638" y="1350766"/>
                </a:cubicBezTo>
                <a:cubicBezTo>
                  <a:pt x="2388446" y="1347527"/>
                  <a:pt x="2400543" y="1341241"/>
                  <a:pt x="2389685" y="1340288"/>
                </a:cubicBezTo>
                <a:cubicBezTo>
                  <a:pt x="2384827" y="1340288"/>
                  <a:pt x="2383970" y="1333621"/>
                  <a:pt x="2380160" y="1330763"/>
                </a:cubicBezTo>
                <a:cubicBezTo>
                  <a:pt x="2378350" y="1328792"/>
                  <a:pt x="2377017" y="1326534"/>
                  <a:pt x="2375969" y="1324096"/>
                </a:cubicBezTo>
                <a:lnTo>
                  <a:pt x="2376059" y="1323824"/>
                </a:lnTo>
                <a:lnTo>
                  <a:pt x="2349871" y="1287330"/>
                </a:lnTo>
                <a:lnTo>
                  <a:pt x="2341869" y="1276281"/>
                </a:lnTo>
                <a:lnTo>
                  <a:pt x="2319339" y="1248617"/>
                </a:lnTo>
                <a:lnTo>
                  <a:pt x="2319009" y="1248563"/>
                </a:lnTo>
                <a:lnTo>
                  <a:pt x="2305302" y="1231033"/>
                </a:lnTo>
                <a:lnTo>
                  <a:pt x="2305294" y="1231037"/>
                </a:lnTo>
                <a:lnTo>
                  <a:pt x="2298575" y="1223944"/>
                </a:lnTo>
                <a:lnTo>
                  <a:pt x="2298149" y="1223798"/>
                </a:lnTo>
                <a:lnTo>
                  <a:pt x="2287386" y="1212177"/>
                </a:lnTo>
                <a:lnTo>
                  <a:pt x="2287386" y="1212178"/>
                </a:lnTo>
                <a:cubicBezTo>
                  <a:pt x="2279956" y="1205415"/>
                  <a:pt x="2280338" y="1205796"/>
                  <a:pt x="2273671" y="1212749"/>
                </a:cubicBezTo>
                <a:cubicBezTo>
                  <a:pt x="2257954" y="1229037"/>
                  <a:pt x="2246523" y="1248944"/>
                  <a:pt x="2230237" y="1264661"/>
                </a:cubicBezTo>
                <a:lnTo>
                  <a:pt x="2229783" y="1264577"/>
                </a:lnTo>
                <a:lnTo>
                  <a:pt x="2225684" y="1266946"/>
                </a:lnTo>
                <a:cubicBezTo>
                  <a:pt x="2222731" y="1269422"/>
                  <a:pt x="2225684" y="1273423"/>
                  <a:pt x="2223302" y="1276471"/>
                </a:cubicBezTo>
                <a:cubicBezTo>
                  <a:pt x="2217589" y="1282376"/>
                  <a:pt x="2215396" y="1290854"/>
                  <a:pt x="2209396" y="1296759"/>
                </a:cubicBezTo>
                <a:lnTo>
                  <a:pt x="2208964" y="1296573"/>
                </a:lnTo>
                <a:lnTo>
                  <a:pt x="2193686" y="1324206"/>
                </a:lnTo>
                <a:lnTo>
                  <a:pt x="2193664" y="1324286"/>
                </a:lnTo>
                <a:cubicBezTo>
                  <a:pt x="2188713" y="1334478"/>
                  <a:pt x="2184142" y="1344670"/>
                  <a:pt x="2178901" y="1354957"/>
                </a:cubicBezTo>
                <a:cubicBezTo>
                  <a:pt x="2177376" y="1358938"/>
                  <a:pt x="2174042" y="1361929"/>
                  <a:pt x="2169948" y="1362958"/>
                </a:cubicBezTo>
                <a:cubicBezTo>
                  <a:pt x="2165379" y="1364101"/>
                  <a:pt x="2163280" y="1367149"/>
                  <a:pt x="2165467" y="1371435"/>
                </a:cubicBezTo>
                <a:cubicBezTo>
                  <a:pt x="2168327" y="1378588"/>
                  <a:pt x="2167758" y="1386685"/>
                  <a:pt x="2163852" y="1393343"/>
                </a:cubicBezTo>
                <a:cubicBezTo>
                  <a:pt x="2156707" y="1411345"/>
                  <a:pt x="2151755" y="1430014"/>
                  <a:pt x="2145945" y="1448397"/>
                </a:cubicBezTo>
                <a:cubicBezTo>
                  <a:pt x="2142611" y="1461599"/>
                  <a:pt x="2140135" y="1474991"/>
                  <a:pt x="2138515" y="1488497"/>
                </a:cubicBezTo>
                <a:lnTo>
                  <a:pt x="2138280" y="1489102"/>
                </a:lnTo>
                <a:lnTo>
                  <a:pt x="2138515" y="1488879"/>
                </a:lnTo>
                <a:cubicBezTo>
                  <a:pt x="2132610" y="1517454"/>
                  <a:pt x="2130322" y="1546029"/>
                  <a:pt x="2126229" y="1575556"/>
                </a:cubicBezTo>
                <a:cubicBezTo>
                  <a:pt x="2123940" y="1576318"/>
                  <a:pt x="2124129" y="1573461"/>
                  <a:pt x="2122893" y="1572508"/>
                </a:cubicBezTo>
                <a:cubicBezTo>
                  <a:pt x="2121654" y="1571556"/>
                  <a:pt x="2120892" y="1570794"/>
                  <a:pt x="2119942" y="1571746"/>
                </a:cubicBezTo>
                <a:cubicBezTo>
                  <a:pt x="2119177" y="1572585"/>
                  <a:pt x="2118895" y="1573689"/>
                  <a:pt x="2118988" y="1574794"/>
                </a:cubicBezTo>
                <a:cubicBezTo>
                  <a:pt x="2119177" y="1576290"/>
                  <a:pt x="2119748" y="1577690"/>
                  <a:pt x="2120800" y="1578795"/>
                </a:cubicBezTo>
                <a:cubicBezTo>
                  <a:pt x="2126229" y="1584805"/>
                  <a:pt x="2128514" y="1592939"/>
                  <a:pt x="2127180" y="1600893"/>
                </a:cubicBezTo>
                <a:cubicBezTo>
                  <a:pt x="2127180" y="1611561"/>
                  <a:pt x="2127180" y="1622134"/>
                  <a:pt x="2127180" y="1632706"/>
                </a:cubicBezTo>
                <a:cubicBezTo>
                  <a:pt x="2127180" y="1634230"/>
                  <a:pt x="2127180" y="1635754"/>
                  <a:pt x="2127180" y="1637278"/>
                </a:cubicBezTo>
                <a:cubicBezTo>
                  <a:pt x="2127180" y="1638802"/>
                  <a:pt x="2127180" y="1643755"/>
                  <a:pt x="2122990" y="1644422"/>
                </a:cubicBezTo>
                <a:cubicBezTo>
                  <a:pt x="2118798" y="1645089"/>
                  <a:pt x="2118417" y="1642231"/>
                  <a:pt x="2117177" y="1639945"/>
                </a:cubicBezTo>
                <a:cubicBezTo>
                  <a:pt x="2113654" y="1633468"/>
                  <a:pt x="2107652" y="1629468"/>
                  <a:pt x="2104222" y="1621848"/>
                </a:cubicBezTo>
                <a:cubicBezTo>
                  <a:pt x="2101461" y="1614542"/>
                  <a:pt x="2099941" y="1606808"/>
                  <a:pt x="2099751" y="1598988"/>
                </a:cubicBezTo>
                <a:lnTo>
                  <a:pt x="2104497" y="1541547"/>
                </a:lnTo>
                <a:lnTo>
                  <a:pt x="2104450" y="1541552"/>
                </a:lnTo>
                <a:lnTo>
                  <a:pt x="2104450" y="1532218"/>
                </a:lnTo>
                <a:lnTo>
                  <a:pt x="2104553" y="1532218"/>
                </a:lnTo>
                <a:lnTo>
                  <a:pt x="2106512" y="1522883"/>
                </a:lnTo>
                <a:lnTo>
                  <a:pt x="2106512" y="1522356"/>
                </a:lnTo>
                <a:lnTo>
                  <a:pt x="2106062" y="1522787"/>
                </a:lnTo>
                <a:cubicBezTo>
                  <a:pt x="2106444" y="1519739"/>
                  <a:pt x="2106444" y="1516691"/>
                  <a:pt x="2106444" y="1513643"/>
                </a:cubicBezTo>
                <a:lnTo>
                  <a:pt x="2106512" y="1513628"/>
                </a:lnTo>
                <a:lnTo>
                  <a:pt x="2106512" y="1513358"/>
                </a:lnTo>
                <a:cubicBezTo>
                  <a:pt x="2106322" y="1510215"/>
                  <a:pt x="2107273" y="1507110"/>
                  <a:pt x="2108987" y="1504500"/>
                </a:cubicBezTo>
                <a:lnTo>
                  <a:pt x="2109283" y="1504550"/>
                </a:lnTo>
                <a:lnTo>
                  <a:pt x="2108989" y="1504118"/>
                </a:lnTo>
                <a:cubicBezTo>
                  <a:pt x="2110415" y="1485983"/>
                  <a:pt x="2113657" y="1468028"/>
                  <a:pt x="2118516" y="1450493"/>
                </a:cubicBezTo>
                <a:cubicBezTo>
                  <a:pt x="2120991" y="1441444"/>
                  <a:pt x="2122704" y="1432109"/>
                  <a:pt x="2125565" y="1422965"/>
                </a:cubicBezTo>
                <a:cubicBezTo>
                  <a:pt x="2127278" y="1417536"/>
                  <a:pt x="2132610" y="1414583"/>
                  <a:pt x="2133468" y="1409916"/>
                </a:cubicBezTo>
                <a:cubicBezTo>
                  <a:pt x="2133278" y="1405106"/>
                  <a:pt x="2133562" y="1400286"/>
                  <a:pt x="2134323" y="1395533"/>
                </a:cubicBezTo>
                <a:cubicBezTo>
                  <a:pt x="2139850" y="1379055"/>
                  <a:pt x="2146232" y="1362881"/>
                  <a:pt x="2153374" y="1347051"/>
                </a:cubicBezTo>
                <a:cubicBezTo>
                  <a:pt x="2160137" y="1331116"/>
                  <a:pt x="2168042" y="1315647"/>
                  <a:pt x="2176903" y="1300760"/>
                </a:cubicBezTo>
                <a:lnTo>
                  <a:pt x="2177908" y="1300041"/>
                </a:lnTo>
                <a:lnTo>
                  <a:pt x="2197165" y="1267517"/>
                </a:lnTo>
                <a:cubicBezTo>
                  <a:pt x="2199023" y="1264612"/>
                  <a:pt x="2201403" y="1263874"/>
                  <a:pt x="2203916" y="1263838"/>
                </a:cubicBezTo>
                <a:cubicBezTo>
                  <a:pt x="2206427" y="1263802"/>
                  <a:pt x="2209072" y="1264469"/>
                  <a:pt x="2211452" y="1264374"/>
                </a:cubicBezTo>
                <a:lnTo>
                  <a:pt x="2211377" y="1265737"/>
                </a:lnTo>
                <a:lnTo>
                  <a:pt x="2211778" y="1264755"/>
                </a:lnTo>
                <a:lnTo>
                  <a:pt x="2211930" y="1264528"/>
                </a:lnTo>
                <a:lnTo>
                  <a:pt x="2211662" y="1264375"/>
                </a:lnTo>
                <a:cubicBezTo>
                  <a:pt x="2205759" y="1258088"/>
                  <a:pt x="2206998" y="1252754"/>
                  <a:pt x="2211662" y="1245896"/>
                </a:cubicBezTo>
                <a:cubicBezTo>
                  <a:pt x="2221188" y="1235228"/>
                  <a:pt x="2230048" y="1223998"/>
                  <a:pt x="2238236" y="1212273"/>
                </a:cubicBezTo>
                <a:cubicBezTo>
                  <a:pt x="2240809" y="1206730"/>
                  <a:pt x="2247000" y="1203815"/>
                  <a:pt x="2252906" y="1205320"/>
                </a:cubicBezTo>
                <a:lnTo>
                  <a:pt x="2253047" y="1205156"/>
                </a:lnTo>
                <a:lnTo>
                  <a:pt x="2254240" y="1195985"/>
                </a:lnTo>
                <a:cubicBezTo>
                  <a:pt x="2258145" y="1193632"/>
                  <a:pt x="2260336" y="1189260"/>
                  <a:pt x="2259859" y="1184745"/>
                </a:cubicBezTo>
                <a:lnTo>
                  <a:pt x="2260336" y="1184472"/>
                </a:lnTo>
                <a:lnTo>
                  <a:pt x="2259763" y="1184270"/>
                </a:lnTo>
                <a:lnTo>
                  <a:pt x="2239761" y="1166458"/>
                </a:lnTo>
                <a:lnTo>
                  <a:pt x="2239881" y="1165144"/>
                </a:lnTo>
                <a:lnTo>
                  <a:pt x="2239285" y="1166457"/>
                </a:lnTo>
                <a:lnTo>
                  <a:pt x="2227940" y="1155421"/>
                </a:lnTo>
                <a:lnTo>
                  <a:pt x="2227382" y="1155694"/>
                </a:lnTo>
                <a:cubicBezTo>
                  <a:pt x="2220906" y="1152655"/>
                  <a:pt x="2215001" y="1148464"/>
                  <a:pt x="2209949" y="1143312"/>
                </a:cubicBezTo>
                <a:cubicBezTo>
                  <a:pt x="2195189" y="1132167"/>
                  <a:pt x="2180711" y="1120451"/>
                  <a:pt x="2166137" y="1109117"/>
                </a:cubicBezTo>
                <a:cubicBezTo>
                  <a:pt x="2164044" y="1107402"/>
                  <a:pt x="2161566" y="1106069"/>
                  <a:pt x="2160616" y="1103497"/>
                </a:cubicBezTo>
                <a:cubicBezTo>
                  <a:pt x="2158708" y="1098544"/>
                  <a:pt x="2156325" y="1094639"/>
                  <a:pt x="2149851" y="1096639"/>
                </a:cubicBezTo>
                <a:cubicBezTo>
                  <a:pt x="2148992" y="1096639"/>
                  <a:pt x="2147850" y="1095687"/>
                  <a:pt x="2146706" y="1095591"/>
                </a:cubicBezTo>
                <a:cubicBezTo>
                  <a:pt x="2142039" y="1094924"/>
                  <a:pt x="2146706" y="1085209"/>
                  <a:pt x="2138802" y="1087495"/>
                </a:cubicBezTo>
                <a:cubicBezTo>
                  <a:pt x="2134420" y="1088733"/>
                  <a:pt x="2131658" y="1083875"/>
                  <a:pt x="2128229" y="1081780"/>
                </a:cubicBezTo>
                <a:cubicBezTo>
                  <a:pt x="2124801" y="1079684"/>
                  <a:pt x="2120893" y="1076351"/>
                  <a:pt x="2117084" y="1073779"/>
                </a:cubicBezTo>
                <a:cubicBezTo>
                  <a:pt x="2109652" y="1068759"/>
                  <a:pt x="2102894" y="1062768"/>
                  <a:pt x="2096987" y="1055967"/>
                </a:cubicBezTo>
                <a:cubicBezTo>
                  <a:pt x="2094701" y="1052471"/>
                  <a:pt x="2091368" y="1049805"/>
                  <a:pt x="2087463" y="1048347"/>
                </a:cubicBezTo>
                <a:cubicBezTo>
                  <a:pt x="2079554" y="1045547"/>
                  <a:pt x="2072692" y="1040356"/>
                  <a:pt x="2067837" y="1033488"/>
                </a:cubicBezTo>
                <a:cubicBezTo>
                  <a:pt x="2063071" y="1029287"/>
                  <a:pt x="2062597" y="1022030"/>
                  <a:pt x="2066698" y="1017200"/>
                </a:cubicBezTo>
                <a:cubicBezTo>
                  <a:pt x="2068315" y="1015105"/>
                  <a:pt x="2069557" y="1013486"/>
                  <a:pt x="2066126" y="1012152"/>
                </a:cubicBezTo>
                <a:cubicBezTo>
                  <a:pt x="2062696" y="1010819"/>
                  <a:pt x="2061929" y="1012152"/>
                  <a:pt x="2061261" y="1015105"/>
                </a:cubicBezTo>
                <a:lnTo>
                  <a:pt x="2061261" y="1016248"/>
                </a:lnTo>
                <a:cubicBezTo>
                  <a:pt x="2056980" y="1027488"/>
                  <a:pt x="2056595" y="1027583"/>
                  <a:pt x="2048021" y="1018248"/>
                </a:cubicBezTo>
                <a:lnTo>
                  <a:pt x="2047915" y="1016871"/>
                </a:lnTo>
                <a:lnTo>
                  <a:pt x="2047235" y="1018153"/>
                </a:lnTo>
                <a:lnTo>
                  <a:pt x="2038046" y="1029279"/>
                </a:lnTo>
                <a:lnTo>
                  <a:pt x="2038046" y="1029678"/>
                </a:lnTo>
                <a:lnTo>
                  <a:pt x="2035665" y="1031679"/>
                </a:lnTo>
                <a:lnTo>
                  <a:pt x="2036444" y="1026512"/>
                </a:lnTo>
                <a:lnTo>
                  <a:pt x="2036125" y="1025721"/>
                </a:lnTo>
                <a:lnTo>
                  <a:pt x="2035315" y="1031108"/>
                </a:lnTo>
                <a:lnTo>
                  <a:pt x="2031357" y="1039716"/>
                </a:lnTo>
                <a:lnTo>
                  <a:pt x="2031353" y="1041204"/>
                </a:lnTo>
                <a:cubicBezTo>
                  <a:pt x="2016972" y="1058063"/>
                  <a:pt x="2002778" y="1075113"/>
                  <a:pt x="1988205" y="1091782"/>
                </a:cubicBezTo>
                <a:lnTo>
                  <a:pt x="1974309" y="1104737"/>
                </a:lnTo>
                <a:lnTo>
                  <a:pt x="1974375" y="1104926"/>
                </a:lnTo>
                <a:lnTo>
                  <a:pt x="1956086" y="1120928"/>
                </a:lnTo>
                <a:lnTo>
                  <a:pt x="1955715" y="1120989"/>
                </a:lnTo>
                <a:lnTo>
                  <a:pt x="1930939" y="1139311"/>
                </a:lnTo>
                <a:cubicBezTo>
                  <a:pt x="1924081" y="1132758"/>
                  <a:pt x="1921414" y="1123023"/>
                  <a:pt x="1923793" y="1113879"/>
                </a:cubicBezTo>
                <a:lnTo>
                  <a:pt x="1948675" y="1093634"/>
                </a:lnTo>
                <a:lnTo>
                  <a:pt x="1948751" y="1093496"/>
                </a:lnTo>
                <a:lnTo>
                  <a:pt x="1964584" y="1077476"/>
                </a:lnTo>
                <a:lnTo>
                  <a:pt x="1964580" y="1077208"/>
                </a:lnTo>
                <a:cubicBezTo>
                  <a:pt x="1969439" y="1070884"/>
                  <a:pt x="1975346" y="1065416"/>
                  <a:pt x="1982014" y="1061016"/>
                </a:cubicBezTo>
                <a:cubicBezTo>
                  <a:pt x="1985823" y="1059206"/>
                  <a:pt x="1988968" y="1056111"/>
                  <a:pt x="1990776" y="1052253"/>
                </a:cubicBezTo>
                <a:cubicBezTo>
                  <a:pt x="1995540" y="1041289"/>
                  <a:pt x="2002587" y="1031527"/>
                  <a:pt x="2011635" y="1023678"/>
                </a:cubicBezTo>
                <a:cubicBezTo>
                  <a:pt x="2016019" y="1018572"/>
                  <a:pt x="2019543" y="1012734"/>
                  <a:pt x="2021922" y="1006437"/>
                </a:cubicBezTo>
                <a:lnTo>
                  <a:pt x="2022296" y="1006534"/>
                </a:lnTo>
                <a:lnTo>
                  <a:pt x="2023958" y="1004656"/>
                </a:lnTo>
                <a:lnTo>
                  <a:pt x="2023958" y="1004627"/>
                </a:lnTo>
                <a:lnTo>
                  <a:pt x="2023958" y="1003094"/>
                </a:lnTo>
                <a:lnTo>
                  <a:pt x="2023242" y="1002342"/>
                </a:lnTo>
                <a:cubicBezTo>
                  <a:pt x="2018956" y="999074"/>
                  <a:pt x="2015049" y="995226"/>
                  <a:pt x="2011813" y="990912"/>
                </a:cubicBezTo>
                <a:lnTo>
                  <a:pt x="2012023" y="990473"/>
                </a:lnTo>
                <a:lnTo>
                  <a:pt x="2008441" y="988245"/>
                </a:lnTo>
                <a:lnTo>
                  <a:pt x="2008458" y="988092"/>
                </a:lnTo>
                <a:lnTo>
                  <a:pt x="2002877" y="966718"/>
                </a:lnTo>
                <a:cubicBezTo>
                  <a:pt x="2001545" y="966718"/>
                  <a:pt x="2000402" y="966718"/>
                  <a:pt x="2000308" y="967480"/>
                </a:cubicBezTo>
                <a:cubicBezTo>
                  <a:pt x="1996971" y="979863"/>
                  <a:pt x="1997636" y="979005"/>
                  <a:pt x="1987733" y="971671"/>
                </a:cubicBezTo>
                <a:cubicBezTo>
                  <a:pt x="1975922" y="962908"/>
                  <a:pt x="1967541" y="950335"/>
                  <a:pt x="1954297" y="943112"/>
                </a:cubicBezTo>
                <a:cubicBezTo>
                  <a:pt x="1949346" y="940350"/>
                  <a:pt x="1947629" y="933587"/>
                  <a:pt x="1942105" y="931587"/>
                </a:cubicBezTo>
                <a:lnTo>
                  <a:pt x="1942097" y="931560"/>
                </a:lnTo>
                <a:lnTo>
                  <a:pt x="1942081" y="931677"/>
                </a:lnTo>
                <a:cubicBezTo>
                  <a:pt x="1933507" y="928439"/>
                  <a:pt x="1929793" y="919009"/>
                  <a:pt x="1921697" y="915199"/>
                </a:cubicBezTo>
                <a:lnTo>
                  <a:pt x="1921697" y="915180"/>
                </a:lnTo>
                <a:lnTo>
                  <a:pt x="1863435" y="863009"/>
                </a:lnTo>
                <a:cubicBezTo>
                  <a:pt x="1849335" y="847102"/>
                  <a:pt x="1832195" y="834434"/>
                  <a:pt x="1819048" y="817289"/>
                </a:cubicBezTo>
                <a:cubicBezTo>
                  <a:pt x="1816096" y="813479"/>
                  <a:pt x="1810093" y="811479"/>
                  <a:pt x="1808284" y="807764"/>
                </a:cubicBezTo>
                <a:cubicBezTo>
                  <a:pt x="1804093" y="798239"/>
                  <a:pt x="1795521" y="793857"/>
                  <a:pt x="1789236" y="786904"/>
                </a:cubicBezTo>
                <a:cubicBezTo>
                  <a:pt x="1768467" y="764330"/>
                  <a:pt x="1749036" y="740613"/>
                  <a:pt x="1729891" y="716610"/>
                </a:cubicBezTo>
                <a:cubicBezTo>
                  <a:pt x="1725509" y="711085"/>
                  <a:pt x="1725609" y="704608"/>
                  <a:pt x="1722750" y="699274"/>
                </a:cubicBezTo>
                <a:cubicBezTo>
                  <a:pt x="1719888" y="693940"/>
                  <a:pt x="1711891" y="695178"/>
                  <a:pt x="1708081" y="689749"/>
                </a:cubicBezTo>
                <a:cubicBezTo>
                  <a:pt x="1699318" y="676891"/>
                  <a:pt x="1689033" y="664889"/>
                  <a:pt x="1681414" y="651649"/>
                </a:cubicBezTo>
                <a:cubicBezTo>
                  <a:pt x="1676271" y="642248"/>
                  <a:pt x="1670176" y="633466"/>
                  <a:pt x="1663029" y="625455"/>
                </a:cubicBezTo>
                <a:cubicBezTo>
                  <a:pt x="1655409" y="616902"/>
                  <a:pt x="1649311" y="607072"/>
                  <a:pt x="1645124" y="596404"/>
                </a:cubicBezTo>
                <a:lnTo>
                  <a:pt x="1646069" y="595232"/>
                </a:lnTo>
                <a:lnTo>
                  <a:pt x="1645475" y="595636"/>
                </a:lnTo>
                <a:cubicBezTo>
                  <a:pt x="1644236" y="594207"/>
                  <a:pt x="1643474" y="592683"/>
                  <a:pt x="1642617" y="591255"/>
                </a:cubicBezTo>
                <a:lnTo>
                  <a:pt x="1642623" y="591225"/>
                </a:lnTo>
                <a:lnTo>
                  <a:pt x="1633873" y="574305"/>
                </a:lnTo>
                <a:cubicBezTo>
                  <a:pt x="1631972" y="573018"/>
                  <a:pt x="1630734" y="570961"/>
                  <a:pt x="1630543" y="568685"/>
                </a:cubicBezTo>
                <a:cubicBezTo>
                  <a:pt x="1628255" y="558554"/>
                  <a:pt x="1623875" y="549039"/>
                  <a:pt x="1617689" y="540761"/>
                </a:cubicBezTo>
                <a:cubicBezTo>
                  <a:pt x="1615404" y="537656"/>
                  <a:pt x="1614544" y="533762"/>
                  <a:pt x="1615312" y="530001"/>
                </a:cubicBezTo>
                <a:cubicBezTo>
                  <a:pt x="1617402" y="522197"/>
                  <a:pt x="1614643" y="513901"/>
                  <a:pt x="1608357" y="508855"/>
                </a:cubicBezTo>
                <a:lnTo>
                  <a:pt x="1608244" y="508408"/>
                </a:lnTo>
                <a:lnTo>
                  <a:pt x="1607874" y="508852"/>
                </a:lnTo>
                <a:cubicBezTo>
                  <a:pt x="1603022" y="503624"/>
                  <a:pt x="1599973" y="496928"/>
                  <a:pt x="1599305" y="489803"/>
                </a:cubicBezTo>
                <a:cubicBezTo>
                  <a:pt x="1595115" y="474457"/>
                  <a:pt x="1592921" y="458646"/>
                  <a:pt x="1592638" y="442750"/>
                </a:cubicBezTo>
                <a:cubicBezTo>
                  <a:pt x="1592638" y="427701"/>
                  <a:pt x="1588736" y="412746"/>
                  <a:pt x="1589878" y="397505"/>
                </a:cubicBezTo>
                <a:lnTo>
                  <a:pt x="1591131" y="396478"/>
                </a:lnTo>
                <a:lnTo>
                  <a:pt x="1590356" y="396552"/>
                </a:lnTo>
                <a:cubicBezTo>
                  <a:pt x="1592645" y="385409"/>
                  <a:pt x="1593593" y="373978"/>
                  <a:pt x="1596639" y="362929"/>
                </a:cubicBezTo>
                <a:cubicBezTo>
                  <a:pt x="1597689" y="359024"/>
                  <a:pt x="1596639" y="354549"/>
                  <a:pt x="1601025" y="351690"/>
                </a:cubicBezTo>
                <a:cubicBezTo>
                  <a:pt x="1602927" y="350358"/>
                  <a:pt x="1602069" y="348357"/>
                  <a:pt x="1601025" y="346546"/>
                </a:cubicBezTo>
                <a:cubicBezTo>
                  <a:pt x="1600260" y="343203"/>
                  <a:pt x="1601025" y="339681"/>
                  <a:pt x="1603213" y="337021"/>
                </a:cubicBezTo>
                <a:lnTo>
                  <a:pt x="1604611" y="335704"/>
                </a:lnTo>
                <a:lnTo>
                  <a:pt x="1628355" y="288651"/>
                </a:lnTo>
                <a:lnTo>
                  <a:pt x="1628355" y="286823"/>
                </a:lnTo>
                <a:lnTo>
                  <a:pt x="1635877" y="278346"/>
                </a:lnTo>
                <a:lnTo>
                  <a:pt x="1636346" y="281957"/>
                </a:lnTo>
                <a:lnTo>
                  <a:pt x="1636164" y="278250"/>
                </a:lnTo>
                <a:cubicBezTo>
                  <a:pt x="1646451" y="265135"/>
                  <a:pt x="1659214" y="254133"/>
                  <a:pt x="1673695" y="245866"/>
                </a:cubicBezTo>
                <a:cubicBezTo>
                  <a:pt x="1680265" y="242056"/>
                  <a:pt x="1685220" y="236341"/>
                  <a:pt x="1693980" y="238341"/>
                </a:cubicBezTo>
                <a:cubicBezTo>
                  <a:pt x="1696266" y="239007"/>
                  <a:pt x="1698172" y="237103"/>
                  <a:pt x="1699503" y="235102"/>
                </a:cubicBezTo>
                <a:cubicBezTo>
                  <a:pt x="1704459" y="228159"/>
                  <a:pt x="1712843" y="224511"/>
                  <a:pt x="1721316" y="225577"/>
                </a:cubicBezTo>
                <a:lnTo>
                  <a:pt x="1731888" y="221404"/>
                </a:lnTo>
                <a:lnTo>
                  <a:pt x="1731115" y="220815"/>
                </a:lnTo>
                <a:cubicBezTo>
                  <a:pt x="1734069" y="219301"/>
                  <a:pt x="1737312" y="218643"/>
                  <a:pt x="1740643" y="218910"/>
                </a:cubicBezTo>
                <a:lnTo>
                  <a:pt x="1741561" y="219178"/>
                </a:lnTo>
                <a:lnTo>
                  <a:pt x="1754155" y="216972"/>
                </a:lnTo>
                <a:close/>
                <a:moveTo>
                  <a:pt x="157041" y="180144"/>
                </a:moveTo>
                <a:cubicBezTo>
                  <a:pt x="160473" y="183278"/>
                  <a:pt x="162854" y="187307"/>
                  <a:pt x="164092" y="191765"/>
                </a:cubicBezTo>
                <a:cubicBezTo>
                  <a:pt x="156185" y="204909"/>
                  <a:pt x="144279" y="214815"/>
                  <a:pt x="135485" y="227007"/>
                </a:cubicBezTo>
                <a:cubicBezTo>
                  <a:pt x="134532" y="228236"/>
                  <a:pt x="133104" y="229007"/>
                  <a:pt x="131580" y="229103"/>
                </a:cubicBezTo>
                <a:cubicBezTo>
                  <a:pt x="126342" y="229103"/>
                  <a:pt x="123483" y="230532"/>
                  <a:pt x="125769" y="236627"/>
                </a:cubicBezTo>
                <a:cubicBezTo>
                  <a:pt x="126816" y="239390"/>
                  <a:pt x="124247" y="241485"/>
                  <a:pt x="122721" y="243581"/>
                </a:cubicBezTo>
                <a:lnTo>
                  <a:pt x="93825" y="282673"/>
                </a:lnTo>
                <a:lnTo>
                  <a:pt x="94008" y="282919"/>
                </a:lnTo>
                <a:lnTo>
                  <a:pt x="86103" y="293967"/>
                </a:lnTo>
                <a:lnTo>
                  <a:pt x="85670" y="293875"/>
                </a:lnTo>
                <a:lnTo>
                  <a:pt x="73039" y="316555"/>
                </a:lnTo>
                <a:lnTo>
                  <a:pt x="72965" y="317208"/>
                </a:lnTo>
                <a:lnTo>
                  <a:pt x="66963" y="326735"/>
                </a:lnTo>
                <a:lnTo>
                  <a:pt x="61078" y="328727"/>
                </a:lnTo>
                <a:lnTo>
                  <a:pt x="61082" y="328735"/>
                </a:lnTo>
                <a:cubicBezTo>
                  <a:pt x="59654" y="329308"/>
                  <a:pt x="57843" y="330450"/>
                  <a:pt x="58415" y="331783"/>
                </a:cubicBezTo>
                <a:cubicBezTo>
                  <a:pt x="61560" y="338737"/>
                  <a:pt x="57749" y="344071"/>
                  <a:pt x="55177" y="349881"/>
                </a:cubicBezTo>
                <a:cubicBezTo>
                  <a:pt x="47937" y="366360"/>
                  <a:pt x="40890" y="382934"/>
                  <a:pt x="33841" y="399508"/>
                </a:cubicBezTo>
                <a:lnTo>
                  <a:pt x="33820" y="399524"/>
                </a:lnTo>
                <a:lnTo>
                  <a:pt x="30109" y="413794"/>
                </a:lnTo>
                <a:cubicBezTo>
                  <a:pt x="28587" y="419699"/>
                  <a:pt x="21823" y="417414"/>
                  <a:pt x="19633" y="420651"/>
                </a:cubicBezTo>
                <a:cubicBezTo>
                  <a:pt x="17442" y="423891"/>
                  <a:pt x="22299" y="429509"/>
                  <a:pt x="17249" y="433034"/>
                </a:cubicBezTo>
                <a:cubicBezTo>
                  <a:pt x="14583" y="434939"/>
                  <a:pt x="12867" y="438273"/>
                  <a:pt x="9439" y="438559"/>
                </a:cubicBezTo>
                <a:cubicBezTo>
                  <a:pt x="8106" y="437472"/>
                  <a:pt x="7534" y="435635"/>
                  <a:pt x="8106" y="433986"/>
                </a:cubicBezTo>
                <a:cubicBezTo>
                  <a:pt x="12488" y="421033"/>
                  <a:pt x="14392" y="407412"/>
                  <a:pt x="19918" y="394839"/>
                </a:cubicBezTo>
                <a:lnTo>
                  <a:pt x="19934" y="394851"/>
                </a:lnTo>
                <a:lnTo>
                  <a:pt x="19931" y="394839"/>
                </a:lnTo>
                <a:cubicBezTo>
                  <a:pt x="21554" y="391313"/>
                  <a:pt x="22600" y="386173"/>
                  <a:pt x="24028" y="381789"/>
                </a:cubicBezTo>
                <a:cubicBezTo>
                  <a:pt x="24601" y="380390"/>
                  <a:pt x="25076" y="378961"/>
                  <a:pt x="25461" y="377503"/>
                </a:cubicBezTo>
                <a:cubicBezTo>
                  <a:pt x="25461" y="371123"/>
                  <a:pt x="33742" y="373978"/>
                  <a:pt x="34983" y="370170"/>
                </a:cubicBezTo>
                <a:cubicBezTo>
                  <a:pt x="36223" y="366360"/>
                  <a:pt x="30318" y="363120"/>
                  <a:pt x="33554" y="358643"/>
                </a:cubicBezTo>
                <a:cubicBezTo>
                  <a:pt x="34887" y="356835"/>
                  <a:pt x="35270" y="354360"/>
                  <a:pt x="38031" y="353881"/>
                </a:cubicBezTo>
                <a:cubicBezTo>
                  <a:pt x="42128" y="355119"/>
                  <a:pt x="39080" y="360548"/>
                  <a:pt x="43270" y="362263"/>
                </a:cubicBezTo>
                <a:cubicBezTo>
                  <a:pt x="45270" y="360006"/>
                  <a:pt x="45556" y="356748"/>
                  <a:pt x="44032" y="354168"/>
                </a:cubicBezTo>
                <a:cubicBezTo>
                  <a:pt x="39840" y="342480"/>
                  <a:pt x="43746" y="329432"/>
                  <a:pt x="53557" y="321879"/>
                </a:cubicBezTo>
                <a:cubicBezTo>
                  <a:pt x="55177" y="319925"/>
                  <a:pt x="56128" y="317469"/>
                  <a:pt x="56128" y="314924"/>
                </a:cubicBezTo>
                <a:lnTo>
                  <a:pt x="60839" y="328058"/>
                </a:lnTo>
                <a:lnTo>
                  <a:pt x="56580" y="314922"/>
                </a:lnTo>
                <a:lnTo>
                  <a:pt x="65930" y="297346"/>
                </a:lnTo>
                <a:lnTo>
                  <a:pt x="65817" y="297015"/>
                </a:lnTo>
                <a:lnTo>
                  <a:pt x="74581" y="285014"/>
                </a:lnTo>
                <a:lnTo>
                  <a:pt x="75033" y="285370"/>
                </a:lnTo>
                <a:lnTo>
                  <a:pt x="74966" y="285223"/>
                </a:lnTo>
                <a:lnTo>
                  <a:pt x="74805" y="285014"/>
                </a:lnTo>
                <a:cubicBezTo>
                  <a:pt x="80332" y="273432"/>
                  <a:pt x="88335" y="263211"/>
                  <a:pt x="98240" y="255106"/>
                </a:cubicBezTo>
                <a:cubicBezTo>
                  <a:pt x="99097" y="254534"/>
                  <a:pt x="100525" y="253582"/>
                  <a:pt x="100525" y="252820"/>
                </a:cubicBezTo>
                <a:cubicBezTo>
                  <a:pt x="100525" y="242247"/>
                  <a:pt x="109101" y="237199"/>
                  <a:pt x="114623" y="230436"/>
                </a:cubicBezTo>
                <a:cubicBezTo>
                  <a:pt x="120148" y="223673"/>
                  <a:pt x="122627" y="214720"/>
                  <a:pt x="131674" y="211386"/>
                </a:cubicBezTo>
                <a:cubicBezTo>
                  <a:pt x="132628" y="210739"/>
                  <a:pt x="133293" y="209757"/>
                  <a:pt x="133580" y="208625"/>
                </a:cubicBezTo>
                <a:cubicBezTo>
                  <a:pt x="137391" y="195765"/>
                  <a:pt x="147801" y="188526"/>
                  <a:pt x="157041" y="180144"/>
                </a:cubicBezTo>
                <a:close/>
                <a:moveTo>
                  <a:pt x="269137" y="86736"/>
                </a:moveTo>
                <a:lnTo>
                  <a:pt x="268178" y="101955"/>
                </a:lnTo>
                <a:cubicBezTo>
                  <a:pt x="265938" y="106182"/>
                  <a:pt x="261914" y="109659"/>
                  <a:pt x="256486" y="112897"/>
                </a:cubicBezTo>
                <a:cubicBezTo>
                  <a:pt x="238771" y="124566"/>
                  <a:pt x="222006" y="137691"/>
                  <a:pt x="206385" y="152140"/>
                </a:cubicBezTo>
                <a:cubicBezTo>
                  <a:pt x="191525" y="164618"/>
                  <a:pt x="179145" y="179572"/>
                  <a:pt x="164096" y="191765"/>
                </a:cubicBezTo>
                <a:cubicBezTo>
                  <a:pt x="157142" y="190622"/>
                  <a:pt x="155808" y="186145"/>
                  <a:pt x="157047" y="180144"/>
                </a:cubicBezTo>
                <a:cubicBezTo>
                  <a:pt x="158287" y="174143"/>
                  <a:pt x="160954" y="170047"/>
                  <a:pt x="168001" y="171095"/>
                </a:cubicBezTo>
                <a:cubicBezTo>
                  <a:pt x="170190" y="171095"/>
                  <a:pt x="172001" y="170619"/>
                  <a:pt x="172095" y="168333"/>
                </a:cubicBezTo>
                <a:cubicBezTo>
                  <a:pt x="172095" y="156713"/>
                  <a:pt x="181621" y="151855"/>
                  <a:pt x="189051" y="145663"/>
                </a:cubicBezTo>
                <a:cubicBezTo>
                  <a:pt x="204480" y="132138"/>
                  <a:pt x="220386" y="119374"/>
                  <a:pt x="236675" y="106897"/>
                </a:cubicBezTo>
                <a:close/>
                <a:moveTo>
                  <a:pt x="295271" y="71761"/>
                </a:moveTo>
                <a:cubicBezTo>
                  <a:pt x="296903" y="72892"/>
                  <a:pt x="298069" y="75035"/>
                  <a:pt x="299498" y="76892"/>
                </a:cubicBezTo>
                <a:cubicBezTo>
                  <a:pt x="302355" y="80607"/>
                  <a:pt x="299498" y="83655"/>
                  <a:pt x="296450" y="85941"/>
                </a:cubicBezTo>
                <a:lnTo>
                  <a:pt x="286925" y="92132"/>
                </a:lnTo>
                <a:cubicBezTo>
                  <a:pt x="279305" y="97181"/>
                  <a:pt x="279402" y="97085"/>
                  <a:pt x="273876" y="89275"/>
                </a:cubicBezTo>
                <a:lnTo>
                  <a:pt x="269313" y="86628"/>
                </a:lnTo>
                <a:lnTo>
                  <a:pt x="269137" y="86736"/>
                </a:lnTo>
                <a:lnTo>
                  <a:pt x="269150" y="86549"/>
                </a:lnTo>
                <a:lnTo>
                  <a:pt x="269113" y="86512"/>
                </a:lnTo>
                <a:lnTo>
                  <a:pt x="269152" y="86534"/>
                </a:lnTo>
                <a:lnTo>
                  <a:pt x="269153" y="86513"/>
                </a:lnTo>
                <a:lnTo>
                  <a:pt x="269264" y="86568"/>
                </a:lnTo>
                <a:lnTo>
                  <a:pt x="288259" y="72701"/>
                </a:lnTo>
                <a:cubicBezTo>
                  <a:pt x="291545" y="70511"/>
                  <a:pt x="293641" y="70630"/>
                  <a:pt x="295271" y="71761"/>
                </a:cubicBezTo>
                <a:close/>
                <a:moveTo>
                  <a:pt x="331411" y="47841"/>
                </a:moveTo>
                <a:cubicBezTo>
                  <a:pt x="337316" y="45365"/>
                  <a:pt x="340174" y="47651"/>
                  <a:pt x="339698" y="54890"/>
                </a:cubicBezTo>
                <a:cubicBezTo>
                  <a:pt x="339602" y="56462"/>
                  <a:pt x="339125" y="57976"/>
                  <a:pt x="338365" y="59367"/>
                </a:cubicBezTo>
                <a:cubicBezTo>
                  <a:pt x="332460" y="67234"/>
                  <a:pt x="323887" y="72683"/>
                  <a:pt x="314267" y="74702"/>
                </a:cubicBezTo>
                <a:cubicBezTo>
                  <a:pt x="311125" y="75369"/>
                  <a:pt x="307982" y="73616"/>
                  <a:pt x="306933" y="70606"/>
                </a:cubicBezTo>
                <a:cubicBezTo>
                  <a:pt x="304838" y="67425"/>
                  <a:pt x="305790" y="63177"/>
                  <a:pt x="308934" y="61119"/>
                </a:cubicBezTo>
                <a:cubicBezTo>
                  <a:pt x="309031" y="61109"/>
                  <a:pt x="309031" y="61091"/>
                  <a:pt x="309031" y="61081"/>
                </a:cubicBezTo>
                <a:cubicBezTo>
                  <a:pt x="316365" y="56414"/>
                  <a:pt x="323696" y="51556"/>
                  <a:pt x="331411" y="47841"/>
                </a:cubicBezTo>
                <a:close/>
                <a:moveTo>
                  <a:pt x="502020" y="13579"/>
                </a:moveTo>
                <a:lnTo>
                  <a:pt x="498145" y="15742"/>
                </a:lnTo>
                <a:cubicBezTo>
                  <a:pt x="498145" y="15742"/>
                  <a:pt x="497382" y="14409"/>
                  <a:pt x="497573" y="14123"/>
                </a:cubicBezTo>
                <a:close/>
                <a:moveTo>
                  <a:pt x="502502" y="12454"/>
                </a:moveTo>
                <a:lnTo>
                  <a:pt x="502259" y="13551"/>
                </a:lnTo>
                <a:lnTo>
                  <a:pt x="502241" y="13536"/>
                </a:lnTo>
                <a:lnTo>
                  <a:pt x="502241" y="13552"/>
                </a:lnTo>
                <a:lnTo>
                  <a:pt x="502020" y="13579"/>
                </a:lnTo>
                <a:lnTo>
                  <a:pt x="502181" y="13489"/>
                </a:lnTo>
                <a:lnTo>
                  <a:pt x="501785" y="13170"/>
                </a:lnTo>
                <a:close/>
                <a:moveTo>
                  <a:pt x="442498" y="6694"/>
                </a:moveTo>
                <a:cubicBezTo>
                  <a:pt x="450881" y="3551"/>
                  <a:pt x="454783" y="10123"/>
                  <a:pt x="459548" y="14409"/>
                </a:cubicBezTo>
                <a:cubicBezTo>
                  <a:pt x="461644" y="16219"/>
                  <a:pt x="460595" y="18886"/>
                  <a:pt x="457835" y="19553"/>
                </a:cubicBezTo>
                <a:cubicBezTo>
                  <a:pt x="453451" y="20696"/>
                  <a:pt x="448973" y="21553"/>
                  <a:pt x="444401" y="22315"/>
                </a:cubicBezTo>
                <a:cubicBezTo>
                  <a:pt x="442498" y="22753"/>
                  <a:pt x="440497" y="21639"/>
                  <a:pt x="439926" y="19743"/>
                </a:cubicBezTo>
                <a:cubicBezTo>
                  <a:pt x="439162" y="17743"/>
                  <a:pt x="439258" y="14599"/>
                  <a:pt x="436116" y="15362"/>
                </a:cubicBezTo>
                <a:cubicBezTo>
                  <a:pt x="432971" y="16124"/>
                  <a:pt x="433829" y="18886"/>
                  <a:pt x="433637" y="21076"/>
                </a:cubicBezTo>
                <a:cubicBezTo>
                  <a:pt x="433637" y="25553"/>
                  <a:pt x="429733" y="26506"/>
                  <a:pt x="426399" y="27077"/>
                </a:cubicBezTo>
                <a:cubicBezTo>
                  <a:pt x="414206" y="29268"/>
                  <a:pt x="403346" y="37745"/>
                  <a:pt x="390107" y="35174"/>
                </a:cubicBezTo>
                <a:cubicBezTo>
                  <a:pt x="389347" y="35088"/>
                  <a:pt x="388583" y="35326"/>
                  <a:pt x="388012" y="35841"/>
                </a:cubicBezTo>
                <a:cubicBezTo>
                  <a:pt x="380010" y="46604"/>
                  <a:pt x="366202" y="46794"/>
                  <a:pt x="355915" y="53557"/>
                </a:cubicBezTo>
                <a:cubicBezTo>
                  <a:pt x="350294" y="57557"/>
                  <a:pt x="346961" y="54891"/>
                  <a:pt x="347057" y="48032"/>
                </a:cubicBezTo>
                <a:cubicBezTo>
                  <a:pt x="348391" y="39289"/>
                  <a:pt x="356486" y="33249"/>
                  <a:pt x="365250" y="34545"/>
                </a:cubicBezTo>
                <a:cubicBezTo>
                  <a:pt x="365533" y="34583"/>
                  <a:pt x="365819" y="34640"/>
                  <a:pt x="366106" y="34698"/>
                </a:cubicBezTo>
                <a:cubicBezTo>
                  <a:pt x="369629" y="35935"/>
                  <a:pt x="370773" y="35745"/>
                  <a:pt x="371915" y="32602"/>
                </a:cubicBezTo>
                <a:cubicBezTo>
                  <a:pt x="373057" y="29458"/>
                  <a:pt x="377343" y="27744"/>
                  <a:pt x="380201" y="25267"/>
                </a:cubicBezTo>
                <a:cubicBezTo>
                  <a:pt x="385439" y="20791"/>
                  <a:pt x="392869" y="27172"/>
                  <a:pt x="398298" y="19933"/>
                </a:cubicBezTo>
                <a:cubicBezTo>
                  <a:pt x="401537" y="15648"/>
                  <a:pt x="409824" y="15076"/>
                  <a:pt x="415921" y="12791"/>
                </a:cubicBezTo>
                <a:cubicBezTo>
                  <a:pt x="422398" y="10514"/>
                  <a:pt x="429065" y="8856"/>
                  <a:pt x="435828" y="7837"/>
                </a:cubicBezTo>
                <a:cubicBezTo>
                  <a:pt x="438116" y="7599"/>
                  <a:pt x="440306" y="7218"/>
                  <a:pt x="442498" y="6694"/>
                </a:cubicBezTo>
                <a:close/>
                <a:moveTo>
                  <a:pt x="539857" y="2407"/>
                </a:moveTo>
                <a:cubicBezTo>
                  <a:pt x="547004" y="7741"/>
                  <a:pt x="553956" y="4788"/>
                  <a:pt x="561192" y="4313"/>
                </a:cubicBezTo>
                <a:cubicBezTo>
                  <a:pt x="565389" y="4264"/>
                  <a:pt x="569577" y="4846"/>
                  <a:pt x="573582" y="6026"/>
                </a:cubicBezTo>
                <a:cubicBezTo>
                  <a:pt x="587580" y="9074"/>
                  <a:pt x="601481" y="12503"/>
                  <a:pt x="615386" y="15551"/>
                </a:cubicBezTo>
                <a:cubicBezTo>
                  <a:pt x="625481" y="17056"/>
                  <a:pt x="635483" y="19123"/>
                  <a:pt x="645290" y="21742"/>
                </a:cubicBezTo>
                <a:cubicBezTo>
                  <a:pt x="655385" y="24981"/>
                  <a:pt x="665575" y="28314"/>
                  <a:pt x="675862" y="31268"/>
                </a:cubicBezTo>
                <a:cubicBezTo>
                  <a:pt x="683962" y="33364"/>
                  <a:pt x="691199" y="35934"/>
                  <a:pt x="692242" y="45365"/>
                </a:cubicBezTo>
                <a:cubicBezTo>
                  <a:pt x="697492" y="46126"/>
                  <a:pt x="694916" y="39554"/>
                  <a:pt x="698535" y="39935"/>
                </a:cubicBezTo>
                <a:cubicBezTo>
                  <a:pt x="701485" y="40221"/>
                  <a:pt x="704438" y="40992"/>
                  <a:pt x="707202" y="42221"/>
                </a:cubicBezTo>
                <a:cubicBezTo>
                  <a:pt x="714534" y="44231"/>
                  <a:pt x="721680" y="46974"/>
                  <a:pt x="728442" y="50413"/>
                </a:cubicBezTo>
                <a:lnTo>
                  <a:pt x="728522" y="50495"/>
                </a:lnTo>
                <a:lnTo>
                  <a:pt x="728429" y="50222"/>
                </a:lnTo>
                <a:cubicBezTo>
                  <a:pt x="737194" y="54813"/>
                  <a:pt x="746147" y="58947"/>
                  <a:pt x="755288" y="62605"/>
                </a:cubicBezTo>
                <a:cubicBezTo>
                  <a:pt x="761385" y="65272"/>
                  <a:pt x="768626" y="66701"/>
                  <a:pt x="771290" y="74320"/>
                </a:cubicBezTo>
                <a:cubicBezTo>
                  <a:pt x="772053" y="76702"/>
                  <a:pt x="774623" y="77082"/>
                  <a:pt x="776911" y="77273"/>
                </a:cubicBezTo>
                <a:cubicBezTo>
                  <a:pt x="787291" y="77940"/>
                  <a:pt x="795173" y="81536"/>
                  <a:pt x="801280" y="87180"/>
                </a:cubicBezTo>
                <a:lnTo>
                  <a:pt x="814957" y="109290"/>
                </a:lnTo>
                <a:lnTo>
                  <a:pt x="815336" y="109364"/>
                </a:lnTo>
                <a:lnTo>
                  <a:pt x="818475" y="103563"/>
                </a:lnTo>
                <a:cubicBezTo>
                  <a:pt x="818380" y="100896"/>
                  <a:pt x="819809" y="99943"/>
                  <a:pt x="822095" y="102134"/>
                </a:cubicBezTo>
                <a:lnTo>
                  <a:pt x="821955" y="103240"/>
                </a:lnTo>
                <a:lnTo>
                  <a:pt x="822148" y="102134"/>
                </a:lnTo>
                <a:cubicBezTo>
                  <a:pt x="825576" y="104515"/>
                  <a:pt x="829195" y="106611"/>
                  <a:pt x="832338" y="109278"/>
                </a:cubicBezTo>
                <a:cubicBezTo>
                  <a:pt x="837006" y="113183"/>
                  <a:pt x="841864" y="117279"/>
                  <a:pt x="839005" y="124899"/>
                </a:cubicBezTo>
                <a:cubicBezTo>
                  <a:pt x="847956" y="121660"/>
                  <a:pt x="848531" y="121565"/>
                  <a:pt x="850243" y="128423"/>
                </a:cubicBezTo>
                <a:cubicBezTo>
                  <a:pt x="851102" y="131471"/>
                  <a:pt x="851864" y="133281"/>
                  <a:pt x="855198" y="133185"/>
                </a:cubicBezTo>
                <a:cubicBezTo>
                  <a:pt x="859385" y="133309"/>
                  <a:pt x="863294" y="135529"/>
                  <a:pt x="865577" y="139091"/>
                </a:cubicBezTo>
                <a:lnTo>
                  <a:pt x="865609" y="139175"/>
                </a:lnTo>
                <a:lnTo>
                  <a:pt x="877017" y="150299"/>
                </a:lnTo>
                <a:lnTo>
                  <a:pt x="877104" y="150330"/>
                </a:lnTo>
                <a:lnTo>
                  <a:pt x="877088" y="150554"/>
                </a:lnTo>
                <a:lnTo>
                  <a:pt x="877193" y="150426"/>
                </a:lnTo>
                <a:lnTo>
                  <a:pt x="898337" y="170523"/>
                </a:lnTo>
                <a:cubicBezTo>
                  <a:pt x="909485" y="181097"/>
                  <a:pt x="909485" y="181097"/>
                  <a:pt x="910438" y="195479"/>
                </a:cubicBezTo>
                <a:cubicBezTo>
                  <a:pt x="915292" y="194813"/>
                  <a:pt x="920819" y="188907"/>
                  <a:pt x="925012" y="196241"/>
                </a:cubicBezTo>
                <a:lnTo>
                  <a:pt x="925007" y="196247"/>
                </a:lnTo>
                <a:lnTo>
                  <a:pt x="948244" y="221101"/>
                </a:lnTo>
                <a:lnTo>
                  <a:pt x="948251" y="221149"/>
                </a:lnTo>
                <a:lnTo>
                  <a:pt x="959265" y="232817"/>
                </a:lnTo>
                <a:lnTo>
                  <a:pt x="959166" y="233033"/>
                </a:lnTo>
                <a:lnTo>
                  <a:pt x="972831" y="250419"/>
                </a:lnTo>
                <a:lnTo>
                  <a:pt x="973030" y="250343"/>
                </a:lnTo>
                <a:cubicBezTo>
                  <a:pt x="985789" y="263344"/>
                  <a:pt x="996842" y="277909"/>
                  <a:pt x="1005982" y="293682"/>
                </a:cubicBezTo>
                <a:cubicBezTo>
                  <a:pt x="1008271" y="296320"/>
                  <a:pt x="1008744" y="300130"/>
                  <a:pt x="1007032" y="303207"/>
                </a:cubicBezTo>
                <a:cubicBezTo>
                  <a:pt x="1005699" y="305150"/>
                  <a:pt x="1005508" y="307637"/>
                  <a:pt x="1006463" y="309782"/>
                </a:cubicBezTo>
                <a:cubicBezTo>
                  <a:pt x="1007032" y="311115"/>
                  <a:pt x="1007889" y="312542"/>
                  <a:pt x="1009697" y="312068"/>
                </a:cubicBezTo>
                <a:cubicBezTo>
                  <a:pt x="1011511" y="311590"/>
                  <a:pt x="1010269" y="306542"/>
                  <a:pt x="1013605" y="307782"/>
                </a:cubicBezTo>
                <a:cubicBezTo>
                  <a:pt x="1016933" y="309017"/>
                  <a:pt x="1017698" y="313020"/>
                  <a:pt x="1019411" y="315971"/>
                </a:cubicBezTo>
                <a:cubicBezTo>
                  <a:pt x="1031889" y="337681"/>
                  <a:pt x="1042936" y="360139"/>
                  <a:pt x="1052557" y="383221"/>
                </a:cubicBezTo>
                <a:lnTo>
                  <a:pt x="1052517" y="383667"/>
                </a:lnTo>
                <a:lnTo>
                  <a:pt x="1053188" y="383408"/>
                </a:lnTo>
                <a:lnTo>
                  <a:pt x="1064442" y="407891"/>
                </a:lnTo>
                <a:lnTo>
                  <a:pt x="1065034" y="408079"/>
                </a:lnTo>
                <a:cubicBezTo>
                  <a:pt x="1066558" y="413213"/>
                  <a:pt x="1068749" y="418137"/>
                  <a:pt x="1071420" y="422749"/>
                </a:cubicBezTo>
                <a:cubicBezTo>
                  <a:pt x="1076848" y="430215"/>
                  <a:pt x="1078848" y="439626"/>
                  <a:pt x="1076940" y="448656"/>
                </a:cubicBezTo>
                <a:cubicBezTo>
                  <a:pt x="1074845" y="454448"/>
                  <a:pt x="1074180" y="460657"/>
                  <a:pt x="1075036" y="466752"/>
                </a:cubicBezTo>
                <a:cubicBezTo>
                  <a:pt x="1079518" y="467229"/>
                  <a:pt x="1077609" y="461229"/>
                  <a:pt x="1081323" y="461325"/>
                </a:cubicBezTo>
                <a:cubicBezTo>
                  <a:pt x="1085042" y="461418"/>
                  <a:pt x="1084276" y="465230"/>
                  <a:pt x="1084562" y="467706"/>
                </a:cubicBezTo>
                <a:cubicBezTo>
                  <a:pt x="1084562" y="471993"/>
                  <a:pt x="1081516" y="478278"/>
                  <a:pt x="1090371" y="477801"/>
                </a:cubicBezTo>
                <a:cubicBezTo>
                  <a:pt x="1091039" y="477801"/>
                  <a:pt x="1092088" y="480087"/>
                  <a:pt x="1092662" y="481517"/>
                </a:cubicBezTo>
                <a:cubicBezTo>
                  <a:pt x="1095896" y="487984"/>
                  <a:pt x="1097422" y="495157"/>
                  <a:pt x="1097233" y="502377"/>
                </a:cubicBezTo>
                <a:lnTo>
                  <a:pt x="1101084" y="515626"/>
                </a:lnTo>
                <a:lnTo>
                  <a:pt x="1101135" y="515617"/>
                </a:lnTo>
                <a:cubicBezTo>
                  <a:pt x="1104567" y="527559"/>
                  <a:pt x="1106849" y="539809"/>
                  <a:pt x="1107904" y="552191"/>
                </a:cubicBezTo>
                <a:lnTo>
                  <a:pt x="1107911" y="552375"/>
                </a:lnTo>
                <a:lnTo>
                  <a:pt x="1113585" y="590206"/>
                </a:lnTo>
                <a:cubicBezTo>
                  <a:pt x="1115013" y="596883"/>
                  <a:pt x="1114633" y="603808"/>
                  <a:pt x="1112536" y="610304"/>
                </a:cubicBezTo>
                <a:cubicBezTo>
                  <a:pt x="1111011" y="613828"/>
                  <a:pt x="1112727" y="616305"/>
                  <a:pt x="1114440" y="618781"/>
                </a:cubicBezTo>
                <a:lnTo>
                  <a:pt x="1114101" y="618676"/>
                </a:lnTo>
                <a:lnTo>
                  <a:pt x="1116566" y="634503"/>
                </a:lnTo>
                <a:lnTo>
                  <a:pt x="1116403" y="635312"/>
                </a:lnTo>
                <a:lnTo>
                  <a:pt x="1116949" y="634693"/>
                </a:lnTo>
                <a:cubicBezTo>
                  <a:pt x="1127711" y="651076"/>
                  <a:pt x="1142855" y="664029"/>
                  <a:pt x="1153239" y="680698"/>
                </a:cubicBezTo>
                <a:lnTo>
                  <a:pt x="1153258" y="680757"/>
                </a:lnTo>
                <a:lnTo>
                  <a:pt x="1174173" y="712222"/>
                </a:lnTo>
                <a:lnTo>
                  <a:pt x="1174179" y="712267"/>
                </a:lnTo>
                <a:lnTo>
                  <a:pt x="1187763" y="730694"/>
                </a:lnTo>
                <a:lnTo>
                  <a:pt x="1187661" y="730719"/>
                </a:lnTo>
                <a:lnTo>
                  <a:pt x="1187802" y="730797"/>
                </a:lnTo>
                <a:cubicBezTo>
                  <a:pt x="1196565" y="744132"/>
                  <a:pt x="1205141" y="757562"/>
                  <a:pt x="1214188" y="770706"/>
                </a:cubicBezTo>
                <a:lnTo>
                  <a:pt x="1219877" y="787489"/>
                </a:lnTo>
                <a:lnTo>
                  <a:pt x="1219917" y="787570"/>
                </a:lnTo>
                <a:cubicBezTo>
                  <a:pt x="1219917" y="789665"/>
                  <a:pt x="1219917" y="793951"/>
                  <a:pt x="1221729" y="793285"/>
                </a:cubicBezTo>
                <a:cubicBezTo>
                  <a:pt x="1229540" y="790237"/>
                  <a:pt x="1230586" y="796809"/>
                  <a:pt x="1233160" y="800619"/>
                </a:cubicBezTo>
                <a:cubicBezTo>
                  <a:pt x="1240303" y="811287"/>
                  <a:pt x="1246875" y="822241"/>
                  <a:pt x="1254118" y="832909"/>
                </a:cubicBezTo>
                <a:cubicBezTo>
                  <a:pt x="1259544" y="840910"/>
                  <a:pt x="1264973" y="848720"/>
                  <a:pt x="1258974" y="858627"/>
                </a:cubicBezTo>
                <a:cubicBezTo>
                  <a:pt x="1263546" y="861484"/>
                  <a:pt x="1266596" y="855197"/>
                  <a:pt x="1270216" y="858627"/>
                </a:cubicBezTo>
                <a:lnTo>
                  <a:pt x="1276360" y="867661"/>
                </a:lnTo>
                <a:lnTo>
                  <a:pt x="1276692" y="867198"/>
                </a:lnTo>
                <a:cubicBezTo>
                  <a:pt x="1281072" y="874646"/>
                  <a:pt x="1286214" y="881609"/>
                  <a:pt x="1292119" y="887962"/>
                </a:cubicBezTo>
                <a:cubicBezTo>
                  <a:pt x="1303456" y="905641"/>
                  <a:pt x="1316221" y="922367"/>
                  <a:pt x="1330221" y="937969"/>
                </a:cubicBezTo>
                <a:cubicBezTo>
                  <a:pt x="1334225" y="942160"/>
                  <a:pt x="1335460" y="948144"/>
                  <a:pt x="1339747" y="951669"/>
                </a:cubicBezTo>
                <a:lnTo>
                  <a:pt x="1339560" y="953008"/>
                </a:lnTo>
                <a:lnTo>
                  <a:pt x="1341530" y="952526"/>
                </a:lnTo>
                <a:cubicBezTo>
                  <a:pt x="1347340" y="955479"/>
                  <a:pt x="1350006" y="962622"/>
                  <a:pt x="1354769" y="967861"/>
                </a:cubicBezTo>
                <a:lnTo>
                  <a:pt x="1354599" y="968242"/>
                </a:lnTo>
                <a:lnTo>
                  <a:pt x="1354784" y="968242"/>
                </a:lnTo>
                <a:lnTo>
                  <a:pt x="1382006" y="995651"/>
                </a:lnTo>
                <a:lnTo>
                  <a:pt x="1382075" y="995389"/>
                </a:lnTo>
                <a:lnTo>
                  <a:pt x="1388841" y="1002533"/>
                </a:lnTo>
                <a:lnTo>
                  <a:pt x="1388673" y="1002846"/>
                </a:lnTo>
                <a:lnTo>
                  <a:pt x="1388885" y="1002914"/>
                </a:lnTo>
                <a:cubicBezTo>
                  <a:pt x="1388984" y="1003390"/>
                  <a:pt x="1389076" y="1003866"/>
                  <a:pt x="1389076" y="1004343"/>
                </a:cubicBezTo>
                <a:lnTo>
                  <a:pt x="1389149" y="1004832"/>
                </a:lnTo>
                <a:lnTo>
                  <a:pt x="1403753" y="1016153"/>
                </a:lnTo>
                <a:cubicBezTo>
                  <a:pt x="1408141" y="1020439"/>
                  <a:pt x="1411278" y="1024820"/>
                  <a:pt x="1407949" y="1031012"/>
                </a:cubicBezTo>
                <a:cubicBezTo>
                  <a:pt x="1412424" y="1033964"/>
                  <a:pt x="1414804" y="1026535"/>
                  <a:pt x="1418709" y="1029773"/>
                </a:cubicBezTo>
                <a:cubicBezTo>
                  <a:pt x="1422613" y="1033012"/>
                  <a:pt x="1424233" y="1035012"/>
                  <a:pt x="1427187" y="1037298"/>
                </a:cubicBezTo>
                <a:cubicBezTo>
                  <a:pt x="1445185" y="1051872"/>
                  <a:pt x="1463569" y="1065873"/>
                  <a:pt x="1482331" y="1079399"/>
                </a:cubicBezTo>
                <a:lnTo>
                  <a:pt x="1482283" y="1079971"/>
                </a:lnTo>
                <a:lnTo>
                  <a:pt x="1482873" y="1079494"/>
                </a:lnTo>
                <a:lnTo>
                  <a:pt x="1487163" y="1089019"/>
                </a:lnTo>
                <a:lnTo>
                  <a:pt x="1487250" y="1089016"/>
                </a:lnTo>
                <a:lnTo>
                  <a:pt x="1491645" y="1086519"/>
                </a:lnTo>
                <a:lnTo>
                  <a:pt x="1495745" y="1088992"/>
                </a:lnTo>
                <a:lnTo>
                  <a:pt x="1496684" y="1089019"/>
                </a:lnTo>
                <a:lnTo>
                  <a:pt x="1498779" y="1091210"/>
                </a:lnTo>
                <a:lnTo>
                  <a:pt x="1498755" y="1092119"/>
                </a:lnTo>
                <a:lnTo>
                  <a:pt x="1506754" y="1097258"/>
                </a:lnTo>
                <a:cubicBezTo>
                  <a:pt x="1507836" y="1099330"/>
                  <a:pt x="1507623" y="1102401"/>
                  <a:pt x="1507194" y="1108545"/>
                </a:cubicBezTo>
                <a:cubicBezTo>
                  <a:pt x="1509954" y="1110260"/>
                  <a:pt x="1511289" y="1107688"/>
                  <a:pt x="1512809" y="1106450"/>
                </a:cubicBezTo>
                <a:cubicBezTo>
                  <a:pt x="1515956" y="1103478"/>
                  <a:pt x="1520908" y="1103478"/>
                  <a:pt x="1524049" y="1106450"/>
                </a:cubicBezTo>
                <a:cubicBezTo>
                  <a:pt x="1547762" y="1121442"/>
                  <a:pt x="1572453" y="1134711"/>
                  <a:pt x="1598071" y="1146169"/>
                </a:cubicBezTo>
                <a:cubicBezTo>
                  <a:pt x="1602836" y="1147550"/>
                  <a:pt x="1606738" y="1150817"/>
                  <a:pt x="1609030" y="1155218"/>
                </a:cubicBezTo>
                <a:cubicBezTo>
                  <a:pt x="1609839" y="1157123"/>
                  <a:pt x="1610883" y="1157647"/>
                  <a:pt x="1612012" y="1157492"/>
                </a:cubicBezTo>
                <a:lnTo>
                  <a:pt x="1615004" y="1155950"/>
                </a:lnTo>
                <a:lnTo>
                  <a:pt x="1615004" y="1155313"/>
                </a:lnTo>
                <a:cubicBezTo>
                  <a:pt x="1623762" y="1156913"/>
                  <a:pt x="1632238" y="1159904"/>
                  <a:pt x="1640145" y="1164171"/>
                </a:cubicBezTo>
                <a:lnTo>
                  <a:pt x="1640464" y="1164288"/>
                </a:lnTo>
                <a:lnTo>
                  <a:pt x="1640486" y="1164171"/>
                </a:lnTo>
                <a:cubicBezTo>
                  <a:pt x="1642961" y="1164276"/>
                  <a:pt x="1645344" y="1165143"/>
                  <a:pt x="1647250" y="1166647"/>
                </a:cubicBezTo>
                <a:lnTo>
                  <a:pt x="1647247" y="1166675"/>
                </a:lnTo>
                <a:lnTo>
                  <a:pt x="1649291" y="1166838"/>
                </a:lnTo>
                <a:lnTo>
                  <a:pt x="1649298" y="1166874"/>
                </a:lnTo>
                <a:lnTo>
                  <a:pt x="1649298" y="1166839"/>
                </a:lnTo>
                <a:cubicBezTo>
                  <a:pt x="1666539" y="1171696"/>
                  <a:pt x="1684160" y="1175487"/>
                  <a:pt x="1701877" y="1178173"/>
                </a:cubicBezTo>
                <a:lnTo>
                  <a:pt x="1702487" y="1178405"/>
                </a:lnTo>
                <a:lnTo>
                  <a:pt x="1702487" y="1178269"/>
                </a:lnTo>
                <a:cubicBezTo>
                  <a:pt x="1707059" y="1177535"/>
                  <a:pt x="1711728" y="1178269"/>
                  <a:pt x="1715918" y="1180364"/>
                </a:cubicBezTo>
                <a:lnTo>
                  <a:pt x="1715939" y="1180364"/>
                </a:lnTo>
                <a:lnTo>
                  <a:pt x="1722706" y="1180364"/>
                </a:lnTo>
                <a:lnTo>
                  <a:pt x="1722758" y="1180455"/>
                </a:lnTo>
                <a:lnTo>
                  <a:pt x="1722707" y="1180269"/>
                </a:lnTo>
                <a:lnTo>
                  <a:pt x="1740999" y="1180269"/>
                </a:lnTo>
                <a:lnTo>
                  <a:pt x="1747568" y="1179759"/>
                </a:lnTo>
                <a:lnTo>
                  <a:pt x="1761752" y="1178458"/>
                </a:lnTo>
                <a:lnTo>
                  <a:pt x="1765789" y="1187149"/>
                </a:lnTo>
                <a:lnTo>
                  <a:pt x="1765845" y="1185412"/>
                </a:lnTo>
                <a:lnTo>
                  <a:pt x="1763556" y="1182078"/>
                </a:lnTo>
                <a:cubicBezTo>
                  <a:pt x="1759176" y="1182650"/>
                  <a:pt x="1760890" y="1180173"/>
                  <a:pt x="1761748" y="1178173"/>
                </a:cubicBezTo>
                <a:lnTo>
                  <a:pt x="1766032" y="1178173"/>
                </a:lnTo>
                <a:lnTo>
                  <a:pt x="1766069" y="1178291"/>
                </a:lnTo>
                <a:lnTo>
                  <a:pt x="1766082" y="1177887"/>
                </a:lnTo>
                <a:cubicBezTo>
                  <a:pt x="1775606" y="1175601"/>
                  <a:pt x="1775606" y="1175697"/>
                  <a:pt x="1775606" y="1184555"/>
                </a:cubicBezTo>
                <a:cubicBezTo>
                  <a:pt x="1775606" y="1185698"/>
                  <a:pt x="1775606" y="1186841"/>
                  <a:pt x="1775606" y="1187889"/>
                </a:cubicBezTo>
                <a:cubicBezTo>
                  <a:pt x="1775606" y="1188936"/>
                  <a:pt x="1776364" y="1191889"/>
                  <a:pt x="1778751" y="1191794"/>
                </a:cubicBezTo>
                <a:cubicBezTo>
                  <a:pt x="1781136" y="1191699"/>
                  <a:pt x="1781136" y="1190079"/>
                  <a:pt x="1781422" y="1188555"/>
                </a:cubicBezTo>
                <a:cubicBezTo>
                  <a:pt x="1781804" y="1186698"/>
                  <a:pt x="1781995" y="1184822"/>
                  <a:pt x="1781995" y="1182935"/>
                </a:cubicBezTo>
                <a:cubicBezTo>
                  <a:pt x="1781709" y="1178002"/>
                  <a:pt x="1785420" y="1173735"/>
                  <a:pt x="1790375" y="1173410"/>
                </a:cubicBezTo>
                <a:cubicBezTo>
                  <a:pt x="1790754" y="1173382"/>
                  <a:pt x="1791134" y="1173382"/>
                  <a:pt x="1791518" y="1173410"/>
                </a:cubicBezTo>
                <a:cubicBezTo>
                  <a:pt x="1797135" y="1172620"/>
                  <a:pt x="1802660" y="1171248"/>
                  <a:pt x="1807997" y="1169315"/>
                </a:cubicBezTo>
                <a:lnTo>
                  <a:pt x="1808032" y="1169315"/>
                </a:lnTo>
                <a:lnTo>
                  <a:pt x="1808032" y="1169314"/>
                </a:lnTo>
                <a:lnTo>
                  <a:pt x="1809460" y="1168743"/>
                </a:lnTo>
                <a:lnTo>
                  <a:pt x="1809482" y="1168750"/>
                </a:lnTo>
                <a:lnTo>
                  <a:pt x="1809709" y="1168458"/>
                </a:lnTo>
                <a:cubicBezTo>
                  <a:pt x="1818666" y="1166857"/>
                  <a:pt x="1827238" y="1163800"/>
                  <a:pt x="1835236" y="1159409"/>
                </a:cubicBezTo>
                <a:cubicBezTo>
                  <a:pt x="1840856" y="1155123"/>
                  <a:pt x="1846570" y="1164171"/>
                  <a:pt x="1850478" y="1158456"/>
                </a:cubicBezTo>
                <a:cubicBezTo>
                  <a:pt x="1853620" y="1154170"/>
                  <a:pt x="1857905" y="1150865"/>
                  <a:pt x="1862855" y="1148931"/>
                </a:cubicBezTo>
                <a:cubicBezTo>
                  <a:pt x="1865525" y="1147693"/>
                  <a:pt x="1868478" y="1145407"/>
                  <a:pt x="1871335" y="1147693"/>
                </a:cubicBezTo>
                <a:cubicBezTo>
                  <a:pt x="1874196" y="1149979"/>
                  <a:pt x="1872858" y="1153884"/>
                  <a:pt x="1872387" y="1157218"/>
                </a:cubicBezTo>
                <a:cubicBezTo>
                  <a:pt x="1872288" y="1169724"/>
                  <a:pt x="1863240" y="1180373"/>
                  <a:pt x="1850952" y="1182459"/>
                </a:cubicBezTo>
                <a:cubicBezTo>
                  <a:pt x="1843334" y="1184174"/>
                  <a:pt x="1836187" y="1190460"/>
                  <a:pt x="1828760" y="1190746"/>
                </a:cubicBezTo>
                <a:cubicBezTo>
                  <a:pt x="1810855" y="1191318"/>
                  <a:pt x="1795614" y="1201985"/>
                  <a:pt x="1777796" y="1202271"/>
                </a:cubicBezTo>
                <a:cubicBezTo>
                  <a:pt x="1774079" y="1202271"/>
                  <a:pt x="1770272" y="1202748"/>
                  <a:pt x="1766462" y="1203033"/>
                </a:cubicBezTo>
                <a:lnTo>
                  <a:pt x="1766030" y="1202601"/>
                </a:lnTo>
                <a:lnTo>
                  <a:pt x="1765847" y="1202836"/>
                </a:lnTo>
                <a:lnTo>
                  <a:pt x="1765847" y="1203223"/>
                </a:lnTo>
                <a:lnTo>
                  <a:pt x="1749858" y="1205223"/>
                </a:lnTo>
                <a:lnTo>
                  <a:pt x="1749855" y="1205225"/>
                </a:lnTo>
                <a:lnTo>
                  <a:pt x="1745572" y="1205225"/>
                </a:lnTo>
                <a:lnTo>
                  <a:pt x="1745313" y="1205078"/>
                </a:lnTo>
                <a:lnTo>
                  <a:pt x="1745567" y="1205319"/>
                </a:lnTo>
                <a:lnTo>
                  <a:pt x="1729943" y="1207224"/>
                </a:lnTo>
                <a:cubicBezTo>
                  <a:pt x="1725181" y="1208148"/>
                  <a:pt x="1720228" y="1207548"/>
                  <a:pt x="1715755" y="1205510"/>
                </a:cubicBezTo>
                <a:lnTo>
                  <a:pt x="1713845" y="1205510"/>
                </a:lnTo>
                <a:lnTo>
                  <a:pt x="1713382" y="1205205"/>
                </a:lnTo>
                <a:lnTo>
                  <a:pt x="1651488" y="1194176"/>
                </a:lnTo>
                <a:lnTo>
                  <a:pt x="1651485" y="1194139"/>
                </a:lnTo>
                <a:lnTo>
                  <a:pt x="1651481" y="1194175"/>
                </a:lnTo>
                <a:cubicBezTo>
                  <a:pt x="1639287" y="1192651"/>
                  <a:pt x="1629287" y="1184650"/>
                  <a:pt x="1617385" y="1182459"/>
                </a:cubicBezTo>
                <a:lnTo>
                  <a:pt x="1617363" y="1182356"/>
                </a:lnTo>
                <a:lnTo>
                  <a:pt x="1578069" y="1165219"/>
                </a:lnTo>
                <a:cubicBezTo>
                  <a:pt x="1567964" y="1159314"/>
                  <a:pt x="1556823" y="1155694"/>
                  <a:pt x="1546336" y="1149979"/>
                </a:cubicBezTo>
                <a:cubicBezTo>
                  <a:pt x="1529859" y="1141445"/>
                  <a:pt x="1513955" y="1131901"/>
                  <a:pt x="1498713" y="1121404"/>
                </a:cubicBezTo>
                <a:lnTo>
                  <a:pt x="1498029" y="1120208"/>
                </a:lnTo>
                <a:lnTo>
                  <a:pt x="1471451" y="1102545"/>
                </a:lnTo>
                <a:lnTo>
                  <a:pt x="1471452" y="1102529"/>
                </a:lnTo>
                <a:lnTo>
                  <a:pt x="1446045" y="1084733"/>
                </a:lnTo>
                <a:lnTo>
                  <a:pt x="1446024" y="1084636"/>
                </a:lnTo>
                <a:lnTo>
                  <a:pt x="1445993" y="1084732"/>
                </a:lnTo>
                <a:lnTo>
                  <a:pt x="1436944" y="1077494"/>
                </a:lnTo>
                <a:lnTo>
                  <a:pt x="1436951" y="1077481"/>
                </a:lnTo>
                <a:lnTo>
                  <a:pt x="1436521" y="1077494"/>
                </a:lnTo>
                <a:cubicBezTo>
                  <a:pt x="1431759" y="1070664"/>
                  <a:pt x="1425188" y="1065321"/>
                  <a:pt x="1417474" y="1062063"/>
                </a:cubicBezTo>
                <a:cubicBezTo>
                  <a:pt x="1410707" y="1058834"/>
                  <a:pt x="1404707" y="1054224"/>
                  <a:pt x="1399851" y="1048537"/>
                </a:cubicBezTo>
                <a:cubicBezTo>
                  <a:pt x="1397470" y="1046061"/>
                  <a:pt x="1395281" y="1043585"/>
                  <a:pt x="1392996" y="1041108"/>
                </a:cubicBezTo>
                <a:lnTo>
                  <a:pt x="1392853" y="1040544"/>
                </a:lnTo>
                <a:lnTo>
                  <a:pt x="1379014" y="1029369"/>
                </a:lnTo>
                <a:cubicBezTo>
                  <a:pt x="1374360" y="1025369"/>
                  <a:pt x="1370167" y="1020916"/>
                  <a:pt x="1367262" y="1014915"/>
                </a:cubicBezTo>
                <a:cubicBezTo>
                  <a:pt x="1365545" y="1011486"/>
                  <a:pt x="1358878" y="1011582"/>
                  <a:pt x="1356976" y="1006819"/>
                </a:cubicBezTo>
                <a:cubicBezTo>
                  <a:pt x="1351640" y="1001866"/>
                  <a:pt x="1353163" y="994341"/>
                  <a:pt x="1350210" y="988435"/>
                </a:cubicBezTo>
                <a:lnTo>
                  <a:pt x="1347545" y="984150"/>
                </a:lnTo>
                <a:lnTo>
                  <a:pt x="1347552" y="984101"/>
                </a:lnTo>
                <a:lnTo>
                  <a:pt x="1347530" y="984149"/>
                </a:lnTo>
                <a:cubicBezTo>
                  <a:pt x="1346104" y="980606"/>
                  <a:pt x="1346104" y="976643"/>
                  <a:pt x="1347530" y="973100"/>
                </a:cubicBezTo>
                <a:cubicBezTo>
                  <a:pt x="1348387" y="968337"/>
                  <a:pt x="1346384" y="965289"/>
                  <a:pt x="1340292" y="963575"/>
                </a:cubicBezTo>
                <a:cubicBezTo>
                  <a:pt x="1342673" y="970147"/>
                  <a:pt x="1337817" y="975386"/>
                  <a:pt x="1340292" y="980720"/>
                </a:cubicBezTo>
                <a:cubicBezTo>
                  <a:pt x="1342770" y="986053"/>
                  <a:pt x="1348864" y="988054"/>
                  <a:pt x="1347625" y="997674"/>
                </a:cubicBezTo>
                <a:cubicBezTo>
                  <a:pt x="1337055" y="987359"/>
                  <a:pt x="1327530" y="976100"/>
                  <a:pt x="1319051" y="964051"/>
                </a:cubicBezTo>
                <a:lnTo>
                  <a:pt x="1320259" y="962418"/>
                </a:lnTo>
                <a:lnTo>
                  <a:pt x="1317364" y="963194"/>
                </a:lnTo>
                <a:lnTo>
                  <a:pt x="1275362" y="909157"/>
                </a:lnTo>
                <a:lnTo>
                  <a:pt x="1274882" y="909014"/>
                </a:lnTo>
                <a:cubicBezTo>
                  <a:pt x="1263258" y="894507"/>
                  <a:pt x="1252497" y="879267"/>
                  <a:pt x="1242778" y="863389"/>
                </a:cubicBezTo>
                <a:lnTo>
                  <a:pt x="1242279" y="862195"/>
                </a:lnTo>
                <a:lnTo>
                  <a:pt x="1231022" y="844808"/>
                </a:lnTo>
                <a:lnTo>
                  <a:pt x="1231057" y="844807"/>
                </a:lnTo>
                <a:lnTo>
                  <a:pt x="1194768" y="789951"/>
                </a:lnTo>
                <a:lnTo>
                  <a:pt x="1194792" y="789896"/>
                </a:lnTo>
                <a:lnTo>
                  <a:pt x="1194757" y="789947"/>
                </a:lnTo>
                <a:lnTo>
                  <a:pt x="1192376" y="785280"/>
                </a:lnTo>
                <a:lnTo>
                  <a:pt x="1192357" y="785182"/>
                </a:lnTo>
                <a:lnTo>
                  <a:pt x="1178451" y="762799"/>
                </a:lnTo>
                <a:lnTo>
                  <a:pt x="1178426" y="762889"/>
                </a:lnTo>
                <a:cubicBezTo>
                  <a:pt x="1174236" y="759089"/>
                  <a:pt x="1170997" y="754403"/>
                  <a:pt x="1168900" y="749173"/>
                </a:cubicBezTo>
                <a:lnTo>
                  <a:pt x="1169073" y="748741"/>
                </a:lnTo>
                <a:lnTo>
                  <a:pt x="1157607" y="730987"/>
                </a:lnTo>
                <a:lnTo>
                  <a:pt x="1157617" y="730872"/>
                </a:lnTo>
                <a:lnTo>
                  <a:pt x="1157599" y="730891"/>
                </a:lnTo>
                <a:cubicBezTo>
                  <a:pt x="1154264" y="727328"/>
                  <a:pt x="1151310" y="723395"/>
                  <a:pt x="1148833" y="719175"/>
                </a:cubicBezTo>
                <a:lnTo>
                  <a:pt x="1148834" y="719155"/>
                </a:lnTo>
                <a:lnTo>
                  <a:pt x="1144666" y="714131"/>
                </a:lnTo>
                <a:lnTo>
                  <a:pt x="1144630" y="713924"/>
                </a:lnTo>
                <a:lnTo>
                  <a:pt x="1144624" y="713933"/>
                </a:lnTo>
                <a:lnTo>
                  <a:pt x="1130906" y="694026"/>
                </a:lnTo>
                <a:lnTo>
                  <a:pt x="1130974" y="693952"/>
                </a:lnTo>
                <a:lnTo>
                  <a:pt x="1130948" y="693938"/>
                </a:lnTo>
                <a:cubicBezTo>
                  <a:pt x="1129901" y="691909"/>
                  <a:pt x="1130092" y="689452"/>
                  <a:pt x="1131519" y="687652"/>
                </a:cubicBezTo>
                <a:cubicBezTo>
                  <a:pt x="1135616" y="679651"/>
                  <a:pt x="1134949" y="676984"/>
                  <a:pt x="1128662" y="671269"/>
                </a:cubicBezTo>
                <a:cubicBezTo>
                  <a:pt x="1126663" y="669554"/>
                  <a:pt x="1124946" y="668697"/>
                  <a:pt x="1122850" y="670507"/>
                </a:cubicBezTo>
                <a:cubicBezTo>
                  <a:pt x="1120087" y="673336"/>
                  <a:pt x="1115612" y="673584"/>
                  <a:pt x="1112566" y="671078"/>
                </a:cubicBezTo>
                <a:lnTo>
                  <a:pt x="1112029" y="671212"/>
                </a:lnTo>
                <a:lnTo>
                  <a:pt x="1107216" y="687077"/>
                </a:lnTo>
                <a:cubicBezTo>
                  <a:pt x="1106356" y="690221"/>
                  <a:pt x="1108356" y="696603"/>
                  <a:pt x="1100642" y="694221"/>
                </a:cubicBezTo>
                <a:cubicBezTo>
                  <a:pt x="1098831" y="693650"/>
                  <a:pt x="1099213" y="697079"/>
                  <a:pt x="1099593" y="698793"/>
                </a:cubicBezTo>
                <a:cubicBezTo>
                  <a:pt x="1100737" y="707956"/>
                  <a:pt x="1100449" y="717253"/>
                  <a:pt x="1098639" y="726321"/>
                </a:cubicBezTo>
                <a:lnTo>
                  <a:pt x="1092015" y="737086"/>
                </a:lnTo>
                <a:lnTo>
                  <a:pt x="1092222" y="737265"/>
                </a:lnTo>
                <a:lnTo>
                  <a:pt x="1093900" y="745942"/>
                </a:lnTo>
                <a:lnTo>
                  <a:pt x="1094048" y="746128"/>
                </a:lnTo>
                <a:cubicBezTo>
                  <a:pt x="1093191" y="753424"/>
                  <a:pt x="1090906" y="760501"/>
                  <a:pt x="1087480" y="766987"/>
                </a:cubicBezTo>
                <a:lnTo>
                  <a:pt x="1087390" y="766952"/>
                </a:lnTo>
                <a:lnTo>
                  <a:pt x="1085418" y="777948"/>
                </a:lnTo>
                <a:cubicBezTo>
                  <a:pt x="1079228" y="796331"/>
                  <a:pt x="1072937" y="814619"/>
                  <a:pt x="1066364" y="833003"/>
                </a:cubicBezTo>
                <a:lnTo>
                  <a:pt x="1066240" y="833095"/>
                </a:lnTo>
                <a:lnTo>
                  <a:pt x="1066713" y="832997"/>
                </a:lnTo>
                <a:cubicBezTo>
                  <a:pt x="1066713" y="835531"/>
                  <a:pt x="1065953" y="837998"/>
                  <a:pt x="1064429" y="840046"/>
                </a:cubicBezTo>
                <a:lnTo>
                  <a:pt x="1063958" y="840323"/>
                </a:lnTo>
                <a:lnTo>
                  <a:pt x="1053581" y="868622"/>
                </a:lnTo>
                <a:lnTo>
                  <a:pt x="1041615" y="898630"/>
                </a:lnTo>
                <a:lnTo>
                  <a:pt x="1041596" y="899011"/>
                </a:lnTo>
                <a:cubicBezTo>
                  <a:pt x="1039120" y="907202"/>
                  <a:pt x="1032070" y="913488"/>
                  <a:pt x="1031309" y="922252"/>
                </a:cubicBezTo>
                <a:cubicBezTo>
                  <a:pt x="1031023" y="923756"/>
                  <a:pt x="1030070" y="925052"/>
                  <a:pt x="1028739" y="925776"/>
                </a:cubicBezTo>
                <a:cubicBezTo>
                  <a:pt x="1023883" y="927586"/>
                  <a:pt x="1022167" y="929490"/>
                  <a:pt x="1023118" y="935301"/>
                </a:cubicBezTo>
                <a:lnTo>
                  <a:pt x="1016715" y="948816"/>
                </a:lnTo>
                <a:lnTo>
                  <a:pt x="1016742" y="949573"/>
                </a:lnTo>
                <a:cubicBezTo>
                  <a:pt x="1010743" y="963385"/>
                  <a:pt x="1000933" y="975100"/>
                  <a:pt x="993979" y="988340"/>
                </a:cubicBezTo>
                <a:cubicBezTo>
                  <a:pt x="988551" y="990340"/>
                  <a:pt x="983885" y="992912"/>
                  <a:pt x="985121" y="999960"/>
                </a:cubicBezTo>
                <a:lnTo>
                  <a:pt x="952460" y="1040675"/>
                </a:lnTo>
                <a:lnTo>
                  <a:pt x="952460" y="1040917"/>
                </a:lnTo>
                <a:cubicBezTo>
                  <a:pt x="949125" y="1046633"/>
                  <a:pt x="942935" y="1049395"/>
                  <a:pt x="939031" y="1054729"/>
                </a:cubicBezTo>
                <a:cubicBezTo>
                  <a:pt x="934358" y="1054729"/>
                  <a:pt x="932744" y="1057491"/>
                  <a:pt x="931981" y="1061301"/>
                </a:cubicBezTo>
                <a:cubicBezTo>
                  <a:pt x="931217" y="1062615"/>
                  <a:pt x="930268" y="1063854"/>
                  <a:pt x="929312" y="1065016"/>
                </a:cubicBezTo>
                <a:cubicBezTo>
                  <a:pt x="927407" y="1066826"/>
                  <a:pt x="925408" y="1069302"/>
                  <a:pt x="922552" y="1067683"/>
                </a:cubicBezTo>
                <a:cubicBezTo>
                  <a:pt x="919692" y="1066063"/>
                  <a:pt x="921502" y="1063587"/>
                  <a:pt x="921693" y="1061396"/>
                </a:cubicBezTo>
                <a:cubicBezTo>
                  <a:pt x="921885" y="1059206"/>
                  <a:pt x="921693" y="1057491"/>
                  <a:pt x="918835" y="1056729"/>
                </a:cubicBezTo>
                <a:cubicBezTo>
                  <a:pt x="915694" y="1059491"/>
                  <a:pt x="917977" y="1062920"/>
                  <a:pt x="918264" y="1066254"/>
                </a:cubicBezTo>
                <a:cubicBezTo>
                  <a:pt x="919119" y="1070864"/>
                  <a:pt x="917315" y="1075560"/>
                  <a:pt x="913599" y="1078446"/>
                </a:cubicBezTo>
                <a:cubicBezTo>
                  <a:pt x="905217" y="1086142"/>
                  <a:pt x="896264" y="1093181"/>
                  <a:pt x="886834" y="1099496"/>
                </a:cubicBezTo>
                <a:cubicBezTo>
                  <a:pt x="882932" y="1101592"/>
                  <a:pt x="879690" y="1105306"/>
                  <a:pt x="874452" y="1103211"/>
                </a:cubicBezTo>
                <a:cubicBezTo>
                  <a:pt x="872071" y="1102258"/>
                  <a:pt x="871021" y="1104259"/>
                  <a:pt x="870447" y="1106069"/>
                </a:cubicBezTo>
                <a:cubicBezTo>
                  <a:pt x="868833" y="1110383"/>
                  <a:pt x="865684" y="1113965"/>
                  <a:pt x="861687" y="1116165"/>
                </a:cubicBezTo>
                <a:cubicBezTo>
                  <a:pt x="842640" y="1127500"/>
                  <a:pt x="823020" y="1137311"/>
                  <a:pt x="803116" y="1146740"/>
                </a:cubicBezTo>
                <a:lnTo>
                  <a:pt x="798923" y="1148360"/>
                </a:lnTo>
                <a:cubicBezTo>
                  <a:pt x="793017" y="1150074"/>
                  <a:pt x="792542" y="1149693"/>
                  <a:pt x="791874" y="1142835"/>
                </a:cubicBezTo>
                <a:cubicBezTo>
                  <a:pt x="791874" y="1141692"/>
                  <a:pt x="791874" y="1140549"/>
                  <a:pt x="790639" y="1139882"/>
                </a:cubicBezTo>
                <a:cubicBezTo>
                  <a:pt x="789399" y="1139215"/>
                  <a:pt x="788637" y="1140739"/>
                  <a:pt x="788063" y="1141692"/>
                </a:cubicBezTo>
                <a:cubicBezTo>
                  <a:pt x="785304" y="1145693"/>
                  <a:pt x="788063" y="1152170"/>
                  <a:pt x="782449" y="1154741"/>
                </a:cubicBezTo>
                <a:cubicBezTo>
                  <a:pt x="774922" y="1159237"/>
                  <a:pt x="766540" y="1161847"/>
                  <a:pt x="757779" y="1162361"/>
                </a:cubicBezTo>
                <a:cubicBezTo>
                  <a:pt x="753015" y="1161828"/>
                  <a:pt x="748253" y="1163085"/>
                  <a:pt x="744444" y="1165886"/>
                </a:cubicBezTo>
                <a:cubicBezTo>
                  <a:pt x="738252" y="1170077"/>
                  <a:pt x="734919" y="1168648"/>
                  <a:pt x="733014" y="1161409"/>
                </a:cubicBezTo>
                <a:cubicBezTo>
                  <a:pt x="731396" y="1155789"/>
                  <a:pt x="727297" y="1150360"/>
                  <a:pt x="731108" y="1144073"/>
                </a:cubicBezTo>
                <a:cubicBezTo>
                  <a:pt x="736539" y="1144073"/>
                  <a:pt x="741680" y="1138835"/>
                  <a:pt x="746346" y="1141121"/>
                </a:cubicBezTo>
                <a:cubicBezTo>
                  <a:pt x="751016" y="1143406"/>
                  <a:pt x="753300" y="1143692"/>
                  <a:pt x="755872" y="1138739"/>
                </a:cubicBezTo>
                <a:cubicBezTo>
                  <a:pt x="756920" y="1136548"/>
                  <a:pt x="759681" y="1136548"/>
                  <a:pt x="762063" y="1137311"/>
                </a:cubicBezTo>
                <a:cubicBezTo>
                  <a:pt x="764254" y="1138206"/>
                  <a:pt x="766733" y="1137453"/>
                  <a:pt x="768064" y="1135501"/>
                </a:cubicBezTo>
                <a:cubicBezTo>
                  <a:pt x="769780" y="1132386"/>
                  <a:pt x="773495" y="1130891"/>
                  <a:pt x="776922" y="1131881"/>
                </a:cubicBezTo>
                <a:cubicBezTo>
                  <a:pt x="778352" y="1132434"/>
                  <a:pt x="779969" y="1132091"/>
                  <a:pt x="781113" y="1131024"/>
                </a:cubicBezTo>
                <a:cubicBezTo>
                  <a:pt x="789686" y="1122547"/>
                  <a:pt x="801590" y="1120165"/>
                  <a:pt x="811778" y="1114451"/>
                </a:cubicBezTo>
                <a:cubicBezTo>
                  <a:pt x="817590" y="1109869"/>
                  <a:pt x="825971" y="1110840"/>
                  <a:pt x="830545" y="1116613"/>
                </a:cubicBezTo>
                <a:cubicBezTo>
                  <a:pt x="830639" y="1116746"/>
                  <a:pt x="830733" y="1116879"/>
                  <a:pt x="830830" y="1117022"/>
                </a:cubicBezTo>
                <a:cubicBezTo>
                  <a:pt x="828925" y="1104354"/>
                  <a:pt x="836450" y="1101592"/>
                  <a:pt x="843402" y="1097496"/>
                </a:cubicBezTo>
                <a:cubicBezTo>
                  <a:pt x="850353" y="1093400"/>
                  <a:pt x="860831" y="1091210"/>
                  <a:pt x="866642" y="1083018"/>
                </a:cubicBezTo>
                <a:cubicBezTo>
                  <a:pt x="868833" y="1079999"/>
                  <a:pt x="873021" y="1079332"/>
                  <a:pt x="876066" y="1081532"/>
                </a:cubicBezTo>
                <a:cubicBezTo>
                  <a:pt x="876066" y="1081551"/>
                  <a:pt x="876166" y="1081570"/>
                  <a:pt x="876166" y="1081589"/>
                </a:cubicBezTo>
                <a:cubicBezTo>
                  <a:pt x="882738" y="1084542"/>
                  <a:pt x="883882" y="1083304"/>
                  <a:pt x="882355" y="1076351"/>
                </a:cubicBezTo>
                <a:cubicBezTo>
                  <a:pt x="881783" y="1074541"/>
                  <a:pt x="882262" y="1072560"/>
                  <a:pt x="883594" y="1071207"/>
                </a:cubicBezTo>
                <a:cubicBezTo>
                  <a:pt x="885213" y="1069616"/>
                  <a:pt x="887022" y="1068149"/>
                  <a:pt x="888837" y="1066826"/>
                </a:cubicBezTo>
                <a:cubicBezTo>
                  <a:pt x="898358" y="1059777"/>
                  <a:pt x="898358" y="1059872"/>
                  <a:pt x="906168" y="1067492"/>
                </a:cubicBezTo>
                <a:cubicBezTo>
                  <a:pt x="907885" y="1067178"/>
                  <a:pt x="909125" y="1065492"/>
                  <a:pt x="908740" y="1063730"/>
                </a:cubicBezTo>
                <a:cubicBezTo>
                  <a:pt x="908740" y="1063558"/>
                  <a:pt x="908740" y="1063378"/>
                  <a:pt x="908648" y="1063206"/>
                </a:cubicBezTo>
                <a:cubicBezTo>
                  <a:pt x="906077" y="1055224"/>
                  <a:pt x="909790" y="1046594"/>
                  <a:pt x="917216" y="1042822"/>
                </a:cubicBezTo>
                <a:cubicBezTo>
                  <a:pt x="918646" y="1041670"/>
                  <a:pt x="920071" y="1040356"/>
                  <a:pt x="921217" y="1038917"/>
                </a:cubicBezTo>
                <a:lnTo>
                  <a:pt x="921268" y="1038822"/>
                </a:lnTo>
                <a:lnTo>
                  <a:pt x="919904" y="1038822"/>
                </a:lnTo>
                <a:lnTo>
                  <a:pt x="922570" y="1036155"/>
                </a:lnTo>
                <a:lnTo>
                  <a:pt x="922570" y="1036304"/>
                </a:lnTo>
                <a:lnTo>
                  <a:pt x="922648" y="1036155"/>
                </a:lnTo>
                <a:lnTo>
                  <a:pt x="950073" y="1006443"/>
                </a:lnTo>
                <a:lnTo>
                  <a:pt x="950073" y="1006437"/>
                </a:lnTo>
                <a:cubicBezTo>
                  <a:pt x="959598" y="990721"/>
                  <a:pt x="971598" y="976243"/>
                  <a:pt x="982264" y="961098"/>
                </a:cubicBezTo>
                <a:lnTo>
                  <a:pt x="982528" y="960753"/>
                </a:lnTo>
                <a:lnTo>
                  <a:pt x="1020450" y="884913"/>
                </a:lnTo>
                <a:lnTo>
                  <a:pt x="1032467" y="858444"/>
                </a:lnTo>
                <a:lnTo>
                  <a:pt x="1032435" y="858240"/>
                </a:lnTo>
                <a:cubicBezTo>
                  <a:pt x="1032435" y="857573"/>
                  <a:pt x="1032435" y="856906"/>
                  <a:pt x="1032435" y="856240"/>
                </a:cubicBezTo>
                <a:lnTo>
                  <a:pt x="1032712" y="856048"/>
                </a:lnTo>
                <a:lnTo>
                  <a:pt x="1032614" y="856048"/>
                </a:lnTo>
                <a:cubicBezTo>
                  <a:pt x="1035566" y="847570"/>
                  <a:pt x="1038615" y="839188"/>
                  <a:pt x="1041567" y="830711"/>
                </a:cubicBezTo>
                <a:lnTo>
                  <a:pt x="1041643" y="830766"/>
                </a:lnTo>
                <a:lnTo>
                  <a:pt x="1064365" y="759374"/>
                </a:lnTo>
                <a:cubicBezTo>
                  <a:pt x="1067031" y="750707"/>
                  <a:pt x="1069222" y="741849"/>
                  <a:pt x="1071700" y="733085"/>
                </a:cubicBezTo>
                <a:lnTo>
                  <a:pt x="1071762" y="733065"/>
                </a:lnTo>
                <a:lnTo>
                  <a:pt x="1073172" y="728760"/>
                </a:lnTo>
                <a:lnTo>
                  <a:pt x="1072924" y="728416"/>
                </a:lnTo>
                <a:cubicBezTo>
                  <a:pt x="1074541" y="718272"/>
                  <a:pt x="1077113" y="708299"/>
                  <a:pt x="1080545" y="698603"/>
                </a:cubicBezTo>
                <a:lnTo>
                  <a:pt x="1080576" y="698873"/>
                </a:lnTo>
                <a:lnTo>
                  <a:pt x="1087608" y="689366"/>
                </a:lnTo>
                <a:cubicBezTo>
                  <a:pt x="1088749" y="689366"/>
                  <a:pt x="1087608" y="686794"/>
                  <a:pt x="1087608" y="685366"/>
                </a:cubicBezTo>
                <a:lnTo>
                  <a:pt x="1087527" y="684236"/>
                </a:lnTo>
                <a:lnTo>
                  <a:pt x="1087245" y="684494"/>
                </a:lnTo>
                <a:lnTo>
                  <a:pt x="1087505" y="683945"/>
                </a:lnTo>
                <a:lnTo>
                  <a:pt x="1086086" y="664411"/>
                </a:lnTo>
                <a:lnTo>
                  <a:pt x="1089515" y="641455"/>
                </a:lnTo>
                <a:lnTo>
                  <a:pt x="1076051" y="625526"/>
                </a:lnTo>
                <a:lnTo>
                  <a:pt x="1075948" y="625922"/>
                </a:lnTo>
                <a:lnTo>
                  <a:pt x="1069089" y="618302"/>
                </a:lnTo>
                <a:lnTo>
                  <a:pt x="1069139" y="617814"/>
                </a:lnTo>
                <a:lnTo>
                  <a:pt x="1068645" y="618212"/>
                </a:lnTo>
                <a:cubicBezTo>
                  <a:pt x="1062738" y="612878"/>
                  <a:pt x="1057309" y="607039"/>
                  <a:pt x="1052452" y="600782"/>
                </a:cubicBezTo>
                <a:cubicBezTo>
                  <a:pt x="1045022" y="590504"/>
                  <a:pt x="1035877" y="581550"/>
                  <a:pt x="1025402" y="574302"/>
                </a:cubicBezTo>
                <a:cubicBezTo>
                  <a:pt x="1020352" y="570397"/>
                  <a:pt x="1016542" y="565232"/>
                  <a:pt x="1014160" y="559334"/>
                </a:cubicBezTo>
                <a:lnTo>
                  <a:pt x="1014160" y="559331"/>
                </a:lnTo>
                <a:lnTo>
                  <a:pt x="996167" y="546441"/>
                </a:lnTo>
                <a:cubicBezTo>
                  <a:pt x="990761" y="541404"/>
                  <a:pt x="985547" y="536094"/>
                  <a:pt x="979311" y="531904"/>
                </a:cubicBezTo>
                <a:cubicBezTo>
                  <a:pt x="975500" y="529521"/>
                  <a:pt x="979311" y="524569"/>
                  <a:pt x="976643" y="522948"/>
                </a:cubicBezTo>
                <a:cubicBezTo>
                  <a:pt x="973976" y="521331"/>
                  <a:pt x="970456" y="524282"/>
                  <a:pt x="967120" y="521710"/>
                </a:cubicBezTo>
                <a:cubicBezTo>
                  <a:pt x="957595" y="514187"/>
                  <a:pt x="946739" y="507138"/>
                  <a:pt x="936549" y="499995"/>
                </a:cubicBezTo>
                <a:lnTo>
                  <a:pt x="936790" y="499180"/>
                </a:lnTo>
                <a:lnTo>
                  <a:pt x="936057" y="499708"/>
                </a:lnTo>
                <a:lnTo>
                  <a:pt x="922626" y="490850"/>
                </a:lnTo>
                <a:lnTo>
                  <a:pt x="922625" y="490847"/>
                </a:lnTo>
                <a:lnTo>
                  <a:pt x="901109" y="478848"/>
                </a:lnTo>
                <a:cubicBezTo>
                  <a:pt x="898347" y="477686"/>
                  <a:pt x="895868" y="475819"/>
                  <a:pt x="894057" y="473420"/>
                </a:cubicBezTo>
                <a:cubicBezTo>
                  <a:pt x="892721" y="470686"/>
                  <a:pt x="889774" y="469094"/>
                  <a:pt x="886725" y="469418"/>
                </a:cubicBezTo>
                <a:lnTo>
                  <a:pt x="870249" y="463229"/>
                </a:lnTo>
                <a:cubicBezTo>
                  <a:pt x="846819" y="453847"/>
                  <a:pt x="822530" y="446893"/>
                  <a:pt x="797768" y="442464"/>
                </a:cubicBezTo>
                <a:cubicBezTo>
                  <a:pt x="795958" y="442036"/>
                  <a:pt x="794148" y="441426"/>
                  <a:pt x="792436" y="440657"/>
                </a:cubicBezTo>
                <a:lnTo>
                  <a:pt x="792436" y="440654"/>
                </a:lnTo>
                <a:lnTo>
                  <a:pt x="792432" y="440654"/>
                </a:lnTo>
                <a:cubicBezTo>
                  <a:pt x="782715" y="438958"/>
                  <a:pt x="772810" y="438062"/>
                  <a:pt x="762905" y="437986"/>
                </a:cubicBezTo>
                <a:lnTo>
                  <a:pt x="762654" y="437921"/>
                </a:lnTo>
                <a:lnTo>
                  <a:pt x="762893" y="438464"/>
                </a:lnTo>
                <a:lnTo>
                  <a:pt x="761365" y="437580"/>
                </a:lnTo>
                <a:lnTo>
                  <a:pt x="757155" y="436464"/>
                </a:lnTo>
                <a:lnTo>
                  <a:pt x="756430" y="434721"/>
                </a:lnTo>
                <a:lnTo>
                  <a:pt x="748416" y="430081"/>
                </a:lnTo>
                <a:cubicBezTo>
                  <a:pt x="742890" y="442654"/>
                  <a:pt x="732603" y="437511"/>
                  <a:pt x="724222" y="438844"/>
                </a:cubicBezTo>
                <a:lnTo>
                  <a:pt x="723746" y="438844"/>
                </a:lnTo>
                <a:lnTo>
                  <a:pt x="724023" y="436258"/>
                </a:lnTo>
                <a:lnTo>
                  <a:pt x="723751" y="437393"/>
                </a:lnTo>
                <a:lnTo>
                  <a:pt x="723751" y="437606"/>
                </a:lnTo>
                <a:lnTo>
                  <a:pt x="698723" y="441920"/>
                </a:lnTo>
                <a:lnTo>
                  <a:pt x="698833" y="442748"/>
                </a:lnTo>
                <a:lnTo>
                  <a:pt x="696795" y="443117"/>
                </a:lnTo>
                <a:lnTo>
                  <a:pt x="696796" y="443130"/>
                </a:lnTo>
                <a:cubicBezTo>
                  <a:pt x="692604" y="444275"/>
                  <a:pt x="688535" y="446109"/>
                  <a:pt x="684353" y="447286"/>
                </a:cubicBezTo>
                <a:lnTo>
                  <a:pt x="671825" y="447504"/>
                </a:lnTo>
                <a:lnTo>
                  <a:pt x="671825" y="447513"/>
                </a:lnTo>
                <a:lnTo>
                  <a:pt x="671336" y="447513"/>
                </a:lnTo>
                <a:lnTo>
                  <a:pt x="671268" y="447514"/>
                </a:lnTo>
                <a:lnTo>
                  <a:pt x="671268" y="447513"/>
                </a:lnTo>
                <a:lnTo>
                  <a:pt x="671157" y="447513"/>
                </a:lnTo>
                <a:lnTo>
                  <a:pt x="668015" y="446560"/>
                </a:lnTo>
                <a:cubicBezTo>
                  <a:pt x="667061" y="456085"/>
                  <a:pt x="657919" y="454560"/>
                  <a:pt x="652583" y="458276"/>
                </a:cubicBezTo>
                <a:lnTo>
                  <a:pt x="652209" y="457710"/>
                </a:lnTo>
                <a:lnTo>
                  <a:pt x="652541" y="458750"/>
                </a:lnTo>
                <a:cubicBezTo>
                  <a:pt x="648350" y="461008"/>
                  <a:pt x="643969" y="462770"/>
                  <a:pt x="639397" y="463989"/>
                </a:cubicBezTo>
                <a:lnTo>
                  <a:pt x="639398" y="463684"/>
                </a:lnTo>
                <a:lnTo>
                  <a:pt x="627096" y="471420"/>
                </a:lnTo>
                <a:cubicBezTo>
                  <a:pt x="602147" y="485317"/>
                  <a:pt x="580049" y="503757"/>
                  <a:pt x="561859" y="525810"/>
                </a:cubicBezTo>
                <a:cubicBezTo>
                  <a:pt x="559761" y="527979"/>
                  <a:pt x="557480" y="529989"/>
                  <a:pt x="555000" y="531808"/>
                </a:cubicBezTo>
                <a:lnTo>
                  <a:pt x="554790" y="531535"/>
                </a:lnTo>
                <a:lnTo>
                  <a:pt x="554759" y="531807"/>
                </a:lnTo>
                <a:lnTo>
                  <a:pt x="550021" y="536071"/>
                </a:lnTo>
                <a:lnTo>
                  <a:pt x="550032" y="536094"/>
                </a:lnTo>
                <a:cubicBezTo>
                  <a:pt x="548984" y="540476"/>
                  <a:pt x="546795" y="544478"/>
                  <a:pt x="543556" y="547619"/>
                </a:cubicBezTo>
                <a:cubicBezTo>
                  <a:pt x="536793" y="557145"/>
                  <a:pt x="529840" y="566669"/>
                  <a:pt x="522980" y="575445"/>
                </a:cubicBezTo>
                <a:lnTo>
                  <a:pt x="522281" y="575511"/>
                </a:lnTo>
                <a:lnTo>
                  <a:pt x="520203" y="579253"/>
                </a:lnTo>
                <a:lnTo>
                  <a:pt x="518575" y="581070"/>
                </a:lnTo>
                <a:lnTo>
                  <a:pt x="520336" y="579722"/>
                </a:lnTo>
                <a:cubicBezTo>
                  <a:pt x="516907" y="588609"/>
                  <a:pt x="512431" y="597077"/>
                  <a:pt x="507096" y="604963"/>
                </a:cubicBezTo>
                <a:lnTo>
                  <a:pt x="506398" y="605209"/>
                </a:lnTo>
                <a:lnTo>
                  <a:pt x="497246" y="622783"/>
                </a:lnTo>
                <a:lnTo>
                  <a:pt x="493561" y="619247"/>
                </a:lnTo>
                <a:lnTo>
                  <a:pt x="493547" y="619298"/>
                </a:lnTo>
                <a:lnTo>
                  <a:pt x="497666" y="623251"/>
                </a:lnTo>
                <a:lnTo>
                  <a:pt x="484451" y="653902"/>
                </a:lnTo>
                <a:lnTo>
                  <a:pt x="483942" y="655839"/>
                </a:lnTo>
                <a:lnTo>
                  <a:pt x="483745" y="656104"/>
                </a:lnTo>
                <a:lnTo>
                  <a:pt x="473283" y="694308"/>
                </a:lnTo>
                <a:lnTo>
                  <a:pt x="468264" y="709636"/>
                </a:lnTo>
                <a:lnTo>
                  <a:pt x="468225" y="710037"/>
                </a:lnTo>
                <a:lnTo>
                  <a:pt x="461177" y="741946"/>
                </a:lnTo>
                <a:lnTo>
                  <a:pt x="461113" y="742168"/>
                </a:lnTo>
                <a:lnTo>
                  <a:pt x="461364" y="741754"/>
                </a:lnTo>
                <a:cubicBezTo>
                  <a:pt x="457745" y="759185"/>
                  <a:pt x="457841" y="776996"/>
                  <a:pt x="455362" y="794618"/>
                </a:cubicBezTo>
                <a:cubicBezTo>
                  <a:pt x="454126" y="810458"/>
                  <a:pt x="453838" y="826364"/>
                  <a:pt x="454413" y="842243"/>
                </a:cubicBezTo>
                <a:lnTo>
                  <a:pt x="454137" y="842841"/>
                </a:lnTo>
                <a:lnTo>
                  <a:pt x="454137" y="862899"/>
                </a:lnTo>
                <a:lnTo>
                  <a:pt x="454129" y="862930"/>
                </a:lnTo>
                <a:lnTo>
                  <a:pt x="470033" y="977196"/>
                </a:lnTo>
                <a:lnTo>
                  <a:pt x="470016" y="977200"/>
                </a:lnTo>
                <a:lnTo>
                  <a:pt x="479463" y="1006485"/>
                </a:lnTo>
                <a:lnTo>
                  <a:pt x="479540" y="1006342"/>
                </a:lnTo>
                <a:lnTo>
                  <a:pt x="479512" y="1006634"/>
                </a:lnTo>
                <a:lnTo>
                  <a:pt x="479540" y="1006723"/>
                </a:lnTo>
                <a:lnTo>
                  <a:pt x="479490" y="1006868"/>
                </a:lnTo>
                <a:lnTo>
                  <a:pt x="478395" y="1018630"/>
                </a:lnTo>
                <a:cubicBezTo>
                  <a:pt x="476491" y="1019297"/>
                  <a:pt x="477634" y="1023011"/>
                  <a:pt x="479350" y="1023106"/>
                </a:cubicBezTo>
                <a:cubicBezTo>
                  <a:pt x="488017" y="1023106"/>
                  <a:pt x="490114" y="1030060"/>
                  <a:pt x="492590" y="1036346"/>
                </a:cubicBezTo>
                <a:lnTo>
                  <a:pt x="492489" y="1037018"/>
                </a:lnTo>
                <a:lnTo>
                  <a:pt x="492808" y="1036727"/>
                </a:lnTo>
                <a:lnTo>
                  <a:pt x="500012" y="1052178"/>
                </a:lnTo>
                <a:lnTo>
                  <a:pt x="500129" y="1052252"/>
                </a:lnTo>
                <a:cubicBezTo>
                  <a:pt x="513561" y="1070731"/>
                  <a:pt x="523467" y="1091876"/>
                  <a:pt x="541090" y="1107307"/>
                </a:cubicBezTo>
                <a:lnTo>
                  <a:pt x="541101" y="1107338"/>
                </a:lnTo>
                <a:lnTo>
                  <a:pt x="546497" y="1112736"/>
                </a:lnTo>
                <a:cubicBezTo>
                  <a:pt x="547829" y="1116660"/>
                  <a:pt x="551069" y="1119632"/>
                  <a:pt x="555071" y="1120642"/>
                </a:cubicBezTo>
                <a:cubicBezTo>
                  <a:pt x="557739" y="1121499"/>
                  <a:pt x="561164" y="1123213"/>
                  <a:pt x="561641" y="1126166"/>
                </a:cubicBezTo>
                <a:cubicBezTo>
                  <a:pt x="562689" y="1131977"/>
                  <a:pt x="567739" y="1130453"/>
                  <a:pt x="571170" y="1132167"/>
                </a:cubicBezTo>
                <a:lnTo>
                  <a:pt x="571103" y="1132213"/>
                </a:lnTo>
                <a:lnTo>
                  <a:pt x="613480" y="1151218"/>
                </a:lnTo>
                <a:cubicBezTo>
                  <a:pt x="635767" y="1156066"/>
                  <a:pt x="658623" y="1156847"/>
                  <a:pt x="681199" y="1153504"/>
                </a:cubicBezTo>
                <a:cubicBezTo>
                  <a:pt x="695484" y="1151027"/>
                  <a:pt x="709771" y="1148837"/>
                  <a:pt x="723866" y="1146646"/>
                </a:cubicBezTo>
                <a:cubicBezTo>
                  <a:pt x="723013" y="1151523"/>
                  <a:pt x="723773" y="1156542"/>
                  <a:pt x="726058" y="1160933"/>
                </a:cubicBezTo>
                <a:cubicBezTo>
                  <a:pt x="729299" y="1169601"/>
                  <a:pt x="728157" y="1172173"/>
                  <a:pt x="719676" y="1173697"/>
                </a:cubicBezTo>
                <a:cubicBezTo>
                  <a:pt x="701959" y="1177421"/>
                  <a:pt x="684149" y="1180155"/>
                  <a:pt x="666149" y="1181888"/>
                </a:cubicBezTo>
                <a:cubicBezTo>
                  <a:pt x="643100" y="1183574"/>
                  <a:pt x="619959" y="1180726"/>
                  <a:pt x="598054" y="1173506"/>
                </a:cubicBezTo>
                <a:lnTo>
                  <a:pt x="596847" y="1172598"/>
                </a:lnTo>
                <a:lnTo>
                  <a:pt x="581005" y="1167155"/>
                </a:lnTo>
                <a:lnTo>
                  <a:pt x="579862" y="1167125"/>
                </a:lnTo>
                <a:lnTo>
                  <a:pt x="568530" y="1160171"/>
                </a:lnTo>
                <a:lnTo>
                  <a:pt x="568314" y="1159578"/>
                </a:lnTo>
                <a:lnTo>
                  <a:pt x="559464" y="1154634"/>
                </a:lnTo>
                <a:cubicBezTo>
                  <a:pt x="558166" y="1152479"/>
                  <a:pt x="558212" y="1149169"/>
                  <a:pt x="558307" y="1142549"/>
                </a:cubicBezTo>
                <a:cubicBezTo>
                  <a:pt x="553832" y="1141978"/>
                  <a:pt x="552880" y="1148836"/>
                  <a:pt x="548118" y="1147407"/>
                </a:cubicBezTo>
                <a:cubicBezTo>
                  <a:pt x="544306" y="1145778"/>
                  <a:pt x="541069" y="1142978"/>
                  <a:pt x="538879" y="1139406"/>
                </a:cubicBezTo>
                <a:lnTo>
                  <a:pt x="538879" y="1139391"/>
                </a:lnTo>
                <a:lnTo>
                  <a:pt x="528517" y="1130929"/>
                </a:lnTo>
                <a:cubicBezTo>
                  <a:pt x="519752" y="1121404"/>
                  <a:pt x="510607" y="1111879"/>
                  <a:pt x="501844" y="1101687"/>
                </a:cubicBezTo>
                <a:cubicBezTo>
                  <a:pt x="498797" y="1098858"/>
                  <a:pt x="496512" y="1095277"/>
                  <a:pt x="495272" y="1091305"/>
                </a:cubicBezTo>
                <a:lnTo>
                  <a:pt x="495179" y="1090955"/>
                </a:lnTo>
                <a:lnTo>
                  <a:pt x="479602" y="1068159"/>
                </a:lnTo>
                <a:lnTo>
                  <a:pt x="479664" y="1068169"/>
                </a:lnTo>
                <a:lnTo>
                  <a:pt x="479650" y="1068159"/>
                </a:lnTo>
                <a:cubicBezTo>
                  <a:pt x="479650" y="1067492"/>
                  <a:pt x="479650" y="1066826"/>
                  <a:pt x="479650" y="1066159"/>
                </a:cubicBezTo>
                <a:lnTo>
                  <a:pt x="480289" y="1065070"/>
                </a:lnTo>
                <a:lnTo>
                  <a:pt x="479158" y="1065779"/>
                </a:lnTo>
                <a:cubicBezTo>
                  <a:pt x="474111" y="1060635"/>
                  <a:pt x="470969" y="1053910"/>
                  <a:pt x="470205" y="1046729"/>
                </a:cubicBezTo>
                <a:cubicBezTo>
                  <a:pt x="468871" y="1040271"/>
                  <a:pt x="465727" y="1034317"/>
                  <a:pt x="461157" y="1029583"/>
                </a:cubicBezTo>
                <a:lnTo>
                  <a:pt x="461166" y="1029521"/>
                </a:lnTo>
                <a:lnTo>
                  <a:pt x="460870" y="1029583"/>
                </a:lnTo>
                <a:cubicBezTo>
                  <a:pt x="453155" y="1012743"/>
                  <a:pt x="447058" y="995198"/>
                  <a:pt x="442676" y="977195"/>
                </a:cubicBezTo>
                <a:lnTo>
                  <a:pt x="442695" y="977190"/>
                </a:lnTo>
                <a:lnTo>
                  <a:pt x="442695" y="959003"/>
                </a:lnTo>
                <a:lnTo>
                  <a:pt x="442603" y="958876"/>
                </a:lnTo>
                <a:lnTo>
                  <a:pt x="438339" y="954147"/>
                </a:lnTo>
                <a:lnTo>
                  <a:pt x="438314" y="954146"/>
                </a:lnTo>
                <a:cubicBezTo>
                  <a:pt x="435551" y="945906"/>
                  <a:pt x="433837" y="937331"/>
                  <a:pt x="433360" y="928635"/>
                </a:cubicBezTo>
                <a:cubicBezTo>
                  <a:pt x="430219" y="911490"/>
                  <a:pt x="428691" y="894068"/>
                  <a:pt x="429073" y="876628"/>
                </a:cubicBezTo>
                <a:lnTo>
                  <a:pt x="429152" y="875865"/>
                </a:lnTo>
                <a:lnTo>
                  <a:pt x="426977" y="860912"/>
                </a:lnTo>
                <a:lnTo>
                  <a:pt x="426977" y="831289"/>
                </a:lnTo>
                <a:cubicBezTo>
                  <a:pt x="425739" y="824498"/>
                  <a:pt x="428216" y="817563"/>
                  <a:pt x="433360" y="813001"/>
                </a:cubicBezTo>
                <a:cubicBezTo>
                  <a:pt x="438884" y="808524"/>
                  <a:pt x="435833" y="801094"/>
                  <a:pt x="434024" y="794808"/>
                </a:cubicBezTo>
                <a:lnTo>
                  <a:pt x="434024" y="766523"/>
                </a:lnTo>
                <a:lnTo>
                  <a:pt x="432685" y="766281"/>
                </a:lnTo>
                <a:cubicBezTo>
                  <a:pt x="432074" y="764257"/>
                  <a:pt x="433028" y="761138"/>
                  <a:pt x="433837" y="758233"/>
                </a:cubicBezTo>
                <a:cubicBezTo>
                  <a:pt x="438026" y="755890"/>
                  <a:pt x="439552" y="750689"/>
                  <a:pt x="437457" y="746422"/>
                </a:cubicBezTo>
                <a:cubicBezTo>
                  <a:pt x="435551" y="741050"/>
                  <a:pt x="435551" y="735220"/>
                  <a:pt x="437457" y="729849"/>
                </a:cubicBezTo>
                <a:cubicBezTo>
                  <a:pt x="437649" y="728725"/>
                  <a:pt x="438026" y="727629"/>
                  <a:pt x="438506" y="726610"/>
                </a:cubicBezTo>
                <a:cubicBezTo>
                  <a:pt x="441648" y="721181"/>
                  <a:pt x="442030" y="719752"/>
                  <a:pt x="441363" y="715657"/>
                </a:cubicBezTo>
                <a:cubicBezTo>
                  <a:pt x="440791" y="713856"/>
                  <a:pt x="440791" y="711932"/>
                  <a:pt x="441363" y="710132"/>
                </a:cubicBezTo>
                <a:cubicBezTo>
                  <a:pt x="444601" y="703655"/>
                  <a:pt x="444032" y="696035"/>
                  <a:pt x="447270" y="689558"/>
                </a:cubicBezTo>
                <a:lnTo>
                  <a:pt x="447515" y="689453"/>
                </a:lnTo>
                <a:lnTo>
                  <a:pt x="447488" y="689262"/>
                </a:lnTo>
                <a:lnTo>
                  <a:pt x="447755" y="685283"/>
                </a:lnTo>
                <a:lnTo>
                  <a:pt x="447744" y="685272"/>
                </a:lnTo>
                <a:lnTo>
                  <a:pt x="447757" y="685233"/>
                </a:lnTo>
                <a:lnTo>
                  <a:pt x="447775" y="684976"/>
                </a:lnTo>
                <a:lnTo>
                  <a:pt x="447846" y="684993"/>
                </a:lnTo>
                <a:lnTo>
                  <a:pt x="467561" y="631265"/>
                </a:lnTo>
                <a:cubicBezTo>
                  <a:pt x="472511" y="621740"/>
                  <a:pt x="474894" y="611453"/>
                  <a:pt x="479941" y="602690"/>
                </a:cubicBezTo>
                <a:lnTo>
                  <a:pt x="486076" y="592187"/>
                </a:lnTo>
                <a:lnTo>
                  <a:pt x="485816" y="590683"/>
                </a:lnTo>
                <a:lnTo>
                  <a:pt x="488292" y="586492"/>
                </a:lnTo>
                <a:lnTo>
                  <a:pt x="488415" y="586467"/>
                </a:lnTo>
                <a:lnTo>
                  <a:pt x="493262" y="576969"/>
                </a:lnTo>
                <a:cubicBezTo>
                  <a:pt x="496976" y="575740"/>
                  <a:pt x="499070" y="571854"/>
                  <a:pt x="498024" y="568099"/>
                </a:cubicBezTo>
                <a:cubicBezTo>
                  <a:pt x="502118" y="566288"/>
                  <a:pt x="506977" y="566099"/>
                  <a:pt x="506217" y="558573"/>
                </a:cubicBezTo>
                <a:cubicBezTo>
                  <a:pt x="505453" y="551050"/>
                  <a:pt x="512789" y="554194"/>
                  <a:pt x="516311" y="552383"/>
                </a:cubicBezTo>
                <a:cubicBezTo>
                  <a:pt x="518695" y="548477"/>
                  <a:pt x="512883" y="548858"/>
                  <a:pt x="513359" y="545999"/>
                </a:cubicBezTo>
                <a:cubicBezTo>
                  <a:pt x="513835" y="543142"/>
                  <a:pt x="516123" y="541619"/>
                  <a:pt x="518025" y="539905"/>
                </a:cubicBezTo>
                <a:cubicBezTo>
                  <a:pt x="519932" y="538191"/>
                  <a:pt x="520216" y="532476"/>
                  <a:pt x="524315" y="530951"/>
                </a:cubicBezTo>
                <a:cubicBezTo>
                  <a:pt x="528600" y="530951"/>
                  <a:pt x="527169" y="537142"/>
                  <a:pt x="532028" y="538094"/>
                </a:cubicBezTo>
                <a:lnTo>
                  <a:pt x="532028" y="522822"/>
                </a:lnTo>
                <a:lnTo>
                  <a:pt x="531898" y="522758"/>
                </a:lnTo>
                <a:lnTo>
                  <a:pt x="532028" y="522548"/>
                </a:lnTo>
                <a:lnTo>
                  <a:pt x="532028" y="521998"/>
                </a:lnTo>
                <a:lnTo>
                  <a:pt x="532713" y="521439"/>
                </a:lnTo>
                <a:lnTo>
                  <a:pt x="538949" y="511329"/>
                </a:lnTo>
                <a:lnTo>
                  <a:pt x="539217" y="511363"/>
                </a:lnTo>
                <a:lnTo>
                  <a:pt x="539188" y="511329"/>
                </a:lnTo>
                <a:cubicBezTo>
                  <a:pt x="547284" y="506950"/>
                  <a:pt x="549760" y="496661"/>
                  <a:pt x="558240" y="492280"/>
                </a:cubicBezTo>
                <a:cubicBezTo>
                  <a:pt x="560906" y="496376"/>
                  <a:pt x="554620" y="500090"/>
                  <a:pt x="558806" y="504567"/>
                </a:cubicBezTo>
                <a:cubicBezTo>
                  <a:pt x="562527" y="500975"/>
                  <a:pt x="564905" y="496128"/>
                  <a:pt x="565287" y="490948"/>
                </a:cubicBezTo>
                <a:cubicBezTo>
                  <a:pt x="566338" y="480374"/>
                  <a:pt x="569955" y="476469"/>
                  <a:pt x="580718" y="475706"/>
                </a:cubicBezTo>
                <a:cubicBezTo>
                  <a:pt x="583955" y="475706"/>
                  <a:pt x="586048" y="473041"/>
                  <a:pt x="588911" y="472850"/>
                </a:cubicBezTo>
                <a:cubicBezTo>
                  <a:pt x="591764" y="472659"/>
                  <a:pt x="590813" y="475898"/>
                  <a:pt x="591096" y="477706"/>
                </a:cubicBezTo>
                <a:cubicBezTo>
                  <a:pt x="591382" y="479516"/>
                  <a:pt x="591764" y="480659"/>
                  <a:pt x="593478" y="481137"/>
                </a:cubicBezTo>
                <a:cubicBezTo>
                  <a:pt x="594620" y="481145"/>
                  <a:pt x="595575" y="480287"/>
                  <a:pt x="595762" y="479137"/>
                </a:cubicBezTo>
                <a:cubicBezTo>
                  <a:pt x="596717" y="475419"/>
                  <a:pt x="596335" y="471497"/>
                  <a:pt x="594809" y="467992"/>
                </a:cubicBezTo>
                <a:cubicBezTo>
                  <a:pt x="593003" y="464857"/>
                  <a:pt x="594051" y="460828"/>
                  <a:pt x="597193" y="458999"/>
                </a:cubicBezTo>
                <a:cubicBezTo>
                  <a:pt x="597572" y="458791"/>
                  <a:pt x="597955" y="458607"/>
                  <a:pt x="598335" y="458466"/>
                </a:cubicBezTo>
                <a:cubicBezTo>
                  <a:pt x="612906" y="452180"/>
                  <a:pt x="624242" y="439988"/>
                  <a:pt x="639763" y="435416"/>
                </a:cubicBezTo>
                <a:lnTo>
                  <a:pt x="640254" y="435743"/>
                </a:lnTo>
                <a:lnTo>
                  <a:pt x="662041" y="427229"/>
                </a:lnTo>
                <a:lnTo>
                  <a:pt x="661991" y="426937"/>
                </a:lnTo>
                <a:lnTo>
                  <a:pt x="669031" y="424465"/>
                </a:lnTo>
                <a:lnTo>
                  <a:pt x="668645" y="424078"/>
                </a:lnTo>
                <a:cubicBezTo>
                  <a:pt x="673167" y="422984"/>
                  <a:pt x="675073" y="424293"/>
                  <a:pt x="676086" y="426413"/>
                </a:cubicBezTo>
                <a:lnTo>
                  <a:pt x="678057" y="433217"/>
                </a:lnTo>
                <a:lnTo>
                  <a:pt x="678115" y="433304"/>
                </a:lnTo>
                <a:lnTo>
                  <a:pt x="680605" y="429074"/>
                </a:lnTo>
                <a:cubicBezTo>
                  <a:pt x="680509" y="428757"/>
                  <a:pt x="680414" y="428454"/>
                  <a:pt x="680223" y="428177"/>
                </a:cubicBezTo>
                <a:cubicBezTo>
                  <a:pt x="677173" y="421985"/>
                  <a:pt x="681078" y="420081"/>
                  <a:pt x="686032" y="418652"/>
                </a:cubicBezTo>
                <a:cubicBezTo>
                  <a:pt x="698323" y="416270"/>
                  <a:pt x="710226" y="409985"/>
                  <a:pt x="723371" y="414937"/>
                </a:cubicBezTo>
                <a:cubicBezTo>
                  <a:pt x="725180" y="415605"/>
                  <a:pt x="726706" y="413699"/>
                  <a:pt x="728131" y="412460"/>
                </a:cubicBezTo>
                <a:lnTo>
                  <a:pt x="728186" y="412639"/>
                </a:lnTo>
                <a:lnTo>
                  <a:pt x="728390" y="412268"/>
                </a:lnTo>
                <a:cubicBezTo>
                  <a:pt x="732295" y="410173"/>
                  <a:pt x="736010" y="412649"/>
                  <a:pt x="739821" y="413126"/>
                </a:cubicBezTo>
                <a:lnTo>
                  <a:pt x="739747" y="414061"/>
                </a:lnTo>
                <a:lnTo>
                  <a:pt x="739843" y="413984"/>
                </a:lnTo>
                <a:cubicBezTo>
                  <a:pt x="747177" y="410945"/>
                  <a:pt x="755369" y="410746"/>
                  <a:pt x="762893" y="413412"/>
                </a:cubicBezTo>
                <a:cubicBezTo>
                  <a:pt x="766416" y="414547"/>
                  <a:pt x="770130" y="414840"/>
                  <a:pt x="773846" y="414270"/>
                </a:cubicBezTo>
                <a:cubicBezTo>
                  <a:pt x="779276" y="412869"/>
                  <a:pt x="784988" y="413202"/>
                  <a:pt x="790228" y="415221"/>
                </a:cubicBezTo>
                <a:lnTo>
                  <a:pt x="790212" y="415223"/>
                </a:lnTo>
                <a:lnTo>
                  <a:pt x="790241" y="415221"/>
                </a:lnTo>
                <a:cubicBezTo>
                  <a:pt x="801575" y="413699"/>
                  <a:pt x="811099" y="419604"/>
                  <a:pt x="822148" y="419984"/>
                </a:cubicBezTo>
                <a:lnTo>
                  <a:pt x="822110" y="420223"/>
                </a:lnTo>
                <a:lnTo>
                  <a:pt x="822530" y="419984"/>
                </a:lnTo>
                <a:cubicBezTo>
                  <a:pt x="840628" y="424539"/>
                  <a:pt x="858246" y="430559"/>
                  <a:pt x="875294" y="437986"/>
                </a:cubicBezTo>
                <a:lnTo>
                  <a:pt x="875255" y="438187"/>
                </a:lnTo>
                <a:lnTo>
                  <a:pt x="886629" y="444749"/>
                </a:lnTo>
                <a:cubicBezTo>
                  <a:pt x="889581" y="448234"/>
                  <a:pt x="893961" y="450283"/>
                  <a:pt x="898538" y="450370"/>
                </a:cubicBezTo>
                <a:cubicBezTo>
                  <a:pt x="903206" y="449596"/>
                  <a:pt x="907583" y="452560"/>
                  <a:pt x="908631" y="457132"/>
                </a:cubicBezTo>
                <a:cubicBezTo>
                  <a:pt x="911107" y="461333"/>
                  <a:pt x="916061" y="463485"/>
                  <a:pt x="920820" y="462465"/>
                </a:cubicBezTo>
                <a:cubicBezTo>
                  <a:pt x="922250" y="462180"/>
                  <a:pt x="923773" y="462458"/>
                  <a:pt x="925109" y="463227"/>
                </a:cubicBezTo>
                <a:lnTo>
                  <a:pt x="925109" y="463229"/>
                </a:lnTo>
                <a:lnTo>
                  <a:pt x="927105" y="463229"/>
                </a:lnTo>
                <a:cubicBezTo>
                  <a:pt x="928725" y="465675"/>
                  <a:pt x="931392" y="467171"/>
                  <a:pt x="934342" y="467229"/>
                </a:cubicBezTo>
                <a:cubicBezTo>
                  <a:pt x="947012" y="474888"/>
                  <a:pt x="959203" y="483384"/>
                  <a:pt x="970727" y="492661"/>
                </a:cubicBezTo>
                <a:lnTo>
                  <a:pt x="970593" y="492731"/>
                </a:lnTo>
                <a:lnTo>
                  <a:pt x="970832" y="492755"/>
                </a:lnTo>
                <a:cubicBezTo>
                  <a:pt x="973976" y="494850"/>
                  <a:pt x="977215" y="496851"/>
                  <a:pt x="980359" y="499041"/>
                </a:cubicBezTo>
                <a:cubicBezTo>
                  <a:pt x="983501" y="501232"/>
                  <a:pt x="985216" y="502758"/>
                  <a:pt x="984548" y="506471"/>
                </a:cubicBezTo>
                <a:cubicBezTo>
                  <a:pt x="983883" y="510188"/>
                  <a:pt x="986167" y="511902"/>
                  <a:pt x="989787" y="511137"/>
                </a:cubicBezTo>
                <a:cubicBezTo>
                  <a:pt x="995787" y="509805"/>
                  <a:pt x="999310" y="511902"/>
                  <a:pt x="1000262" y="517997"/>
                </a:cubicBezTo>
                <a:cubicBezTo>
                  <a:pt x="1000262" y="520377"/>
                  <a:pt x="1002264" y="520568"/>
                  <a:pt x="1004171" y="521234"/>
                </a:cubicBezTo>
                <a:cubicBezTo>
                  <a:pt x="1011882" y="524131"/>
                  <a:pt x="1018453" y="529273"/>
                  <a:pt x="1023214" y="535997"/>
                </a:cubicBezTo>
                <a:cubicBezTo>
                  <a:pt x="1023311" y="537275"/>
                  <a:pt x="1024455" y="538246"/>
                  <a:pt x="1025691" y="538189"/>
                </a:cubicBezTo>
                <a:lnTo>
                  <a:pt x="1030073" y="542571"/>
                </a:lnTo>
                <a:lnTo>
                  <a:pt x="1030561" y="543355"/>
                </a:lnTo>
                <a:lnTo>
                  <a:pt x="1030259" y="542381"/>
                </a:lnTo>
                <a:cubicBezTo>
                  <a:pt x="1031208" y="542990"/>
                  <a:pt x="1032068" y="543656"/>
                  <a:pt x="1032926" y="544381"/>
                </a:cubicBezTo>
                <a:cubicBezTo>
                  <a:pt x="1041880" y="554448"/>
                  <a:pt x="1051404" y="563983"/>
                  <a:pt x="1061500" y="572968"/>
                </a:cubicBezTo>
                <a:lnTo>
                  <a:pt x="1062215" y="574911"/>
                </a:lnTo>
                <a:lnTo>
                  <a:pt x="1061944" y="573535"/>
                </a:lnTo>
                <a:lnTo>
                  <a:pt x="1066598" y="577908"/>
                </a:lnTo>
                <a:lnTo>
                  <a:pt x="1066746" y="577544"/>
                </a:lnTo>
                <a:cubicBezTo>
                  <a:pt x="1073229" y="585001"/>
                  <a:pt x="1080273" y="592003"/>
                  <a:pt x="1087704" y="598498"/>
                </a:cubicBezTo>
                <a:cubicBezTo>
                  <a:pt x="1089897" y="589097"/>
                  <a:pt x="1091423" y="579544"/>
                  <a:pt x="1092180" y="569923"/>
                </a:cubicBezTo>
                <a:cubicBezTo>
                  <a:pt x="1092376" y="567212"/>
                  <a:pt x="1091138" y="564614"/>
                  <a:pt x="1088946" y="563051"/>
                </a:cubicBezTo>
                <a:cubicBezTo>
                  <a:pt x="1086275" y="561242"/>
                  <a:pt x="1085422" y="557640"/>
                  <a:pt x="1087135" y="554858"/>
                </a:cubicBezTo>
                <a:cubicBezTo>
                  <a:pt x="1088850" y="551619"/>
                  <a:pt x="1087135" y="549144"/>
                  <a:pt x="1085422" y="546573"/>
                </a:cubicBezTo>
                <a:cubicBezTo>
                  <a:pt x="1081987" y="541485"/>
                  <a:pt x="1080273" y="535456"/>
                  <a:pt x="1080464" y="529332"/>
                </a:cubicBezTo>
                <a:lnTo>
                  <a:pt x="1081385" y="529024"/>
                </a:lnTo>
                <a:lnTo>
                  <a:pt x="1085704" y="525045"/>
                </a:lnTo>
                <a:cubicBezTo>
                  <a:pt x="1090371" y="523521"/>
                  <a:pt x="1090944" y="520093"/>
                  <a:pt x="1090090" y="515521"/>
                </a:cubicBezTo>
                <a:cubicBezTo>
                  <a:pt x="1090090" y="513330"/>
                  <a:pt x="1089417" y="510663"/>
                  <a:pt x="1086466" y="510663"/>
                </a:cubicBezTo>
                <a:cubicBezTo>
                  <a:pt x="1083512" y="510663"/>
                  <a:pt x="1083894" y="512948"/>
                  <a:pt x="1083324" y="514759"/>
                </a:cubicBezTo>
                <a:cubicBezTo>
                  <a:pt x="1082754" y="516568"/>
                  <a:pt x="1083324" y="518760"/>
                  <a:pt x="1079228" y="519521"/>
                </a:cubicBezTo>
                <a:cubicBezTo>
                  <a:pt x="1074845" y="502948"/>
                  <a:pt x="1067795" y="487043"/>
                  <a:pt x="1064655" y="469990"/>
                </a:cubicBezTo>
                <a:cubicBezTo>
                  <a:pt x="1063701" y="465135"/>
                  <a:pt x="1067417" y="461229"/>
                  <a:pt x="1066652" y="456372"/>
                </a:cubicBezTo>
                <a:cubicBezTo>
                  <a:pt x="1064178" y="456372"/>
                  <a:pt x="1060652" y="460751"/>
                  <a:pt x="1059320" y="455419"/>
                </a:cubicBezTo>
                <a:lnTo>
                  <a:pt x="1044585" y="417396"/>
                </a:lnTo>
                <a:lnTo>
                  <a:pt x="1044136" y="417507"/>
                </a:lnTo>
                <a:cubicBezTo>
                  <a:pt x="1044136" y="416812"/>
                  <a:pt x="1044136" y="416106"/>
                  <a:pt x="1044136" y="415412"/>
                </a:cubicBezTo>
                <a:lnTo>
                  <a:pt x="1044171" y="415175"/>
                </a:lnTo>
                <a:lnTo>
                  <a:pt x="1043797" y="415509"/>
                </a:lnTo>
                <a:cubicBezTo>
                  <a:pt x="1038937" y="409564"/>
                  <a:pt x="1035698" y="402487"/>
                  <a:pt x="1034271" y="394933"/>
                </a:cubicBezTo>
                <a:cubicBezTo>
                  <a:pt x="1033032" y="387600"/>
                  <a:pt x="1027130" y="382647"/>
                  <a:pt x="1024742" y="375884"/>
                </a:cubicBezTo>
                <a:cubicBezTo>
                  <a:pt x="1019981" y="366758"/>
                  <a:pt x="1016078" y="357186"/>
                  <a:pt x="1013219" y="347309"/>
                </a:cubicBezTo>
                <a:cubicBezTo>
                  <a:pt x="1012745" y="345482"/>
                  <a:pt x="1011790" y="343786"/>
                  <a:pt x="1010552" y="342357"/>
                </a:cubicBezTo>
                <a:lnTo>
                  <a:pt x="963564" y="271575"/>
                </a:lnTo>
                <a:lnTo>
                  <a:pt x="963473" y="271774"/>
                </a:lnTo>
                <a:cubicBezTo>
                  <a:pt x="957949" y="266421"/>
                  <a:pt x="953285" y="260220"/>
                  <a:pt x="949664" y="253391"/>
                </a:cubicBezTo>
                <a:lnTo>
                  <a:pt x="949666" y="253310"/>
                </a:lnTo>
                <a:lnTo>
                  <a:pt x="940883" y="243866"/>
                </a:lnTo>
                <a:lnTo>
                  <a:pt x="940906" y="243795"/>
                </a:lnTo>
                <a:lnTo>
                  <a:pt x="936147" y="237389"/>
                </a:lnTo>
                <a:lnTo>
                  <a:pt x="935832" y="237016"/>
                </a:lnTo>
                <a:lnTo>
                  <a:pt x="927252" y="228436"/>
                </a:lnTo>
                <a:lnTo>
                  <a:pt x="927268" y="228415"/>
                </a:lnTo>
                <a:lnTo>
                  <a:pt x="913668" y="214434"/>
                </a:lnTo>
                <a:lnTo>
                  <a:pt x="913671" y="214429"/>
                </a:lnTo>
                <a:lnTo>
                  <a:pt x="875576" y="177572"/>
                </a:lnTo>
                <a:cubicBezTo>
                  <a:pt x="870334" y="174048"/>
                  <a:pt x="871005" y="167095"/>
                  <a:pt x="865669" y="164142"/>
                </a:cubicBezTo>
                <a:lnTo>
                  <a:pt x="865792" y="163994"/>
                </a:lnTo>
                <a:lnTo>
                  <a:pt x="865577" y="164046"/>
                </a:lnTo>
                <a:cubicBezTo>
                  <a:pt x="856531" y="159494"/>
                  <a:pt x="848531" y="153217"/>
                  <a:pt x="841864" y="145568"/>
                </a:cubicBezTo>
                <a:cubicBezTo>
                  <a:pt x="830052" y="134128"/>
                  <a:pt x="817386" y="123499"/>
                  <a:pt x="804148" y="113755"/>
                </a:cubicBezTo>
                <a:lnTo>
                  <a:pt x="804212" y="113669"/>
                </a:lnTo>
                <a:lnTo>
                  <a:pt x="803767" y="113754"/>
                </a:lnTo>
                <a:cubicBezTo>
                  <a:pt x="795101" y="107182"/>
                  <a:pt x="783769" y="104229"/>
                  <a:pt x="777671" y="94228"/>
                </a:cubicBezTo>
                <a:cubicBezTo>
                  <a:pt x="776814" y="92894"/>
                  <a:pt x="775290" y="92123"/>
                  <a:pt x="773765" y="92227"/>
                </a:cubicBezTo>
                <a:cubicBezTo>
                  <a:pt x="763577" y="92227"/>
                  <a:pt x="756431" y="85084"/>
                  <a:pt x="747671" y="81845"/>
                </a:cubicBezTo>
                <a:cubicBezTo>
                  <a:pt x="744433" y="80502"/>
                  <a:pt x="742241" y="77502"/>
                  <a:pt x="741860" y="74034"/>
                </a:cubicBezTo>
                <a:lnTo>
                  <a:pt x="735383" y="70607"/>
                </a:lnTo>
                <a:lnTo>
                  <a:pt x="726634" y="71368"/>
                </a:lnTo>
                <a:lnTo>
                  <a:pt x="677963" y="52319"/>
                </a:lnTo>
                <a:cubicBezTo>
                  <a:pt x="675770" y="51460"/>
                  <a:pt x="673676" y="50413"/>
                  <a:pt x="673576" y="47651"/>
                </a:cubicBezTo>
                <a:cubicBezTo>
                  <a:pt x="673485" y="44888"/>
                  <a:pt x="672342" y="44888"/>
                  <a:pt x="670722" y="45841"/>
                </a:cubicBezTo>
                <a:cubicBezTo>
                  <a:pt x="664813" y="49365"/>
                  <a:pt x="659670" y="45841"/>
                  <a:pt x="654240" y="44316"/>
                </a:cubicBezTo>
                <a:cubicBezTo>
                  <a:pt x="638146" y="39841"/>
                  <a:pt x="622148" y="34791"/>
                  <a:pt x="605674" y="31743"/>
                </a:cubicBezTo>
                <a:cubicBezTo>
                  <a:pt x="599582" y="31191"/>
                  <a:pt x="593865" y="28496"/>
                  <a:pt x="589578" y="24123"/>
                </a:cubicBezTo>
                <a:cubicBezTo>
                  <a:pt x="587956" y="22314"/>
                  <a:pt x="587482" y="22504"/>
                  <a:pt x="585099" y="26029"/>
                </a:cubicBezTo>
                <a:cubicBezTo>
                  <a:pt x="584435" y="26972"/>
                  <a:pt x="583382" y="27486"/>
                  <a:pt x="582242" y="27362"/>
                </a:cubicBezTo>
                <a:cubicBezTo>
                  <a:pt x="575389" y="27362"/>
                  <a:pt x="572719" y="25648"/>
                  <a:pt x="569100" y="17837"/>
                </a:cubicBezTo>
                <a:cubicBezTo>
                  <a:pt x="568530" y="16370"/>
                  <a:pt x="567195" y="15362"/>
                  <a:pt x="565674" y="15265"/>
                </a:cubicBezTo>
                <a:cubicBezTo>
                  <a:pt x="564147" y="23933"/>
                  <a:pt x="564050" y="24314"/>
                  <a:pt x="555290" y="22124"/>
                </a:cubicBezTo>
                <a:cubicBezTo>
                  <a:pt x="549954" y="20790"/>
                  <a:pt x="543669" y="22124"/>
                  <a:pt x="539573" y="16504"/>
                </a:cubicBezTo>
                <a:cubicBezTo>
                  <a:pt x="537955" y="14408"/>
                  <a:pt x="536331" y="15741"/>
                  <a:pt x="534717" y="16504"/>
                </a:cubicBezTo>
                <a:cubicBezTo>
                  <a:pt x="531191" y="18123"/>
                  <a:pt x="527380" y="18657"/>
                  <a:pt x="523571" y="18028"/>
                </a:cubicBezTo>
                <a:cubicBezTo>
                  <a:pt x="519950" y="18028"/>
                  <a:pt x="517856" y="16123"/>
                  <a:pt x="518235" y="12313"/>
                </a:cubicBezTo>
                <a:cubicBezTo>
                  <a:pt x="518615" y="8503"/>
                  <a:pt x="518235" y="5740"/>
                  <a:pt x="522998" y="6216"/>
                </a:cubicBezTo>
                <a:cubicBezTo>
                  <a:pt x="525284" y="6293"/>
                  <a:pt x="527475" y="5436"/>
                  <a:pt x="529096" y="3835"/>
                </a:cubicBezTo>
                <a:cubicBezTo>
                  <a:pt x="532045" y="1159"/>
                  <a:pt x="536331" y="587"/>
                  <a:pt x="539857" y="2407"/>
                </a:cubicBezTo>
                <a:close/>
                <a:moveTo>
                  <a:pt x="479232" y="979"/>
                </a:moveTo>
                <a:cubicBezTo>
                  <a:pt x="487329" y="216"/>
                  <a:pt x="489710" y="1741"/>
                  <a:pt x="490282" y="8218"/>
                </a:cubicBezTo>
                <a:cubicBezTo>
                  <a:pt x="490853" y="14695"/>
                  <a:pt x="488473" y="16981"/>
                  <a:pt x="480757" y="17743"/>
                </a:cubicBezTo>
                <a:lnTo>
                  <a:pt x="477708" y="17743"/>
                </a:lnTo>
                <a:cubicBezTo>
                  <a:pt x="472184" y="18790"/>
                  <a:pt x="466658" y="16514"/>
                  <a:pt x="463421" y="11933"/>
                </a:cubicBezTo>
                <a:cubicBezTo>
                  <a:pt x="460276" y="7551"/>
                  <a:pt x="461516" y="3836"/>
                  <a:pt x="466754" y="2408"/>
                </a:cubicBezTo>
                <a:cubicBezTo>
                  <a:pt x="471994" y="979"/>
                  <a:pt x="475041" y="1455"/>
                  <a:pt x="479232" y="979"/>
                </a:cubicBezTo>
                <a:close/>
                <a:moveTo>
                  <a:pt x="506082" y="2"/>
                </a:moveTo>
                <a:cubicBezTo>
                  <a:pt x="508238" y="50"/>
                  <a:pt x="510167" y="740"/>
                  <a:pt x="511310" y="3645"/>
                </a:cubicBezTo>
                <a:lnTo>
                  <a:pt x="502502" y="12454"/>
                </a:lnTo>
                <a:lnTo>
                  <a:pt x="503236" y="9110"/>
                </a:lnTo>
                <a:cubicBezTo>
                  <a:pt x="503498" y="7646"/>
                  <a:pt x="502880" y="6645"/>
                  <a:pt x="498926" y="7455"/>
                </a:cubicBezTo>
                <a:cubicBezTo>
                  <a:pt x="497117" y="8008"/>
                  <a:pt x="495211" y="6979"/>
                  <a:pt x="494641" y="5169"/>
                </a:cubicBezTo>
                <a:cubicBezTo>
                  <a:pt x="494546" y="4674"/>
                  <a:pt x="494450" y="4150"/>
                  <a:pt x="494546" y="3645"/>
                </a:cubicBezTo>
                <a:cubicBezTo>
                  <a:pt x="494546" y="1454"/>
                  <a:pt x="496546" y="693"/>
                  <a:pt x="498356" y="216"/>
                </a:cubicBezTo>
                <a:lnTo>
                  <a:pt x="499498" y="216"/>
                </a:lnTo>
                <a:cubicBezTo>
                  <a:pt x="501547" y="549"/>
                  <a:pt x="503927" y="-46"/>
                  <a:pt x="506082" y="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47" name="Google Shape;1747;p40"/>
          <p:cNvGrpSpPr/>
          <p:nvPr/>
        </p:nvGrpSpPr>
        <p:grpSpPr>
          <a:xfrm>
            <a:off x="8592750" y="3348426"/>
            <a:ext cx="2228265" cy="2224900"/>
            <a:chOff x="1972950" y="1686800"/>
            <a:chExt cx="3164700" cy="3594900"/>
          </a:xfrm>
        </p:grpSpPr>
        <p:sp>
          <p:nvSpPr>
            <p:cNvPr id="1748" name="Google Shape;1748;p40"/>
            <p:cNvSpPr/>
            <p:nvPr/>
          </p:nvSpPr>
          <p:spPr>
            <a:xfrm>
              <a:off x="1972950" y="1686800"/>
              <a:ext cx="3164700" cy="3594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40"/>
            <p:cNvSpPr/>
            <p:nvPr/>
          </p:nvSpPr>
          <p:spPr>
            <a:xfrm>
              <a:off x="2138550" y="1848377"/>
              <a:ext cx="2833500" cy="2833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50" name="Google Shape;1750;p40"/>
          <p:cNvSpPr/>
          <p:nvPr/>
        </p:nvSpPr>
        <p:spPr>
          <a:xfrm rot="-268030">
            <a:off x="9201803" y="3266678"/>
            <a:ext cx="891536" cy="261370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rgbClr val="FFFFFF">
              <a:alpha val="398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51" name="Google Shape;1751;p40"/>
          <p:cNvGrpSpPr/>
          <p:nvPr/>
        </p:nvGrpSpPr>
        <p:grpSpPr>
          <a:xfrm>
            <a:off x="3442296" y="3748699"/>
            <a:ext cx="2228265" cy="2224900"/>
            <a:chOff x="1972950" y="1686800"/>
            <a:chExt cx="3164700" cy="3594900"/>
          </a:xfrm>
        </p:grpSpPr>
        <p:sp>
          <p:nvSpPr>
            <p:cNvPr id="1752" name="Google Shape;1752;p40"/>
            <p:cNvSpPr/>
            <p:nvPr/>
          </p:nvSpPr>
          <p:spPr>
            <a:xfrm>
              <a:off x="1972950" y="1686800"/>
              <a:ext cx="3164700" cy="3594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40"/>
            <p:cNvSpPr/>
            <p:nvPr/>
          </p:nvSpPr>
          <p:spPr>
            <a:xfrm>
              <a:off x="2138550" y="1848377"/>
              <a:ext cx="2833500" cy="2833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54" name="Google Shape;1754;p40"/>
          <p:cNvSpPr/>
          <p:nvPr/>
        </p:nvSpPr>
        <p:spPr>
          <a:xfrm rot="-268030">
            <a:off x="4051349" y="3666951"/>
            <a:ext cx="891536" cy="261370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rgbClr val="FFFFFF">
              <a:alpha val="398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5" name="Google Shape;1755;p40"/>
          <p:cNvSpPr txBox="1">
            <a:spLocks noGrp="1"/>
          </p:cNvSpPr>
          <p:nvPr>
            <p:ph type="title"/>
          </p:nvPr>
        </p:nvSpPr>
        <p:spPr>
          <a:xfrm>
            <a:off x="1632030" y="941930"/>
            <a:ext cx="9072386" cy="143326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Notre projet annuel : </a:t>
            </a:r>
            <a:br>
              <a:rPr lang="fr-FR" dirty="0"/>
            </a:br>
            <a:r>
              <a:rPr lang="fr-FR" dirty="0"/>
              <a:t>l’écriture / les Jeux Olympiques</a:t>
            </a:r>
            <a:endParaRPr dirty="0"/>
          </a:p>
        </p:txBody>
      </p:sp>
      <p:sp>
        <p:nvSpPr>
          <p:cNvPr id="1757" name="Google Shape;1757;p40"/>
          <p:cNvSpPr txBox="1">
            <a:spLocks noGrp="1"/>
          </p:cNvSpPr>
          <p:nvPr>
            <p:ph type="body" idx="7"/>
          </p:nvPr>
        </p:nvSpPr>
        <p:spPr>
          <a:xfrm>
            <a:off x="3633328" y="4032660"/>
            <a:ext cx="1846200" cy="118742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fr-FR" sz="1800" b="1" dirty="0">
                <a:latin typeface="Chelsea Market" panose="02000000000000000000" pitchFamily="2" charset="0"/>
                <a:ea typeface="Chelsea Market" panose="02000000000000000000" pitchFamily="2" charset="0"/>
              </a:rPr>
              <a:t>La découverte </a:t>
            </a:r>
            <a:r>
              <a:rPr lang="fr-FR" sz="1800" dirty="0">
                <a:latin typeface="Chelsea Market" panose="02000000000000000000" pitchFamily="2" charset="0"/>
                <a:ea typeface="Chelsea Market" panose="02000000000000000000" pitchFamily="2" charset="0"/>
              </a:rPr>
              <a:t>d’un pays </a:t>
            </a:r>
          </a:p>
        </p:txBody>
      </p:sp>
      <p:sp>
        <p:nvSpPr>
          <p:cNvPr id="1759" name="Google Shape;1759;p40"/>
          <p:cNvSpPr txBox="1">
            <a:spLocks noGrp="1"/>
          </p:cNvSpPr>
          <p:nvPr>
            <p:ph type="body" idx="8"/>
          </p:nvPr>
        </p:nvSpPr>
        <p:spPr>
          <a:xfrm>
            <a:off x="6044911" y="3925072"/>
            <a:ext cx="2223118" cy="187563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1800" dirty="0">
                <a:latin typeface="Chelsea Market" panose="02000000000000000000" pitchFamily="2" charset="0"/>
                <a:ea typeface="Chelsea Market" panose="02000000000000000000" pitchFamily="2" charset="0"/>
              </a:rPr>
              <a:t>Un travail au quotidien autour </a:t>
            </a:r>
            <a:r>
              <a:rPr lang="en" sz="1800" b="1" dirty="0">
                <a:latin typeface="Chelsea Market" panose="02000000000000000000" pitchFamily="2" charset="0"/>
                <a:ea typeface="Chelsea Market" panose="02000000000000000000" pitchFamily="2" charset="0"/>
              </a:rPr>
              <a:t>des valeurs</a:t>
            </a:r>
            <a:r>
              <a:rPr lang="en" sz="1800" dirty="0">
                <a:latin typeface="Chelsea Market" panose="02000000000000000000" pitchFamily="2" charset="0"/>
                <a:ea typeface="Chelsea Market" panose="02000000000000000000" pitchFamily="2" charset="0"/>
              </a:rPr>
              <a:t> de la classe</a:t>
            </a:r>
            <a:endParaRPr sz="1800" dirty="0">
              <a:latin typeface="Chelsea Market" panose="02000000000000000000" pitchFamily="2" charset="0"/>
              <a:ea typeface="Chelsea Market" panose="02000000000000000000" pitchFamily="2" charset="0"/>
            </a:endParaRPr>
          </a:p>
        </p:txBody>
      </p:sp>
      <p:sp>
        <p:nvSpPr>
          <p:cNvPr id="1761" name="Google Shape;1761;p40"/>
          <p:cNvSpPr txBox="1">
            <a:spLocks noGrp="1"/>
          </p:cNvSpPr>
          <p:nvPr>
            <p:ph type="body" idx="9"/>
          </p:nvPr>
        </p:nvSpPr>
        <p:spPr>
          <a:xfrm>
            <a:off x="8817017" y="3739396"/>
            <a:ext cx="1846200" cy="119343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1800" dirty="0">
                <a:latin typeface="Chelsea Market" panose="02000000000000000000" pitchFamily="2" charset="0"/>
                <a:ea typeface="Chelsea Market" panose="02000000000000000000" pitchFamily="2" charset="0"/>
              </a:rPr>
              <a:t>La rédaction collective </a:t>
            </a:r>
            <a:r>
              <a:rPr lang="en" sz="1800" b="1" dirty="0">
                <a:latin typeface="Chelsea Market" panose="02000000000000000000" pitchFamily="2" charset="0"/>
                <a:ea typeface="Chelsea Market" panose="02000000000000000000" pitchFamily="2" charset="0"/>
              </a:rPr>
              <a:t>d’un livre</a:t>
            </a:r>
            <a:endParaRPr sz="1800" b="1" dirty="0">
              <a:latin typeface="Chelsea Market" panose="02000000000000000000" pitchFamily="2" charset="0"/>
              <a:ea typeface="Chelsea Market" panose="02000000000000000000" pitchFamily="2" charset="0"/>
            </a:endParaRPr>
          </a:p>
        </p:txBody>
      </p:sp>
      <p:sp>
        <p:nvSpPr>
          <p:cNvPr id="1764" name="Google Shape;1764;p40"/>
          <p:cNvSpPr txBox="1">
            <a:spLocks noGrp="1"/>
          </p:cNvSpPr>
          <p:nvPr>
            <p:ph type="body" idx="6"/>
          </p:nvPr>
        </p:nvSpPr>
        <p:spPr>
          <a:xfrm>
            <a:off x="812336" y="3713401"/>
            <a:ext cx="2329846" cy="135826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1" indent="0" algn="ctr">
              <a:lnSpc>
                <a:spcPct val="100000"/>
              </a:lnSpc>
              <a:buClr>
                <a:schemeClr val="bg1"/>
              </a:buClr>
              <a:buNone/>
            </a:pPr>
            <a:r>
              <a:rPr lang="fr-FR" sz="1800" b="1" dirty="0">
                <a:solidFill>
                  <a:schemeClr val="bg1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Des lectures </a:t>
            </a:r>
            <a:r>
              <a:rPr lang="fr-FR" sz="1800" dirty="0">
                <a:solidFill>
                  <a:schemeClr val="bg1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variées (littérature, documentaire)</a:t>
            </a:r>
          </a:p>
        </p:txBody>
      </p:sp>
      <p:grpSp>
        <p:nvGrpSpPr>
          <p:cNvPr id="1770" name="Google Shape;1770;p40"/>
          <p:cNvGrpSpPr/>
          <p:nvPr/>
        </p:nvGrpSpPr>
        <p:grpSpPr>
          <a:xfrm rot="-441381">
            <a:off x="2011193" y="3424736"/>
            <a:ext cx="437058" cy="436621"/>
            <a:chOff x="323735" y="1784106"/>
            <a:chExt cx="431133" cy="430702"/>
          </a:xfrm>
        </p:grpSpPr>
        <p:sp>
          <p:nvSpPr>
            <p:cNvPr id="1771" name="Google Shape;1771;p40"/>
            <p:cNvSpPr/>
            <p:nvPr/>
          </p:nvSpPr>
          <p:spPr>
            <a:xfrm>
              <a:off x="323735" y="1784106"/>
              <a:ext cx="431133" cy="430702"/>
            </a:xfrm>
            <a:custGeom>
              <a:avLst/>
              <a:gdLst/>
              <a:ahLst/>
              <a:cxnLst/>
              <a:rect l="l" t="t" r="r" b="b"/>
              <a:pathLst>
                <a:path w="645892" h="645246" extrusionOk="0">
                  <a:moveTo>
                    <a:pt x="140598" y="368904"/>
                  </a:moveTo>
                  <a:cubicBezTo>
                    <a:pt x="140598" y="368904"/>
                    <a:pt x="-20089" y="233649"/>
                    <a:pt x="2104" y="188406"/>
                  </a:cubicBezTo>
                  <a:cubicBezTo>
                    <a:pt x="24202" y="143162"/>
                    <a:pt x="229085" y="188025"/>
                    <a:pt x="229085" y="188025"/>
                  </a:cubicBezTo>
                  <a:cubicBezTo>
                    <a:pt x="229085" y="188025"/>
                    <a:pt x="307476" y="-6952"/>
                    <a:pt x="357196" y="192"/>
                  </a:cubicBezTo>
                  <a:cubicBezTo>
                    <a:pt x="406917" y="7335"/>
                    <a:pt x="427872" y="216600"/>
                    <a:pt x="427872" y="216600"/>
                  </a:cubicBezTo>
                  <a:cubicBezTo>
                    <a:pt x="427872" y="216600"/>
                    <a:pt x="637041" y="231363"/>
                    <a:pt x="645613" y="280989"/>
                  </a:cubicBezTo>
                  <a:cubicBezTo>
                    <a:pt x="654186" y="330614"/>
                    <a:pt x="462447" y="415196"/>
                    <a:pt x="462447" y="415196"/>
                  </a:cubicBezTo>
                  <a:cubicBezTo>
                    <a:pt x="462447" y="415196"/>
                    <a:pt x="513216" y="619317"/>
                    <a:pt x="468924" y="642843"/>
                  </a:cubicBezTo>
                  <a:cubicBezTo>
                    <a:pt x="424538" y="666370"/>
                    <a:pt x="284901" y="509398"/>
                    <a:pt x="284901" y="509398"/>
                  </a:cubicBezTo>
                  <a:cubicBezTo>
                    <a:pt x="284901" y="509398"/>
                    <a:pt x="107165" y="620745"/>
                    <a:pt x="71065" y="585598"/>
                  </a:cubicBezTo>
                  <a:cubicBezTo>
                    <a:pt x="35061" y="550546"/>
                    <a:pt x="140598" y="368904"/>
                    <a:pt x="140598" y="3689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2" name="Google Shape;1772;p40"/>
            <p:cNvSpPr/>
            <p:nvPr/>
          </p:nvSpPr>
          <p:spPr>
            <a:xfrm>
              <a:off x="369142" y="1854788"/>
              <a:ext cx="239567" cy="175224"/>
            </a:xfrm>
            <a:custGeom>
              <a:avLst/>
              <a:gdLst/>
              <a:ahLst/>
              <a:cxnLst/>
              <a:rect l="l" t="t" r="r" b="b"/>
              <a:pathLst>
                <a:path w="358902" h="262508" extrusionOk="0">
                  <a:moveTo>
                    <a:pt x="341662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509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662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3" name="Google Shape;1773;p40"/>
            <p:cNvSpPr/>
            <p:nvPr/>
          </p:nvSpPr>
          <p:spPr>
            <a:xfrm>
              <a:off x="365820" y="1931581"/>
              <a:ext cx="388727" cy="247837"/>
            </a:xfrm>
            <a:custGeom>
              <a:avLst/>
              <a:gdLst/>
              <a:ahLst/>
              <a:cxnLst/>
              <a:rect l="l" t="t" r="r" b="b"/>
              <a:pathLst>
                <a:path w="582363" h="371291" extrusionOk="0">
                  <a:moveTo>
                    <a:pt x="417116" y="0"/>
                  </a:moveTo>
                  <a:lnTo>
                    <a:pt x="45451" y="207550"/>
                  </a:lnTo>
                  <a:cubicBezTo>
                    <a:pt x="34973" y="228124"/>
                    <a:pt x="25829" y="251270"/>
                    <a:pt x="16876" y="273653"/>
                  </a:cubicBezTo>
                  <a:cubicBezTo>
                    <a:pt x="12113" y="286322"/>
                    <a:pt x="-7699" y="319850"/>
                    <a:pt x="3255" y="356997"/>
                  </a:cubicBezTo>
                  <a:cubicBezTo>
                    <a:pt x="10303" y="380905"/>
                    <a:pt x="53737" y="368522"/>
                    <a:pt x="67072" y="364426"/>
                  </a:cubicBezTo>
                  <a:cubicBezTo>
                    <a:pt x="78407" y="361188"/>
                    <a:pt x="112221" y="352901"/>
                    <a:pt x="221187" y="288989"/>
                  </a:cubicBezTo>
                  <a:cubicBezTo>
                    <a:pt x="248714" y="272796"/>
                    <a:pt x="275384" y="260604"/>
                    <a:pt x="314437" y="240125"/>
                  </a:cubicBezTo>
                  <a:cubicBezTo>
                    <a:pt x="357966" y="217361"/>
                    <a:pt x="374635" y="207454"/>
                    <a:pt x="400543" y="195263"/>
                  </a:cubicBezTo>
                  <a:cubicBezTo>
                    <a:pt x="587614" y="107156"/>
                    <a:pt x="583042" y="69532"/>
                    <a:pt x="582185" y="58960"/>
                  </a:cubicBezTo>
                  <a:cubicBezTo>
                    <a:pt x="578279" y="12002"/>
                    <a:pt x="417307" y="0"/>
                    <a:pt x="417116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74" name="Google Shape;1774;p40"/>
          <p:cNvGrpSpPr/>
          <p:nvPr/>
        </p:nvGrpSpPr>
        <p:grpSpPr>
          <a:xfrm rot="-441381">
            <a:off x="7161647" y="3446454"/>
            <a:ext cx="437058" cy="436621"/>
            <a:chOff x="323735" y="1784106"/>
            <a:chExt cx="431133" cy="430702"/>
          </a:xfrm>
        </p:grpSpPr>
        <p:sp>
          <p:nvSpPr>
            <p:cNvPr id="1775" name="Google Shape;1775;p40"/>
            <p:cNvSpPr/>
            <p:nvPr/>
          </p:nvSpPr>
          <p:spPr>
            <a:xfrm>
              <a:off x="323735" y="1784106"/>
              <a:ext cx="431133" cy="430702"/>
            </a:xfrm>
            <a:custGeom>
              <a:avLst/>
              <a:gdLst/>
              <a:ahLst/>
              <a:cxnLst/>
              <a:rect l="l" t="t" r="r" b="b"/>
              <a:pathLst>
                <a:path w="645892" h="645246" extrusionOk="0">
                  <a:moveTo>
                    <a:pt x="140598" y="368904"/>
                  </a:moveTo>
                  <a:cubicBezTo>
                    <a:pt x="140598" y="368904"/>
                    <a:pt x="-20089" y="233649"/>
                    <a:pt x="2104" y="188406"/>
                  </a:cubicBezTo>
                  <a:cubicBezTo>
                    <a:pt x="24202" y="143162"/>
                    <a:pt x="229085" y="188025"/>
                    <a:pt x="229085" y="188025"/>
                  </a:cubicBezTo>
                  <a:cubicBezTo>
                    <a:pt x="229085" y="188025"/>
                    <a:pt x="307476" y="-6952"/>
                    <a:pt x="357196" y="192"/>
                  </a:cubicBezTo>
                  <a:cubicBezTo>
                    <a:pt x="406917" y="7335"/>
                    <a:pt x="427872" y="216600"/>
                    <a:pt x="427872" y="216600"/>
                  </a:cubicBezTo>
                  <a:cubicBezTo>
                    <a:pt x="427872" y="216600"/>
                    <a:pt x="637041" y="231363"/>
                    <a:pt x="645613" y="280989"/>
                  </a:cubicBezTo>
                  <a:cubicBezTo>
                    <a:pt x="654186" y="330614"/>
                    <a:pt x="462447" y="415196"/>
                    <a:pt x="462447" y="415196"/>
                  </a:cubicBezTo>
                  <a:cubicBezTo>
                    <a:pt x="462447" y="415196"/>
                    <a:pt x="513216" y="619317"/>
                    <a:pt x="468924" y="642843"/>
                  </a:cubicBezTo>
                  <a:cubicBezTo>
                    <a:pt x="424538" y="666370"/>
                    <a:pt x="284901" y="509398"/>
                    <a:pt x="284901" y="509398"/>
                  </a:cubicBezTo>
                  <a:cubicBezTo>
                    <a:pt x="284901" y="509398"/>
                    <a:pt x="107165" y="620745"/>
                    <a:pt x="71065" y="585598"/>
                  </a:cubicBezTo>
                  <a:cubicBezTo>
                    <a:pt x="35061" y="550546"/>
                    <a:pt x="140598" y="368904"/>
                    <a:pt x="140598" y="3689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6" name="Google Shape;1776;p40"/>
            <p:cNvSpPr/>
            <p:nvPr/>
          </p:nvSpPr>
          <p:spPr>
            <a:xfrm>
              <a:off x="369142" y="1854788"/>
              <a:ext cx="239567" cy="175224"/>
            </a:xfrm>
            <a:custGeom>
              <a:avLst/>
              <a:gdLst/>
              <a:ahLst/>
              <a:cxnLst/>
              <a:rect l="l" t="t" r="r" b="b"/>
              <a:pathLst>
                <a:path w="358902" h="262508" extrusionOk="0">
                  <a:moveTo>
                    <a:pt x="341662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509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662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7" name="Google Shape;1777;p40"/>
            <p:cNvSpPr/>
            <p:nvPr/>
          </p:nvSpPr>
          <p:spPr>
            <a:xfrm>
              <a:off x="365820" y="1931581"/>
              <a:ext cx="388727" cy="247837"/>
            </a:xfrm>
            <a:custGeom>
              <a:avLst/>
              <a:gdLst/>
              <a:ahLst/>
              <a:cxnLst/>
              <a:rect l="l" t="t" r="r" b="b"/>
              <a:pathLst>
                <a:path w="582363" h="371291" extrusionOk="0">
                  <a:moveTo>
                    <a:pt x="417116" y="0"/>
                  </a:moveTo>
                  <a:lnTo>
                    <a:pt x="45451" y="207550"/>
                  </a:lnTo>
                  <a:cubicBezTo>
                    <a:pt x="34973" y="228124"/>
                    <a:pt x="25829" y="251270"/>
                    <a:pt x="16876" y="273653"/>
                  </a:cubicBezTo>
                  <a:cubicBezTo>
                    <a:pt x="12113" y="286322"/>
                    <a:pt x="-7699" y="319850"/>
                    <a:pt x="3255" y="356997"/>
                  </a:cubicBezTo>
                  <a:cubicBezTo>
                    <a:pt x="10303" y="380905"/>
                    <a:pt x="53737" y="368522"/>
                    <a:pt x="67072" y="364426"/>
                  </a:cubicBezTo>
                  <a:cubicBezTo>
                    <a:pt x="78407" y="361188"/>
                    <a:pt x="112221" y="352901"/>
                    <a:pt x="221187" y="288989"/>
                  </a:cubicBezTo>
                  <a:cubicBezTo>
                    <a:pt x="248714" y="272796"/>
                    <a:pt x="275384" y="260604"/>
                    <a:pt x="314437" y="240125"/>
                  </a:cubicBezTo>
                  <a:cubicBezTo>
                    <a:pt x="357966" y="217361"/>
                    <a:pt x="374635" y="207454"/>
                    <a:pt x="400543" y="195263"/>
                  </a:cubicBezTo>
                  <a:cubicBezTo>
                    <a:pt x="587614" y="107156"/>
                    <a:pt x="583042" y="69532"/>
                    <a:pt x="582185" y="58960"/>
                  </a:cubicBezTo>
                  <a:cubicBezTo>
                    <a:pt x="578279" y="12002"/>
                    <a:pt x="417307" y="0"/>
                    <a:pt x="417116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B2F1E0A7-2D97-7F91-3FF6-76E05C369EA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9234623" y="608889"/>
            <a:ext cx="2229161" cy="1362265"/>
          </a:xfrm>
          <a:prstGeom prst="rect">
            <a:avLst/>
          </a:prstGeom>
        </p:spPr>
      </p:pic>
      <p:pic>
        <p:nvPicPr>
          <p:cNvPr id="1026" name="Picture 2" descr="Drapeau des États-Unis, Drapeaux du pays États-Unis">
            <a:extLst>
              <a:ext uri="{FF2B5EF4-FFF2-40B4-BE49-F238E27FC236}">
                <a16:creationId xmlns:a16="http://schemas.microsoft.com/office/drawing/2014/main" id="{C3B0F501-1F9C-6B48-CC4E-DC065B8D7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524" y="5260708"/>
            <a:ext cx="1026028" cy="540000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Vecteur la vue de dessus des mains écrit dans un cahier avec des livres ouverts. étudier, faire ses devoirs. conception plate">
            <a:extLst>
              <a:ext uri="{FF2B5EF4-FFF2-40B4-BE49-F238E27FC236}">
                <a16:creationId xmlns:a16="http://schemas.microsoft.com/office/drawing/2014/main" id="{326EAED7-9114-B9B9-830F-50A6D6082E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2" t="18310" r="8818" b="14037"/>
          <a:stretch/>
        </p:blipFill>
        <p:spPr bwMode="auto">
          <a:xfrm>
            <a:off x="9955871" y="4861149"/>
            <a:ext cx="1538289" cy="131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9843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024F8BC5-8645-E2CA-7B3F-6F118D140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projet annuel un peu spécial : </a:t>
            </a:r>
            <a:br>
              <a:rPr lang="fr-FR" dirty="0"/>
            </a:br>
            <a:r>
              <a:rPr lang="fr-FR" dirty="0"/>
              <a:t>APPRENDRE À APPRENDRE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ABC791A9-3ED0-8CCB-F1D7-178D96CDBA16}"/>
              </a:ext>
            </a:extLst>
          </p:cNvPr>
          <p:cNvSpPr txBox="1"/>
          <p:nvPr/>
        </p:nvSpPr>
        <p:spPr>
          <a:xfrm rot="20874938">
            <a:off x="1437928" y="3012923"/>
            <a:ext cx="3970266" cy="1139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algn="ctr">
              <a:lnSpc>
                <a:spcPct val="150000"/>
              </a:lnSpc>
              <a:buClr>
                <a:schemeClr val="bg1"/>
              </a:buClr>
            </a:pPr>
            <a:r>
              <a:rPr lang="fr-FR" sz="2400" b="1" dirty="0">
                <a:solidFill>
                  <a:schemeClr val="bg1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Compréhension et gestion des émotions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0B0F496-E36C-80D0-378C-3081A15FA9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4" t="10206" r="9444" b="7849"/>
          <a:stretch/>
        </p:blipFill>
        <p:spPr>
          <a:xfrm>
            <a:off x="8880783" y="4555367"/>
            <a:ext cx="1989417" cy="139835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A7F2229-09DF-0163-A068-B3543780DDBE}"/>
              </a:ext>
            </a:extLst>
          </p:cNvPr>
          <p:cNvSpPr txBox="1"/>
          <p:nvPr/>
        </p:nvSpPr>
        <p:spPr>
          <a:xfrm>
            <a:off x="1575194" y="4961805"/>
            <a:ext cx="5257391" cy="5854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algn="ctr">
              <a:lnSpc>
                <a:spcPct val="150000"/>
              </a:lnSpc>
              <a:buClr>
                <a:schemeClr val="bg1"/>
              </a:buClr>
            </a:pPr>
            <a:r>
              <a:rPr lang="fr-FR" sz="2400" b="1" dirty="0">
                <a:solidFill>
                  <a:schemeClr val="bg1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Communiquer et coopérer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7B33360-599E-0522-A897-863B059C9A66}"/>
              </a:ext>
            </a:extLst>
          </p:cNvPr>
          <p:cNvSpPr txBox="1"/>
          <p:nvPr/>
        </p:nvSpPr>
        <p:spPr>
          <a:xfrm rot="610253">
            <a:off x="5509325" y="4130736"/>
            <a:ext cx="2646520" cy="5854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algn="ctr">
              <a:lnSpc>
                <a:spcPct val="150000"/>
              </a:lnSpc>
              <a:buClr>
                <a:schemeClr val="bg1"/>
              </a:buClr>
            </a:pPr>
            <a:r>
              <a:rPr lang="fr-FR" sz="2400" b="1" dirty="0">
                <a:solidFill>
                  <a:schemeClr val="bg1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L’attention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484452C-2218-8CD4-1F43-AF467376E6EF}"/>
              </a:ext>
            </a:extLst>
          </p:cNvPr>
          <p:cNvSpPr txBox="1"/>
          <p:nvPr/>
        </p:nvSpPr>
        <p:spPr>
          <a:xfrm>
            <a:off x="6708521" y="2587554"/>
            <a:ext cx="3548474" cy="1139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algn="ctr">
              <a:lnSpc>
                <a:spcPct val="150000"/>
              </a:lnSpc>
              <a:buClr>
                <a:schemeClr val="bg1"/>
              </a:buClr>
            </a:pPr>
            <a:r>
              <a:rPr lang="fr-FR" sz="2400" b="1" dirty="0">
                <a:solidFill>
                  <a:schemeClr val="bg1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Les stratégies d’apprentissage</a:t>
            </a:r>
          </a:p>
        </p:txBody>
      </p:sp>
    </p:spTree>
    <p:extLst>
      <p:ext uri="{BB962C8B-B14F-4D97-AF65-F5344CB8AC3E}">
        <p14:creationId xmlns:p14="http://schemas.microsoft.com/office/powerpoint/2010/main" val="3568629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ucune description disponible.">
            <a:extLst>
              <a:ext uri="{FF2B5EF4-FFF2-40B4-BE49-F238E27FC236}">
                <a16:creationId xmlns:a16="http://schemas.microsoft.com/office/drawing/2014/main" id="{0D47CB64-06F8-790E-AA8E-BD7892B43C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0" t="17047" r="13589" b="15286"/>
          <a:stretch/>
        </p:blipFill>
        <p:spPr bwMode="auto">
          <a:xfrm>
            <a:off x="2803848" y="1298413"/>
            <a:ext cx="6584304" cy="368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194;p26">
            <a:extLst>
              <a:ext uri="{FF2B5EF4-FFF2-40B4-BE49-F238E27FC236}">
                <a16:creationId xmlns:a16="http://schemas.microsoft.com/office/drawing/2014/main" id="{4617F6D0-4BBD-8F5D-E851-D6BD5280A8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10850" y="5219699"/>
            <a:ext cx="4770300" cy="8676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chemeClr val="tx1"/>
                </a:solidFill>
              </a:rPr>
              <a:t>Bienvenue ! </a:t>
            </a:r>
            <a:endParaRPr sz="4800" b="1" dirty="0">
              <a:solidFill>
                <a:schemeClr val="tx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0B8E528-30BC-86A1-D37B-D200C851F93B}"/>
              </a:ext>
            </a:extLst>
          </p:cNvPr>
          <p:cNvGrpSpPr/>
          <p:nvPr/>
        </p:nvGrpSpPr>
        <p:grpSpPr>
          <a:xfrm>
            <a:off x="708888" y="1923043"/>
            <a:ext cx="2094960" cy="2439195"/>
            <a:chOff x="-3454903" y="1610844"/>
            <a:chExt cx="1820250" cy="2127391"/>
          </a:xfrm>
        </p:grpSpPr>
        <p:sp>
          <p:nvSpPr>
            <p:cNvPr id="3" name="Google Shape;402;p7">
              <a:extLst>
                <a:ext uri="{FF2B5EF4-FFF2-40B4-BE49-F238E27FC236}">
                  <a16:creationId xmlns:a16="http://schemas.microsoft.com/office/drawing/2014/main" id="{036D5671-3784-5FAE-9416-A5A898F76D03}"/>
                </a:ext>
              </a:extLst>
            </p:cNvPr>
            <p:cNvSpPr/>
            <p:nvPr/>
          </p:nvSpPr>
          <p:spPr>
            <a:xfrm rot="-284783">
              <a:off x="-3454808" y="1670477"/>
              <a:ext cx="1820041" cy="206750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dist="180975" dir="768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" name="Google Shape;408;p7">
              <a:extLst>
                <a:ext uri="{FF2B5EF4-FFF2-40B4-BE49-F238E27FC236}">
                  <a16:creationId xmlns:a16="http://schemas.microsoft.com/office/drawing/2014/main" id="{8E355943-E472-1D9F-2ACF-99AD8E7C611F}"/>
                </a:ext>
              </a:extLst>
            </p:cNvPr>
            <p:cNvGrpSpPr/>
            <p:nvPr/>
          </p:nvGrpSpPr>
          <p:grpSpPr>
            <a:xfrm rot="-284826">
              <a:off x="-3454903" y="1670546"/>
              <a:ext cx="1820250" cy="2067689"/>
              <a:chOff x="1972950" y="1686800"/>
              <a:chExt cx="3164700" cy="3594900"/>
            </a:xfrm>
          </p:grpSpPr>
          <p:sp>
            <p:nvSpPr>
              <p:cNvPr id="8" name="Google Shape;409;p7">
                <a:extLst>
                  <a:ext uri="{FF2B5EF4-FFF2-40B4-BE49-F238E27FC236}">
                    <a16:creationId xmlns:a16="http://schemas.microsoft.com/office/drawing/2014/main" id="{CDF2BFF3-B671-7AA4-FEAA-9C189A0E4EA3}"/>
                  </a:ext>
                </a:extLst>
              </p:cNvPr>
              <p:cNvSpPr/>
              <p:nvPr/>
            </p:nvSpPr>
            <p:spPr>
              <a:xfrm>
                <a:off x="1972950" y="1686800"/>
                <a:ext cx="3164700" cy="35949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410;p7">
                <a:extLst>
                  <a:ext uri="{FF2B5EF4-FFF2-40B4-BE49-F238E27FC236}">
                    <a16:creationId xmlns:a16="http://schemas.microsoft.com/office/drawing/2014/main" id="{6451FB9F-36A4-74DB-B97B-4654A2D5F683}"/>
                  </a:ext>
                </a:extLst>
              </p:cNvPr>
              <p:cNvSpPr/>
              <p:nvPr/>
            </p:nvSpPr>
            <p:spPr>
              <a:xfrm>
                <a:off x="2138550" y="1848377"/>
                <a:ext cx="2833500" cy="28335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" name="Google Shape;411;p7">
              <a:extLst>
                <a:ext uri="{FF2B5EF4-FFF2-40B4-BE49-F238E27FC236}">
                  <a16:creationId xmlns:a16="http://schemas.microsoft.com/office/drawing/2014/main" id="{16463733-11BE-736F-594B-3044D4A27288}"/>
                </a:ext>
              </a:extLst>
            </p:cNvPr>
            <p:cNvSpPr/>
            <p:nvPr/>
          </p:nvSpPr>
          <p:spPr>
            <a:xfrm rot="-285819">
              <a:off x="-3028828" y="1610844"/>
              <a:ext cx="724676" cy="213498"/>
            </a:xfrm>
            <a:custGeom>
              <a:avLst/>
              <a:gdLst/>
              <a:ahLst/>
              <a:cxnLst/>
              <a:rect l="l" t="t" r="r" b="b"/>
              <a:pathLst>
                <a:path w="1851725" h="251177" extrusionOk="0">
                  <a:moveTo>
                    <a:pt x="44313" y="967"/>
                  </a:moveTo>
                  <a:lnTo>
                    <a:pt x="1822220" y="967"/>
                  </a:lnTo>
                  <a:cubicBezTo>
                    <a:pt x="1825725" y="976"/>
                    <a:pt x="1828549" y="3819"/>
                    <a:pt x="1828540" y="7324"/>
                  </a:cubicBezTo>
                  <a:cubicBezTo>
                    <a:pt x="1828540" y="8992"/>
                    <a:pt x="1827878" y="10595"/>
                    <a:pt x="1826694" y="11779"/>
                  </a:cubicBezTo>
                  <a:lnTo>
                    <a:pt x="1794909" y="43564"/>
                  </a:lnTo>
                  <a:cubicBezTo>
                    <a:pt x="1791824" y="46668"/>
                    <a:pt x="1791852" y="51683"/>
                    <a:pt x="1794956" y="54768"/>
                  </a:cubicBezTo>
                  <a:cubicBezTo>
                    <a:pt x="1795851" y="55663"/>
                    <a:pt x="1796960" y="56325"/>
                    <a:pt x="1798171" y="56707"/>
                  </a:cubicBezTo>
                  <a:lnTo>
                    <a:pt x="1844777" y="71248"/>
                  </a:lnTo>
                  <a:cubicBezTo>
                    <a:pt x="1848962" y="72534"/>
                    <a:pt x="1851302" y="76971"/>
                    <a:pt x="1850015" y="81156"/>
                  </a:cubicBezTo>
                  <a:cubicBezTo>
                    <a:pt x="1849568" y="82591"/>
                    <a:pt x="1848720" y="83878"/>
                    <a:pt x="1847574" y="84857"/>
                  </a:cubicBezTo>
                  <a:lnTo>
                    <a:pt x="1808611" y="118226"/>
                  </a:lnTo>
                  <a:cubicBezTo>
                    <a:pt x="1805423" y="120994"/>
                    <a:pt x="1805088" y="125823"/>
                    <a:pt x="1807856" y="129011"/>
                  </a:cubicBezTo>
                  <a:cubicBezTo>
                    <a:pt x="1808415" y="129654"/>
                    <a:pt x="1809086" y="130194"/>
                    <a:pt x="1809823" y="130623"/>
                  </a:cubicBezTo>
                  <a:lnTo>
                    <a:pt x="1847760" y="152341"/>
                  </a:lnTo>
                  <a:cubicBezTo>
                    <a:pt x="1851535" y="154560"/>
                    <a:pt x="1852793" y="159416"/>
                    <a:pt x="1850575" y="163182"/>
                  </a:cubicBezTo>
                  <a:cubicBezTo>
                    <a:pt x="1850025" y="164123"/>
                    <a:pt x="1849288" y="164934"/>
                    <a:pt x="1848412" y="165577"/>
                  </a:cubicBezTo>
                  <a:lnTo>
                    <a:pt x="1809637" y="193541"/>
                  </a:lnTo>
                  <a:cubicBezTo>
                    <a:pt x="1805544" y="196673"/>
                    <a:pt x="1804771" y="202517"/>
                    <a:pt x="1807902" y="206609"/>
                  </a:cubicBezTo>
                  <a:cubicBezTo>
                    <a:pt x="1808201" y="207000"/>
                    <a:pt x="1808536" y="207373"/>
                    <a:pt x="1808891" y="207709"/>
                  </a:cubicBezTo>
                  <a:lnTo>
                    <a:pt x="1846175" y="241265"/>
                  </a:lnTo>
                  <a:cubicBezTo>
                    <a:pt x="1848645" y="243595"/>
                    <a:pt x="1848757" y="247491"/>
                    <a:pt x="1846427" y="249961"/>
                  </a:cubicBezTo>
                  <a:cubicBezTo>
                    <a:pt x="1845299" y="251163"/>
                    <a:pt x="1843724" y="251863"/>
                    <a:pt x="1842074" y="251891"/>
                  </a:cubicBezTo>
                  <a:lnTo>
                    <a:pt x="99774" y="251891"/>
                  </a:lnTo>
                  <a:cubicBezTo>
                    <a:pt x="90079" y="251919"/>
                    <a:pt x="80451" y="250371"/>
                    <a:pt x="71251" y="247323"/>
                  </a:cubicBezTo>
                  <a:lnTo>
                    <a:pt x="28001" y="232876"/>
                  </a:lnTo>
                  <a:cubicBezTo>
                    <a:pt x="23946" y="231533"/>
                    <a:pt x="21746" y="227152"/>
                    <a:pt x="23098" y="223098"/>
                  </a:cubicBezTo>
                  <a:cubicBezTo>
                    <a:pt x="23742" y="221150"/>
                    <a:pt x="25139" y="219537"/>
                    <a:pt x="26976" y="218614"/>
                  </a:cubicBezTo>
                  <a:lnTo>
                    <a:pt x="63608" y="199972"/>
                  </a:lnTo>
                  <a:cubicBezTo>
                    <a:pt x="67215" y="198220"/>
                    <a:pt x="68725" y="193867"/>
                    <a:pt x="66963" y="190250"/>
                  </a:cubicBezTo>
                  <a:cubicBezTo>
                    <a:pt x="66115" y="188507"/>
                    <a:pt x="64605" y="187174"/>
                    <a:pt x="62769" y="186550"/>
                  </a:cubicBezTo>
                  <a:cubicBezTo>
                    <a:pt x="44872" y="180305"/>
                    <a:pt x="5071" y="172102"/>
                    <a:pt x="6842" y="160358"/>
                  </a:cubicBezTo>
                  <a:cubicBezTo>
                    <a:pt x="8613" y="150291"/>
                    <a:pt x="44779" y="138266"/>
                    <a:pt x="67243" y="131742"/>
                  </a:cubicBezTo>
                  <a:cubicBezTo>
                    <a:pt x="71205" y="130623"/>
                    <a:pt x="73516" y="126503"/>
                    <a:pt x="72398" y="122542"/>
                  </a:cubicBezTo>
                  <a:cubicBezTo>
                    <a:pt x="71857" y="120622"/>
                    <a:pt x="70571" y="119000"/>
                    <a:pt x="68828" y="118040"/>
                  </a:cubicBezTo>
                  <a:cubicBezTo>
                    <a:pt x="42542" y="103405"/>
                    <a:pt x="-242" y="85136"/>
                    <a:pt x="-55" y="74044"/>
                  </a:cubicBezTo>
                  <a:cubicBezTo>
                    <a:pt x="-55" y="64723"/>
                    <a:pt x="48134" y="51207"/>
                    <a:pt x="69107" y="45522"/>
                  </a:cubicBezTo>
                  <a:cubicBezTo>
                    <a:pt x="72481" y="44580"/>
                    <a:pt x="74448" y="41085"/>
                    <a:pt x="73507" y="37710"/>
                  </a:cubicBezTo>
                  <a:cubicBezTo>
                    <a:pt x="73274" y="36853"/>
                    <a:pt x="72845" y="36051"/>
                    <a:pt x="72276" y="35362"/>
                  </a:cubicBezTo>
                  <a:lnTo>
                    <a:pt x="41610" y="7957"/>
                  </a:lnTo>
                  <a:cubicBezTo>
                    <a:pt x="39680" y="7212"/>
                    <a:pt x="38721" y="5040"/>
                    <a:pt x="39466" y="3110"/>
                  </a:cubicBezTo>
                  <a:cubicBezTo>
                    <a:pt x="40212" y="1181"/>
                    <a:pt x="42384" y="221"/>
                    <a:pt x="44313" y="967"/>
                  </a:cubicBezTo>
                  <a:close/>
                </a:path>
              </a:pathLst>
            </a:custGeom>
            <a:solidFill>
              <a:srgbClr val="FFFFFF">
                <a:alpha val="39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CCC585B-2054-0C95-5AC0-FFA75EDBB8CB}"/>
              </a:ext>
            </a:extLst>
          </p:cNvPr>
          <p:cNvGrpSpPr/>
          <p:nvPr/>
        </p:nvGrpSpPr>
        <p:grpSpPr>
          <a:xfrm>
            <a:off x="9363634" y="1957086"/>
            <a:ext cx="2094960" cy="2439195"/>
            <a:chOff x="-3454903" y="1610844"/>
            <a:chExt cx="1820250" cy="2127391"/>
          </a:xfrm>
        </p:grpSpPr>
        <p:sp>
          <p:nvSpPr>
            <p:cNvPr id="11" name="Google Shape;402;p7">
              <a:extLst>
                <a:ext uri="{FF2B5EF4-FFF2-40B4-BE49-F238E27FC236}">
                  <a16:creationId xmlns:a16="http://schemas.microsoft.com/office/drawing/2014/main" id="{13EC5EF2-4040-65BB-26BA-73BBAA9204E8}"/>
                </a:ext>
              </a:extLst>
            </p:cNvPr>
            <p:cNvSpPr/>
            <p:nvPr/>
          </p:nvSpPr>
          <p:spPr>
            <a:xfrm rot="-284783">
              <a:off x="-3454808" y="1670477"/>
              <a:ext cx="1820041" cy="206750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dist="180975" dir="768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" name="Google Shape;408;p7">
              <a:extLst>
                <a:ext uri="{FF2B5EF4-FFF2-40B4-BE49-F238E27FC236}">
                  <a16:creationId xmlns:a16="http://schemas.microsoft.com/office/drawing/2014/main" id="{E4A88FEF-5CBF-EBBF-A19E-CDEDB9A4409C}"/>
                </a:ext>
              </a:extLst>
            </p:cNvPr>
            <p:cNvGrpSpPr/>
            <p:nvPr/>
          </p:nvGrpSpPr>
          <p:grpSpPr>
            <a:xfrm rot="-284826">
              <a:off x="-3454903" y="1670546"/>
              <a:ext cx="1820250" cy="2067689"/>
              <a:chOff x="1972950" y="1686800"/>
              <a:chExt cx="3164700" cy="3594900"/>
            </a:xfrm>
          </p:grpSpPr>
          <p:sp>
            <p:nvSpPr>
              <p:cNvPr id="14" name="Google Shape;409;p7">
                <a:extLst>
                  <a:ext uri="{FF2B5EF4-FFF2-40B4-BE49-F238E27FC236}">
                    <a16:creationId xmlns:a16="http://schemas.microsoft.com/office/drawing/2014/main" id="{22B0E08E-8825-6F50-A159-889747732B68}"/>
                  </a:ext>
                </a:extLst>
              </p:cNvPr>
              <p:cNvSpPr/>
              <p:nvPr/>
            </p:nvSpPr>
            <p:spPr>
              <a:xfrm>
                <a:off x="1972950" y="1686800"/>
                <a:ext cx="3164700" cy="35949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410;p7">
                <a:extLst>
                  <a:ext uri="{FF2B5EF4-FFF2-40B4-BE49-F238E27FC236}">
                    <a16:creationId xmlns:a16="http://schemas.microsoft.com/office/drawing/2014/main" id="{DA60E53D-C3D0-2A07-0476-EBA57C08417D}"/>
                  </a:ext>
                </a:extLst>
              </p:cNvPr>
              <p:cNvSpPr/>
              <p:nvPr/>
            </p:nvSpPr>
            <p:spPr>
              <a:xfrm>
                <a:off x="2138550" y="1848377"/>
                <a:ext cx="2833500" cy="28335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" name="Google Shape;411;p7">
              <a:extLst>
                <a:ext uri="{FF2B5EF4-FFF2-40B4-BE49-F238E27FC236}">
                  <a16:creationId xmlns:a16="http://schemas.microsoft.com/office/drawing/2014/main" id="{7A811222-947E-0C59-739C-2E66E1AF27DC}"/>
                </a:ext>
              </a:extLst>
            </p:cNvPr>
            <p:cNvSpPr/>
            <p:nvPr/>
          </p:nvSpPr>
          <p:spPr>
            <a:xfrm rot="-285819">
              <a:off x="-3028828" y="1610844"/>
              <a:ext cx="724676" cy="213498"/>
            </a:xfrm>
            <a:custGeom>
              <a:avLst/>
              <a:gdLst/>
              <a:ahLst/>
              <a:cxnLst/>
              <a:rect l="l" t="t" r="r" b="b"/>
              <a:pathLst>
                <a:path w="1851725" h="251177" extrusionOk="0">
                  <a:moveTo>
                    <a:pt x="44313" y="967"/>
                  </a:moveTo>
                  <a:lnTo>
                    <a:pt x="1822220" y="967"/>
                  </a:lnTo>
                  <a:cubicBezTo>
                    <a:pt x="1825725" y="976"/>
                    <a:pt x="1828549" y="3819"/>
                    <a:pt x="1828540" y="7324"/>
                  </a:cubicBezTo>
                  <a:cubicBezTo>
                    <a:pt x="1828540" y="8992"/>
                    <a:pt x="1827878" y="10595"/>
                    <a:pt x="1826694" y="11779"/>
                  </a:cubicBezTo>
                  <a:lnTo>
                    <a:pt x="1794909" y="43564"/>
                  </a:lnTo>
                  <a:cubicBezTo>
                    <a:pt x="1791824" y="46668"/>
                    <a:pt x="1791852" y="51683"/>
                    <a:pt x="1794956" y="54768"/>
                  </a:cubicBezTo>
                  <a:cubicBezTo>
                    <a:pt x="1795851" y="55663"/>
                    <a:pt x="1796960" y="56325"/>
                    <a:pt x="1798171" y="56707"/>
                  </a:cubicBezTo>
                  <a:lnTo>
                    <a:pt x="1844777" y="71248"/>
                  </a:lnTo>
                  <a:cubicBezTo>
                    <a:pt x="1848962" y="72534"/>
                    <a:pt x="1851302" y="76971"/>
                    <a:pt x="1850015" y="81156"/>
                  </a:cubicBezTo>
                  <a:cubicBezTo>
                    <a:pt x="1849568" y="82591"/>
                    <a:pt x="1848720" y="83878"/>
                    <a:pt x="1847574" y="84857"/>
                  </a:cubicBezTo>
                  <a:lnTo>
                    <a:pt x="1808611" y="118226"/>
                  </a:lnTo>
                  <a:cubicBezTo>
                    <a:pt x="1805423" y="120994"/>
                    <a:pt x="1805088" y="125823"/>
                    <a:pt x="1807856" y="129011"/>
                  </a:cubicBezTo>
                  <a:cubicBezTo>
                    <a:pt x="1808415" y="129654"/>
                    <a:pt x="1809086" y="130194"/>
                    <a:pt x="1809823" y="130623"/>
                  </a:cubicBezTo>
                  <a:lnTo>
                    <a:pt x="1847760" y="152341"/>
                  </a:lnTo>
                  <a:cubicBezTo>
                    <a:pt x="1851535" y="154560"/>
                    <a:pt x="1852793" y="159416"/>
                    <a:pt x="1850575" y="163182"/>
                  </a:cubicBezTo>
                  <a:cubicBezTo>
                    <a:pt x="1850025" y="164123"/>
                    <a:pt x="1849288" y="164934"/>
                    <a:pt x="1848412" y="165577"/>
                  </a:cubicBezTo>
                  <a:lnTo>
                    <a:pt x="1809637" y="193541"/>
                  </a:lnTo>
                  <a:cubicBezTo>
                    <a:pt x="1805544" y="196673"/>
                    <a:pt x="1804771" y="202517"/>
                    <a:pt x="1807902" y="206609"/>
                  </a:cubicBezTo>
                  <a:cubicBezTo>
                    <a:pt x="1808201" y="207000"/>
                    <a:pt x="1808536" y="207373"/>
                    <a:pt x="1808891" y="207709"/>
                  </a:cubicBezTo>
                  <a:lnTo>
                    <a:pt x="1846175" y="241265"/>
                  </a:lnTo>
                  <a:cubicBezTo>
                    <a:pt x="1848645" y="243595"/>
                    <a:pt x="1848757" y="247491"/>
                    <a:pt x="1846427" y="249961"/>
                  </a:cubicBezTo>
                  <a:cubicBezTo>
                    <a:pt x="1845299" y="251163"/>
                    <a:pt x="1843724" y="251863"/>
                    <a:pt x="1842074" y="251891"/>
                  </a:cubicBezTo>
                  <a:lnTo>
                    <a:pt x="99774" y="251891"/>
                  </a:lnTo>
                  <a:cubicBezTo>
                    <a:pt x="90079" y="251919"/>
                    <a:pt x="80451" y="250371"/>
                    <a:pt x="71251" y="247323"/>
                  </a:cubicBezTo>
                  <a:lnTo>
                    <a:pt x="28001" y="232876"/>
                  </a:lnTo>
                  <a:cubicBezTo>
                    <a:pt x="23946" y="231533"/>
                    <a:pt x="21746" y="227152"/>
                    <a:pt x="23098" y="223098"/>
                  </a:cubicBezTo>
                  <a:cubicBezTo>
                    <a:pt x="23742" y="221150"/>
                    <a:pt x="25139" y="219537"/>
                    <a:pt x="26976" y="218614"/>
                  </a:cubicBezTo>
                  <a:lnTo>
                    <a:pt x="63608" y="199972"/>
                  </a:lnTo>
                  <a:cubicBezTo>
                    <a:pt x="67215" y="198220"/>
                    <a:pt x="68725" y="193867"/>
                    <a:pt x="66963" y="190250"/>
                  </a:cubicBezTo>
                  <a:cubicBezTo>
                    <a:pt x="66115" y="188507"/>
                    <a:pt x="64605" y="187174"/>
                    <a:pt x="62769" y="186550"/>
                  </a:cubicBezTo>
                  <a:cubicBezTo>
                    <a:pt x="44872" y="180305"/>
                    <a:pt x="5071" y="172102"/>
                    <a:pt x="6842" y="160358"/>
                  </a:cubicBezTo>
                  <a:cubicBezTo>
                    <a:pt x="8613" y="150291"/>
                    <a:pt x="44779" y="138266"/>
                    <a:pt x="67243" y="131742"/>
                  </a:cubicBezTo>
                  <a:cubicBezTo>
                    <a:pt x="71205" y="130623"/>
                    <a:pt x="73516" y="126503"/>
                    <a:pt x="72398" y="122542"/>
                  </a:cubicBezTo>
                  <a:cubicBezTo>
                    <a:pt x="71857" y="120622"/>
                    <a:pt x="70571" y="119000"/>
                    <a:pt x="68828" y="118040"/>
                  </a:cubicBezTo>
                  <a:cubicBezTo>
                    <a:pt x="42542" y="103405"/>
                    <a:pt x="-242" y="85136"/>
                    <a:pt x="-55" y="74044"/>
                  </a:cubicBezTo>
                  <a:cubicBezTo>
                    <a:pt x="-55" y="64723"/>
                    <a:pt x="48134" y="51207"/>
                    <a:pt x="69107" y="45522"/>
                  </a:cubicBezTo>
                  <a:cubicBezTo>
                    <a:pt x="72481" y="44580"/>
                    <a:pt x="74448" y="41085"/>
                    <a:pt x="73507" y="37710"/>
                  </a:cubicBezTo>
                  <a:cubicBezTo>
                    <a:pt x="73274" y="36853"/>
                    <a:pt x="72845" y="36051"/>
                    <a:pt x="72276" y="35362"/>
                  </a:cubicBezTo>
                  <a:lnTo>
                    <a:pt x="41610" y="7957"/>
                  </a:lnTo>
                  <a:cubicBezTo>
                    <a:pt x="39680" y="7212"/>
                    <a:pt x="38721" y="5040"/>
                    <a:pt x="39466" y="3110"/>
                  </a:cubicBezTo>
                  <a:cubicBezTo>
                    <a:pt x="40212" y="1181"/>
                    <a:pt x="42384" y="221"/>
                    <a:pt x="44313" y="967"/>
                  </a:cubicBezTo>
                  <a:close/>
                </a:path>
              </a:pathLst>
            </a:custGeom>
            <a:solidFill>
              <a:srgbClr val="FFFFFF">
                <a:alpha val="39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" name="Google Shape;1197;p26">
            <a:extLst>
              <a:ext uri="{FF2B5EF4-FFF2-40B4-BE49-F238E27FC236}">
                <a16:creationId xmlns:a16="http://schemas.microsoft.com/office/drawing/2014/main" id="{965A404D-BA95-E65D-58FF-8F536BD2FCAE}"/>
              </a:ext>
            </a:extLst>
          </p:cNvPr>
          <p:cNvSpPr txBox="1">
            <a:spLocks/>
          </p:cNvSpPr>
          <p:nvPr/>
        </p:nvSpPr>
        <p:spPr>
          <a:xfrm rot="21287211">
            <a:off x="933258" y="3922908"/>
            <a:ext cx="1754656" cy="42331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2100"/>
              </a:spcAft>
            </a:pPr>
            <a:r>
              <a:rPr lang="en-US" sz="1600" b="1" dirty="0" err="1">
                <a:latin typeface="Chelsea Market" panose="02000000000000000000" pitchFamily="2" charset="0"/>
                <a:ea typeface="Chelsea Market" panose="02000000000000000000" pitchFamily="2" charset="0"/>
              </a:rPr>
              <a:t>Mme</a:t>
            </a:r>
            <a:r>
              <a:rPr lang="en-US" sz="1600" b="1" dirty="0">
                <a:latin typeface="Chelsea Market" panose="02000000000000000000" pitchFamily="2" charset="0"/>
                <a:ea typeface="Chelsea Market" panose="02000000000000000000" pitchFamily="2" charset="0"/>
              </a:rPr>
              <a:t> …</a:t>
            </a:r>
          </a:p>
        </p:txBody>
      </p:sp>
      <p:sp>
        <p:nvSpPr>
          <p:cNvPr id="19" name="Google Shape;1197;p26">
            <a:extLst>
              <a:ext uri="{FF2B5EF4-FFF2-40B4-BE49-F238E27FC236}">
                <a16:creationId xmlns:a16="http://schemas.microsoft.com/office/drawing/2014/main" id="{DB2316E3-2868-3D13-F95B-62BB204C59D4}"/>
              </a:ext>
            </a:extLst>
          </p:cNvPr>
          <p:cNvSpPr txBox="1">
            <a:spLocks/>
          </p:cNvSpPr>
          <p:nvPr/>
        </p:nvSpPr>
        <p:spPr>
          <a:xfrm rot="21287211">
            <a:off x="9342356" y="3953051"/>
            <a:ext cx="2281534" cy="42331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2100"/>
              </a:spcAft>
            </a:pPr>
            <a:r>
              <a:rPr lang="en-US" sz="1600" b="1" dirty="0" err="1">
                <a:latin typeface="Chelsea Market" panose="02000000000000000000" pitchFamily="2" charset="0"/>
                <a:ea typeface="Chelsea Market" panose="02000000000000000000" pitchFamily="2" charset="0"/>
              </a:rPr>
              <a:t>Mme</a:t>
            </a:r>
            <a:r>
              <a:rPr lang="en-US" sz="1600" b="1" dirty="0">
                <a:latin typeface="Chelsea Market" panose="02000000000000000000" pitchFamily="2" charset="0"/>
                <a:ea typeface="Chelsea Market" panose="02000000000000000000" pitchFamily="2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616113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024F8BC5-8645-E2CA-7B3F-6F118D140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600" y="904274"/>
            <a:ext cx="9540600" cy="1315765"/>
          </a:xfrm>
        </p:spPr>
        <p:txBody>
          <a:bodyPr/>
          <a:lstStyle/>
          <a:p>
            <a:r>
              <a:rPr lang="fr-FR" dirty="0"/>
              <a:t>Le dispositif EMILE</a:t>
            </a:r>
            <a:br>
              <a:rPr lang="fr-FR" dirty="0"/>
            </a:br>
            <a:r>
              <a:rPr lang="fr-FR" sz="2400" dirty="0"/>
              <a:t>(Enseignement d’une Matière Intégré à une Langue Étrangère)</a:t>
            </a:r>
            <a:endParaRPr lang="fr-FR" sz="2600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ABC791A9-3ED0-8CCB-F1D7-178D96CDBA16}"/>
              </a:ext>
            </a:extLst>
          </p:cNvPr>
          <p:cNvSpPr txBox="1"/>
          <p:nvPr/>
        </p:nvSpPr>
        <p:spPr>
          <a:xfrm rot="20874938">
            <a:off x="1216915" y="2723412"/>
            <a:ext cx="3970266" cy="1139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algn="ctr">
              <a:lnSpc>
                <a:spcPct val="150000"/>
              </a:lnSpc>
              <a:buClr>
                <a:schemeClr val="bg1"/>
              </a:buClr>
            </a:pPr>
            <a:r>
              <a:rPr lang="fr-FR" sz="2400" b="1" dirty="0">
                <a:solidFill>
                  <a:schemeClr val="bg1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Accueil du mercredi et du jeudi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A7F2229-09DF-0163-A068-B3543780DDBE}"/>
              </a:ext>
            </a:extLst>
          </p:cNvPr>
          <p:cNvSpPr txBox="1"/>
          <p:nvPr/>
        </p:nvSpPr>
        <p:spPr>
          <a:xfrm>
            <a:off x="2137176" y="4758604"/>
            <a:ext cx="1736203" cy="5854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algn="ctr">
              <a:lnSpc>
                <a:spcPct val="150000"/>
              </a:lnSpc>
              <a:buClr>
                <a:schemeClr val="bg1"/>
              </a:buClr>
            </a:pPr>
            <a:r>
              <a:rPr lang="fr-FR" sz="2400" b="1" dirty="0">
                <a:solidFill>
                  <a:schemeClr val="bg1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Rituels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7B33360-599E-0522-A897-863B059C9A66}"/>
              </a:ext>
            </a:extLst>
          </p:cNvPr>
          <p:cNvSpPr txBox="1"/>
          <p:nvPr/>
        </p:nvSpPr>
        <p:spPr>
          <a:xfrm rot="610253">
            <a:off x="3626145" y="4063632"/>
            <a:ext cx="3924842" cy="1139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algn="ctr">
              <a:lnSpc>
                <a:spcPct val="150000"/>
              </a:lnSpc>
              <a:buClr>
                <a:schemeClr val="bg1"/>
              </a:buClr>
            </a:pPr>
            <a:r>
              <a:rPr lang="fr-FR" sz="2400" b="1" dirty="0">
                <a:solidFill>
                  <a:schemeClr val="bg1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Séance de sport (mercredi)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484452C-2218-8CD4-1F43-AF467376E6EF}"/>
              </a:ext>
            </a:extLst>
          </p:cNvPr>
          <p:cNvSpPr txBox="1"/>
          <p:nvPr/>
        </p:nvSpPr>
        <p:spPr>
          <a:xfrm>
            <a:off x="5914663" y="2587554"/>
            <a:ext cx="4342332" cy="1139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algn="ctr">
              <a:lnSpc>
                <a:spcPct val="150000"/>
              </a:lnSpc>
              <a:buClr>
                <a:schemeClr val="bg1"/>
              </a:buClr>
            </a:pPr>
            <a:r>
              <a:rPr lang="fr-FR" sz="2400" b="1" dirty="0">
                <a:solidFill>
                  <a:schemeClr val="bg1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Questionner le monde :</a:t>
            </a:r>
          </a:p>
          <a:p>
            <a:pPr marL="457200" lvl="1" algn="ctr">
              <a:lnSpc>
                <a:spcPct val="150000"/>
              </a:lnSpc>
              <a:buClr>
                <a:schemeClr val="bg1"/>
              </a:buClr>
            </a:pPr>
            <a:r>
              <a:rPr lang="fr-FR" sz="2400" b="1" dirty="0">
                <a:solidFill>
                  <a:schemeClr val="bg1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Vivant / Matière</a:t>
            </a:r>
          </a:p>
        </p:txBody>
      </p:sp>
      <p:pic>
        <p:nvPicPr>
          <p:cNvPr id="1026" name="Picture 2" descr="England City London Flag / UK British Flag Waving Animated Gif Super ...">
            <a:extLst>
              <a:ext uri="{FF2B5EF4-FFF2-40B4-BE49-F238E27FC236}">
                <a16:creationId xmlns:a16="http://schemas.microsoft.com/office/drawing/2014/main" id="{2C5ABC37-A3B2-F34E-BB95-29A07AAC4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091" y="4916827"/>
            <a:ext cx="2073798" cy="103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8311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3" name="Google Shape;1323;p34"/>
          <p:cNvGrpSpPr/>
          <p:nvPr/>
        </p:nvGrpSpPr>
        <p:grpSpPr>
          <a:xfrm>
            <a:off x="356824" y="322768"/>
            <a:ext cx="6539276" cy="5278781"/>
            <a:chOff x="1999625" y="1115268"/>
            <a:chExt cx="8192700" cy="4669962"/>
          </a:xfrm>
        </p:grpSpPr>
        <p:pic>
          <p:nvPicPr>
            <p:cNvPr id="1324" name="Google Shape;1324;p34" descr="A picture containing night sky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004312" y="1115268"/>
              <a:ext cx="8187943" cy="46625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25" name="Google Shape;1325;p34"/>
            <p:cNvSpPr/>
            <p:nvPr/>
          </p:nvSpPr>
          <p:spPr>
            <a:xfrm>
              <a:off x="1999625" y="1116030"/>
              <a:ext cx="8192700" cy="4669200"/>
            </a:xfrm>
            <a:prstGeom prst="frame">
              <a:avLst>
                <a:gd name="adj1" fmla="val 3718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26" name="Google Shape;1326;p34"/>
          <p:cNvGrpSpPr/>
          <p:nvPr/>
        </p:nvGrpSpPr>
        <p:grpSpPr>
          <a:xfrm>
            <a:off x="433015" y="322776"/>
            <a:ext cx="6463029" cy="972948"/>
            <a:chOff x="2057863" y="-23607"/>
            <a:chExt cx="8076274" cy="972948"/>
          </a:xfrm>
        </p:grpSpPr>
        <p:sp>
          <p:nvSpPr>
            <p:cNvPr id="1327" name="Google Shape;1327;p34"/>
            <p:cNvSpPr/>
            <p:nvPr/>
          </p:nvSpPr>
          <p:spPr>
            <a:xfrm>
              <a:off x="2448389" y="95851"/>
              <a:ext cx="563119" cy="600924"/>
            </a:xfrm>
            <a:custGeom>
              <a:avLst/>
              <a:gdLst/>
              <a:ahLst/>
              <a:cxnLst/>
              <a:rect l="l" t="t" r="r" b="b"/>
              <a:pathLst>
                <a:path w="563119" h="600924" extrusionOk="0">
                  <a:moveTo>
                    <a:pt x="54675" y="0"/>
                  </a:moveTo>
                  <a:cubicBezTo>
                    <a:pt x="54675" y="0"/>
                    <a:pt x="-31812" y="548926"/>
                    <a:pt x="12765" y="551879"/>
                  </a:cubicBezTo>
                  <a:cubicBezTo>
                    <a:pt x="53627" y="554641"/>
                    <a:pt x="264511" y="445103"/>
                    <a:pt x="264511" y="445103"/>
                  </a:cubicBezTo>
                  <a:cubicBezTo>
                    <a:pt x="264511" y="445103"/>
                    <a:pt x="476537" y="610838"/>
                    <a:pt x="509684" y="600456"/>
                  </a:cubicBezTo>
                  <a:cubicBezTo>
                    <a:pt x="548642" y="588264"/>
                    <a:pt x="563120" y="53245"/>
                    <a:pt x="563120" y="53245"/>
                  </a:cubicBezTo>
                  <a:lnTo>
                    <a:pt x="546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8" name="Google Shape;1328;p34"/>
            <p:cNvSpPr/>
            <p:nvPr/>
          </p:nvSpPr>
          <p:spPr>
            <a:xfrm>
              <a:off x="2506611" y="155596"/>
              <a:ext cx="79391" cy="198169"/>
            </a:xfrm>
            <a:custGeom>
              <a:avLst/>
              <a:gdLst/>
              <a:ahLst/>
              <a:cxnLst/>
              <a:rect l="l" t="t" r="r" b="b"/>
              <a:pathLst>
                <a:path w="79391" h="198169" extrusionOk="0">
                  <a:moveTo>
                    <a:pt x="49698" y="168"/>
                  </a:moveTo>
                  <a:cubicBezTo>
                    <a:pt x="31505" y="-1642"/>
                    <a:pt x="14931" y="11407"/>
                    <a:pt x="13122" y="29600"/>
                  </a:cubicBezTo>
                  <a:lnTo>
                    <a:pt x="168" y="161807"/>
                  </a:lnTo>
                  <a:cubicBezTo>
                    <a:pt x="-1642" y="180000"/>
                    <a:pt x="11407" y="196097"/>
                    <a:pt x="29600" y="198002"/>
                  </a:cubicBezTo>
                  <a:cubicBezTo>
                    <a:pt x="47793" y="199812"/>
                    <a:pt x="63890" y="186762"/>
                    <a:pt x="65795" y="168570"/>
                  </a:cubicBezTo>
                  <a:lnTo>
                    <a:pt x="79225" y="36363"/>
                  </a:lnTo>
                  <a:cubicBezTo>
                    <a:pt x="81035" y="18170"/>
                    <a:pt x="67890" y="2073"/>
                    <a:pt x="49698" y="168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9" name="Google Shape;1329;p34"/>
            <p:cNvSpPr/>
            <p:nvPr/>
          </p:nvSpPr>
          <p:spPr>
            <a:xfrm>
              <a:off x="3364033" y="214805"/>
              <a:ext cx="580068" cy="617942"/>
            </a:xfrm>
            <a:custGeom>
              <a:avLst/>
              <a:gdLst/>
              <a:ahLst/>
              <a:cxnLst/>
              <a:rect l="l" t="t" r="r" b="b"/>
              <a:pathLst>
                <a:path w="580068" h="617942" extrusionOk="0">
                  <a:moveTo>
                    <a:pt x="74101" y="0"/>
                  </a:moveTo>
                  <a:cubicBezTo>
                    <a:pt x="74101" y="0"/>
                    <a:pt x="-33723" y="545116"/>
                    <a:pt x="10759" y="549783"/>
                  </a:cubicBezTo>
                  <a:cubicBezTo>
                    <a:pt x="51526" y="554069"/>
                    <a:pt x="266506" y="452819"/>
                    <a:pt x="266506" y="452819"/>
                  </a:cubicBezTo>
                  <a:cubicBezTo>
                    <a:pt x="266506" y="452819"/>
                    <a:pt x="471960" y="626650"/>
                    <a:pt x="505393" y="617601"/>
                  </a:cubicBezTo>
                  <a:cubicBezTo>
                    <a:pt x="544826" y="606933"/>
                    <a:pt x="580069" y="72866"/>
                    <a:pt x="580069" y="72866"/>
                  </a:cubicBezTo>
                  <a:lnTo>
                    <a:pt x="741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0" name="Google Shape;1330;p34"/>
            <p:cNvSpPr/>
            <p:nvPr/>
          </p:nvSpPr>
          <p:spPr>
            <a:xfrm>
              <a:off x="3432844" y="276382"/>
              <a:ext cx="84491" cy="197457"/>
            </a:xfrm>
            <a:custGeom>
              <a:avLst/>
              <a:gdLst/>
              <a:ahLst/>
              <a:cxnLst/>
              <a:rect l="l" t="t" r="r" b="b"/>
              <a:pathLst>
                <a:path w="84491" h="197457" extrusionOk="0">
                  <a:moveTo>
                    <a:pt x="56152" y="336"/>
                  </a:moveTo>
                  <a:cubicBezTo>
                    <a:pt x="37959" y="-2236"/>
                    <a:pt x="21005" y="10242"/>
                    <a:pt x="18433" y="28339"/>
                  </a:cubicBezTo>
                  <a:lnTo>
                    <a:pt x="336" y="159879"/>
                  </a:lnTo>
                  <a:cubicBezTo>
                    <a:pt x="-2236" y="178072"/>
                    <a:pt x="10242" y="194646"/>
                    <a:pt x="28339" y="197122"/>
                  </a:cubicBezTo>
                  <a:cubicBezTo>
                    <a:pt x="46532" y="199694"/>
                    <a:pt x="63105" y="187216"/>
                    <a:pt x="65582" y="169119"/>
                  </a:cubicBezTo>
                  <a:lnTo>
                    <a:pt x="84156" y="37578"/>
                  </a:lnTo>
                  <a:cubicBezTo>
                    <a:pt x="86728" y="19481"/>
                    <a:pt x="74250" y="2907"/>
                    <a:pt x="56152" y="336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1" name="Google Shape;1331;p34"/>
            <p:cNvSpPr/>
            <p:nvPr/>
          </p:nvSpPr>
          <p:spPr>
            <a:xfrm rot="249423">
              <a:off x="4340636" y="329659"/>
              <a:ext cx="539310" cy="591904"/>
            </a:xfrm>
            <a:custGeom>
              <a:avLst/>
              <a:gdLst/>
              <a:ahLst/>
              <a:cxnLst/>
              <a:rect l="l" t="t" r="r" b="b"/>
              <a:pathLst>
                <a:path w="539239" h="591826" extrusionOk="0">
                  <a:moveTo>
                    <a:pt x="14529" y="0"/>
                  </a:moveTo>
                  <a:cubicBezTo>
                    <a:pt x="14529" y="0"/>
                    <a:pt x="-22713" y="587693"/>
                    <a:pt x="22054" y="586645"/>
                  </a:cubicBezTo>
                  <a:cubicBezTo>
                    <a:pt x="63012" y="585692"/>
                    <a:pt x="263227" y="450056"/>
                    <a:pt x="263227" y="450056"/>
                  </a:cubicBezTo>
                  <a:cubicBezTo>
                    <a:pt x="263227" y="450056"/>
                    <a:pt x="489255" y="604933"/>
                    <a:pt x="521259" y="590931"/>
                  </a:cubicBezTo>
                  <a:cubicBezTo>
                    <a:pt x="558978" y="574357"/>
                    <a:pt x="525641" y="8096"/>
                    <a:pt x="525641" y="8096"/>
                  </a:cubicBezTo>
                  <a:lnTo>
                    <a:pt x="145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2" name="Google Shape;1332;p34"/>
            <p:cNvSpPr/>
            <p:nvPr/>
          </p:nvSpPr>
          <p:spPr>
            <a:xfrm rot="249423">
              <a:off x="4378743" y="387697"/>
              <a:ext cx="67544" cy="210819"/>
            </a:xfrm>
            <a:custGeom>
              <a:avLst/>
              <a:gdLst/>
              <a:ahLst/>
              <a:cxnLst/>
              <a:rect l="l" t="t" r="r" b="b"/>
              <a:pathLst>
                <a:path w="67535" h="210791" extrusionOk="0">
                  <a:moveTo>
                    <a:pt x="34959" y="2"/>
                  </a:moveTo>
                  <a:cubicBezTo>
                    <a:pt x="16671" y="-189"/>
                    <a:pt x="1335" y="15147"/>
                    <a:pt x="1145" y="34577"/>
                  </a:cubicBezTo>
                  <a:lnTo>
                    <a:pt x="2" y="175357"/>
                  </a:lnTo>
                  <a:cubicBezTo>
                    <a:pt x="-189" y="194788"/>
                    <a:pt x="14289" y="210504"/>
                    <a:pt x="32577" y="210790"/>
                  </a:cubicBezTo>
                  <a:cubicBezTo>
                    <a:pt x="50865" y="210981"/>
                    <a:pt x="65724" y="195645"/>
                    <a:pt x="66010" y="176214"/>
                  </a:cubicBezTo>
                  <a:lnTo>
                    <a:pt x="67534" y="35435"/>
                  </a:lnTo>
                  <a:cubicBezTo>
                    <a:pt x="67725" y="16004"/>
                    <a:pt x="53247" y="192"/>
                    <a:pt x="34959" y="2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3" name="Google Shape;1333;p34"/>
            <p:cNvSpPr/>
            <p:nvPr/>
          </p:nvSpPr>
          <p:spPr>
            <a:xfrm>
              <a:off x="5316478" y="378077"/>
              <a:ext cx="540768" cy="571264"/>
            </a:xfrm>
            <a:custGeom>
              <a:avLst/>
              <a:gdLst/>
              <a:ahLst/>
              <a:cxnLst/>
              <a:rect l="l" t="t" r="r" b="b"/>
              <a:pathLst>
                <a:path w="540768" h="571264" extrusionOk="0">
                  <a:moveTo>
                    <a:pt x="25227" y="0"/>
                  </a:moveTo>
                  <a:cubicBezTo>
                    <a:pt x="25227" y="0"/>
                    <a:pt x="-26494" y="553307"/>
                    <a:pt x="18178" y="553403"/>
                  </a:cubicBezTo>
                  <a:cubicBezTo>
                    <a:pt x="59136" y="553593"/>
                    <a:pt x="262685" y="430911"/>
                    <a:pt x="262685" y="430911"/>
                  </a:cubicBezTo>
                  <a:cubicBezTo>
                    <a:pt x="262685" y="430911"/>
                    <a:pt x="484808" y="582930"/>
                    <a:pt x="517098" y="570548"/>
                  </a:cubicBezTo>
                  <a:cubicBezTo>
                    <a:pt x="555198" y="555974"/>
                    <a:pt x="535862" y="21050"/>
                    <a:pt x="535862" y="21050"/>
                  </a:cubicBezTo>
                  <a:lnTo>
                    <a:pt x="252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4" name="Google Shape;1334;p34"/>
            <p:cNvSpPr/>
            <p:nvPr/>
          </p:nvSpPr>
          <p:spPr>
            <a:xfrm>
              <a:off x="5359303" y="434442"/>
              <a:ext cx="71006" cy="198641"/>
            </a:xfrm>
            <a:custGeom>
              <a:avLst/>
              <a:gdLst/>
              <a:ahLst/>
              <a:cxnLst/>
              <a:rect l="l" t="t" r="r" b="b"/>
              <a:pathLst>
                <a:path w="71006" h="198641" extrusionOk="0">
                  <a:moveTo>
                    <a:pt x="39266" y="23"/>
                  </a:moveTo>
                  <a:cubicBezTo>
                    <a:pt x="20978" y="-644"/>
                    <a:pt x="5262" y="13453"/>
                    <a:pt x="4595" y="31741"/>
                  </a:cubicBezTo>
                  <a:lnTo>
                    <a:pt x="23" y="164424"/>
                  </a:lnTo>
                  <a:cubicBezTo>
                    <a:pt x="-644" y="182712"/>
                    <a:pt x="13358" y="197952"/>
                    <a:pt x="31741" y="198619"/>
                  </a:cubicBezTo>
                  <a:cubicBezTo>
                    <a:pt x="50029" y="199286"/>
                    <a:pt x="65269" y="185284"/>
                    <a:pt x="65936" y="166901"/>
                  </a:cubicBezTo>
                  <a:lnTo>
                    <a:pt x="70984" y="34122"/>
                  </a:lnTo>
                  <a:cubicBezTo>
                    <a:pt x="71651" y="16025"/>
                    <a:pt x="57554" y="785"/>
                    <a:pt x="39266" y="23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5" name="Google Shape;1335;p34"/>
            <p:cNvSpPr/>
            <p:nvPr/>
          </p:nvSpPr>
          <p:spPr>
            <a:xfrm>
              <a:off x="6273418" y="384554"/>
              <a:ext cx="540360" cy="555502"/>
            </a:xfrm>
            <a:custGeom>
              <a:avLst/>
              <a:gdLst/>
              <a:ahLst/>
              <a:cxnLst/>
              <a:rect l="l" t="t" r="r" b="b"/>
              <a:pathLst>
                <a:path w="540360" h="555502" extrusionOk="0">
                  <a:moveTo>
                    <a:pt x="7738" y="2381"/>
                  </a:moveTo>
                  <a:cubicBezTo>
                    <a:pt x="7738" y="2381"/>
                    <a:pt x="-18647" y="557403"/>
                    <a:pt x="26026" y="555498"/>
                  </a:cubicBezTo>
                  <a:cubicBezTo>
                    <a:pt x="66983" y="553784"/>
                    <a:pt x="264627" y="421958"/>
                    <a:pt x="264627" y="421958"/>
                  </a:cubicBezTo>
                  <a:cubicBezTo>
                    <a:pt x="264627" y="421958"/>
                    <a:pt x="493417" y="563594"/>
                    <a:pt x="525231" y="549783"/>
                  </a:cubicBezTo>
                  <a:cubicBezTo>
                    <a:pt x="562664" y="533400"/>
                    <a:pt x="518849" y="0"/>
                    <a:pt x="518849" y="0"/>
                  </a:cubicBezTo>
                  <a:lnTo>
                    <a:pt x="7738" y="238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6" name="Google Shape;1336;p34"/>
            <p:cNvSpPr/>
            <p:nvPr/>
          </p:nvSpPr>
          <p:spPr>
            <a:xfrm>
              <a:off x="6307442" y="440656"/>
              <a:ext cx="67534" cy="198787"/>
            </a:xfrm>
            <a:custGeom>
              <a:avLst/>
              <a:gdLst/>
              <a:ahLst/>
              <a:cxnLst/>
              <a:rect l="l" t="t" r="r" b="b"/>
              <a:pathLst>
                <a:path w="67534" h="198787" extrusionOk="0">
                  <a:moveTo>
                    <a:pt x="33149" y="0"/>
                  </a:moveTo>
                  <a:cubicBezTo>
                    <a:pt x="14861" y="191"/>
                    <a:pt x="-189" y="14955"/>
                    <a:pt x="2" y="33243"/>
                  </a:cubicBezTo>
                  <a:lnTo>
                    <a:pt x="1526" y="166021"/>
                  </a:lnTo>
                  <a:cubicBezTo>
                    <a:pt x="1716" y="184309"/>
                    <a:pt x="16385" y="198882"/>
                    <a:pt x="34768" y="198787"/>
                  </a:cubicBezTo>
                  <a:cubicBezTo>
                    <a:pt x="53151" y="198692"/>
                    <a:pt x="67629" y="183928"/>
                    <a:pt x="67534" y="165545"/>
                  </a:cubicBezTo>
                  <a:lnTo>
                    <a:pt x="66486" y="32671"/>
                  </a:lnTo>
                  <a:cubicBezTo>
                    <a:pt x="66201" y="14478"/>
                    <a:pt x="51437" y="-95"/>
                    <a:pt x="33149" y="0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7" name="Google Shape;1337;p34"/>
            <p:cNvSpPr/>
            <p:nvPr/>
          </p:nvSpPr>
          <p:spPr>
            <a:xfrm>
              <a:off x="7316078" y="348930"/>
              <a:ext cx="540855" cy="557503"/>
            </a:xfrm>
            <a:custGeom>
              <a:avLst/>
              <a:gdLst/>
              <a:ahLst/>
              <a:cxnLst/>
              <a:rect l="l" t="t" r="r" b="b"/>
              <a:pathLst>
                <a:path w="540855" h="557503" extrusionOk="0">
                  <a:moveTo>
                    <a:pt x="6541" y="4381"/>
                  </a:moveTo>
                  <a:cubicBezTo>
                    <a:pt x="6541" y="4381"/>
                    <a:pt x="-17653" y="559499"/>
                    <a:pt x="27020" y="557498"/>
                  </a:cubicBezTo>
                  <a:cubicBezTo>
                    <a:pt x="67977" y="555593"/>
                    <a:pt x="265145" y="423005"/>
                    <a:pt x="265145" y="423005"/>
                  </a:cubicBezTo>
                  <a:cubicBezTo>
                    <a:pt x="265145" y="423005"/>
                    <a:pt x="494507" y="563785"/>
                    <a:pt x="526225" y="549783"/>
                  </a:cubicBezTo>
                  <a:cubicBezTo>
                    <a:pt x="563563" y="533305"/>
                    <a:pt x="517653" y="0"/>
                    <a:pt x="517653" y="0"/>
                  </a:cubicBezTo>
                  <a:lnTo>
                    <a:pt x="6541" y="43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8" name="Google Shape;1338;p34"/>
            <p:cNvSpPr/>
            <p:nvPr/>
          </p:nvSpPr>
          <p:spPr>
            <a:xfrm>
              <a:off x="7349097" y="406840"/>
              <a:ext cx="67919" cy="198792"/>
            </a:xfrm>
            <a:custGeom>
              <a:avLst/>
              <a:gdLst/>
              <a:ahLst/>
              <a:cxnLst/>
              <a:rect l="l" t="t" r="r" b="b"/>
              <a:pathLst>
                <a:path w="67919" h="198792" extrusionOk="0">
                  <a:moveTo>
                    <a:pt x="33053" y="2"/>
                  </a:moveTo>
                  <a:cubicBezTo>
                    <a:pt x="14765" y="192"/>
                    <a:pt x="-189" y="15051"/>
                    <a:pt x="2" y="33435"/>
                  </a:cubicBezTo>
                  <a:lnTo>
                    <a:pt x="2002" y="166213"/>
                  </a:lnTo>
                  <a:cubicBezTo>
                    <a:pt x="2192" y="184501"/>
                    <a:pt x="17051" y="199074"/>
                    <a:pt x="35339" y="198789"/>
                  </a:cubicBezTo>
                  <a:cubicBezTo>
                    <a:pt x="53628" y="198598"/>
                    <a:pt x="68201" y="183739"/>
                    <a:pt x="67915" y="165451"/>
                  </a:cubicBezTo>
                  <a:lnTo>
                    <a:pt x="66391" y="32577"/>
                  </a:lnTo>
                  <a:cubicBezTo>
                    <a:pt x="66201" y="14289"/>
                    <a:pt x="51436" y="-189"/>
                    <a:pt x="33053" y="2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9" name="Google Shape;1339;p34"/>
            <p:cNvSpPr/>
            <p:nvPr/>
          </p:nvSpPr>
          <p:spPr>
            <a:xfrm>
              <a:off x="8233494" y="241202"/>
              <a:ext cx="582156" cy="606613"/>
            </a:xfrm>
            <a:custGeom>
              <a:avLst/>
              <a:gdLst/>
              <a:ahLst/>
              <a:cxnLst/>
              <a:rect l="l" t="t" r="r" b="b"/>
              <a:pathLst>
                <a:path w="582156" h="606613" extrusionOk="0">
                  <a:moveTo>
                    <a:pt x="0" y="58769"/>
                  </a:moveTo>
                  <a:cubicBezTo>
                    <a:pt x="0" y="58769"/>
                    <a:pt x="35052" y="613315"/>
                    <a:pt x="79248" y="606552"/>
                  </a:cubicBezTo>
                  <a:cubicBezTo>
                    <a:pt x="119729" y="600266"/>
                    <a:pt x="301657" y="447485"/>
                    <a:pt x="301657" y="447485"/>
                  </a:cubicBezTo>
                  <a:cubicBezTo>
                    <a:pt x="301657" y="447485"/>
                    <a:pt x="544735" y="563023"/>
                    <a:pt x="574739" y="545783"/>
                  </a:cubicBezTo>
                  <a:cubicBezTo>
                    <a:pt x="610076" y="525399"/>
                    <a:pt x="507682" y="0"/>
                    <a:pt x="507682" y="0"/>
                  </a:cubicBezTo>
                  <a:lnTo>
                    <a:pt x="0" y="587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0" name="Google Shape;1340;p34"/>
            <p:cNvSpPr/>
            <p:nvPr/>
          </p:nvSpPr>
          <p:spPr>
            <a:xfrm>
              <a:off x="8268882" y="346592"/>
              <a:ext cx="82108" cy="197939"/>
            </a:xfrm>
            <a:custGeom>
              <a:avLst/>
              <a:gdLst/>
              <a:ahLst/>
              <a:cxnLst/>
              <a:rect l="l" t="t" r="r" b="b"/>
              <a:pathLst>
                <a:path w="82108" h="197939" extrusionOk="0">
                  <a:moveTo>
                    <a:pt x="29573" y="243"/>
                  </a:moveTo>
                  <a:cubicBezTo>
                    <a:pt x="11380" y="2434"/>
                    <a:pt x="-1955" y="18817"/>
                    <a:pt x="236" y="37010"/>
                  </a:cubicBezTo>
                  <a:lnTo>
                    <a:pt x="16333" y="168836"/>
                  </a:lnTo>
                  <a:cubicBezTo>
                    <a:pt x="18524" y="187028"/>
                    <a:pt x="34811" y="199887"/>
                    <a:pt x="53005" y="197696"/>
                  </a:cubicBezTo>
                  <a:cubicBezTo>
                    <a:pt x="71197" y="195506"/>
                    <a:pt x="84056" y="179218"/>
                    <a:pt x="81865" y="161025"/>
                  </a:cubicBezTo>
                  <a:lnTo>
                    <a:pt x="66149" y="29104"/>
                  </a:lnTo>
                  <a:cubicBezTo>
                    <a:pt x="64053" y="10911"/>
                    <a:pt x="47766" y="-1948"/>
                    <a:pt x="29573" y="243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1" name="Google Shape;1341;p34"/>
            <p:cNvSpPr/>
            <p:nvPr/>
          </p:nvSpPr>
          <p:spPr>
            <a:xfrm>
              <a:off x="9167992" y="106043"/>
              <a:ext cx="570176" cy="594878"/>
            </a:xfrm>
            <a:custGeom>
              <a:avLst/>
              <a:gdLst/>
              <a:ahLst/>
              <a:cxnLst/>
              <a:rect l="l" t="t" r="r" b="b"/>
              <a:pathLst>
                <a:path w="570176" h="594878" extrusionOk="0">
                  <a:moveTo>
                    <a:pt x="0" y="45149"/>
                  </a:moveTo>
                  <a:cubicBezTo>
                    <a:pt x="0" y="45149"/>
                    <a:pt x="20288" y="600456"/>
                    <a:pt x="64675" y="594836"/>
                  </a:cubicBezTo>
                  <a:cubicBezTo>
                    <a:pt x="105347" y="589693"/>
                    <a:pt x="291275" y="441770"/>
                    <a:pt x="291275" y="441770"/>
                  </a:cubicBezTo>
                  <a:cubicBezTo>
                    <a:pt x="291275" y="441770"/>
                    <a:pt x="531209" y="563785"/>
                    <a:pt x="561594" y="547307"/>
                  </a:cubicBezTo>
                  <a:cubicBezTo>
                    <a:pt x="597504" y="527876"/>
                    <a:pt x="509111" y="0"/>
                    <a:pt x="509111" y="0"/>
                  </a:cubicBezTo>
                  <a:lnTo>
                    <a:pt x="0" y="451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2" name="Google Shape;1342;p34"/>
            <p:cNvSpPr/>
            <p:nvPr/>
          </p:nvSpPr>
          <p:spPr>
            <a:xfrm>
              <a:off x="9201280" y="199715"/>
              <a:ext cx="78589" cy="198228"/>
            </a:xfrm>
            <a:custGeom>
              <a:avLst/>
              <a:gdLst/>
              <a:ahLst/>
              <a:cxnLst/>
              <a:rect l="l" t="t" r="r" b="b"/>
              <a:pathLst>
                <a:path w="78589" h="198228" extrusionOk="0">
                  <a:moveTo>
                    <a:pt x="30434" y="149"/>
                  </a:moveTo>
                  <a:cubicBezTo>
                    <a:pt x="12146" y="1864"/>
                    <a:pt x="-1570" y="17866"/>
                    <a:pt x="145" y="36059"/>
                  </a:cubicBezTo>
                  <a:lnTo>
                    <a:pt x="12718" y="168266"/>
                  </a:lnTo>
                  <a:cubicBezTo>
                    <a:pt x="14432" y="186554"/>
                    <a:pt x="30339" y="199793"/>
                    <a:pt x="48627" y="198079"/>
                  </a:cubicBezTo>
                  <a:cubicBezTo>
                    <a:pt x="66915" y="196364"/>
                    <a:pt x="80155" y="180458"/>
                    <a:pt x="78441" y="162265"/>
                  </a:cubicBezTo>
                  <a:lnTo>
                    <a:pt x="66248" y="29963"/>
                  </a:lnTo>
                  <a:cubicBezTo>
                    <a:pt x="64534" y="11675"/>
                    <a:pt x="48627" y="-1565"/>
                    <a:pt x="30434" y="149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3" name="Google Shape;1343;p34"/>
            <p:cNvSpPr/>
            <p:nvPr/>
          </p:nvSpPr>
          <p:spPr>
            <a:xfrm>
              <a:off x="2057863" y="-23607"/>
              <a:ext cx="8076274" cy="450109"/>
            </a:xfrm>
            <a:custGeom>
              <a:avLst/>
              <a:gdLst/>
              <a:ahLst/>
              <a:cxnLst/>
              <a:rect l="l" t="t" r="r" b="b"/>
              <a:pathLst>
                <a:path w="8076274" h="450109" extrusionOk="0">
                  <a:moveTo>
                    <a:pt x="38483" y="491"/>
                  </a:moveTo>
                  <a:cubicBezTo>
                    <a:pt x="20386" y="-2652"/>
                    <a:pt x="3622" y="9635"/>
                    <a:pt x="479" y="27732"/>
                  </a:cubicBezTo>
                  <a:cubicBezTo>
                    <a:pt x="-2569" y="45830"/>
                    <a:pt x="9242" y="63070"/>
                    <a:pt x="27244" y="66118"/>
                  </a:cubicBezTo>
                  <a:cubicBezTo>
                    <a:pt x="28387" y="66309"/>
                    <a:pt x="99158" y="78024"/>
                    <a:pt x="127733" y="82596"/>
                  </a:cubicBezTo>
                  <a:cubicBezTo>
                    <a:pt x="209171" y="95741"/>
                    <a:pt x="303374" y="110124"/>
                    <a:pt x="409006" y="125935"/>
                  </a:cubicBezTo>
                  <a:cubicBezTo>
                    <a:pt x="710663" y="170893"/>
                    <a:pt x="1043466" y="216137"/>
                    <a:pt x="1398368" y="258047"/>
                  </a:cubicBezTo>
                  <a:cubicBezTo>
                    <a:pt x="2197039" y="352535"/>
                    <a:pt x="2986471" y="417972"/>
                    <a:pt x="3724563" y="441117"/>
                  </a:cubicBezTo>
                  <a:cubicBezTo>
                    <a:pt x="3903157" y="446737"/>
                    <a:pt x="4077274" y="449690"/>
                    <a:pt x="4246533" y="450071"/>
                  </a:cubicBezTo>
                  <a:cubicBezTo>
                    <a:pt x="5128548" y="451976"/>
                    <a:pt x="6033804" y="382824"/>
                    <a:pt x="6912009" y="266524"/>
                  </a:cubicBezTo>
                  <a:cubicBezTo>
                    <a:pt x="7215190" y="226424"/>
                    <a:pt x="7493606" y="183180"/>
                    <a:pt x="7740684" y="140127"/>
                  </a:cubicBezTo>
                  <a:cubicBezTo>
                    <a:pt x="7827171" y="125078"/>
                    <a:pt x="7903658" y="111171"/>
                    <a:pt x="7969284" y="98598"/>
                  </a:cubicBezTo>
                  <a:cubicBezTo>
                    <a:pt x="7992240" y="94217"/>
                    <a:pt x="8048723" y="83168"/>
                    <a:pt x="8049675" y="82977"/>
                  </a:cubicBezTo>
                  <a:cubicBezTo>
                    <a:pt x="8067678" y="79263"/>
                    <a:pt x="8079298" y="61641"/>
                    <a:pt x="8075584" y="43639"/>
                  </a:cubicBezTo>
                  <a:cubicBezTo>
                    <a:pt x="8071869" y="25732"/>
                    <a:pt x="8054248" y="14016"/>
                    <a:pt x="8036341" y="17731"/>
                  </a:cubicBezTo>
                  <a:cubicBezTo>
                    <a:pt x="8035483" y="17922"/>
                    <a:pt x="7979667" y="28971"/>
                    <a:pt x="7956902" y="33352"/>
                  </a:cubicBezTo>
                  <a:cubicBezTo>
                    <a:pt x="7891561" y="45830"/>
                    <a:pt x="7815361" y="59832"/>
                    <a:pt x="7729159" y="74881"/>
                  </a:cubicBezTo>
                  <a:cubicBezTo>
                    <a:pt x="7482938" y="117744"/>
                    <a:pt x="7205856" y="160797"/>
                    <a:pt x="6903627" y="200802"/>
                  </a:cubicBezTo>
                  <a:cubicBezTo>
                    <a:pt x="6028089" y="316721"/>
                    <a:pt x="5125405" y="385301"/>
                    <a:pt x="4246629" y="383396"/>
                  </a:cubicBezTo>
                  <a:cubicBezTo>
                    <a:pt x="4078036" y="383015"/>
                    <a:pt x="3904872" y="380062"/>
                    <a:pt x="3726945" y="374442"/>
                  </a:cubicBezTo>
                  <a:cubicBezTo>
                    <a:pt x="2990948" y="351392"/>
                    <a:pt x="2203421" y="286146"/>
                    <a:pt x="1406559" y="191848"/>
                  </a:cubicBezTo>
                  <a:cubicBezTo>
                    <a:pt x="1052325" y="149938"/>
                    <a:pt x="719902" y="105075"/>
                    <a:pt x="418912" y="60117"/>
                  </a:cubicBezTo>
                  <a:cubicBezTo>
                    <a:pt x="313470" y="44592"/>
                    <a:pt x="219649" y="30114"/>
                    <a:pt x="138496" y="16969"/>
                  </a:cubicBezTo>
                  <a:cubicBezTo>
                    <a:pt x="110016" y="12397"/>
                    <a:pt x="39531" y="681"/>
                    <a:pt x="38483" y="4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44" name="Google Shape;1344;p34"/>
          <p:cNvSpPr txBox="1">
            <a:spLocks noGrp="1"/>
          </p:cNvSpPr>
          <p:nvPr>
            <p:ph type="title" idx="4294967295"/>
          </p:nvPr>
        </p:nvSpPr>
        <p:spPr>
          <a:xfrm>
            <a:off x="914900" y="1256450"/>
            <a:ext cx="5322600" cy="183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Concours des Incorruptibles</a:t>
            </a:r>
            <a:br>
              <a:rPr lang="fr-FR" dirty="0"/>
            </a:br>
            <a:endParaRPr lang="fr-FR" sz="5000" dirty="0"/>
          </a:p>
        </p:txBody>
      </p:sp>
      <p:sp>
        <p:nvSpPr>
          <p:cNvPr id="1347" name="Google Shape;1347;p34"/>
          <p:cNvSpPr/>
          <p:nvPr/>
        </p:nvSpPr>
        <p:spPr>
          <a:xfrm rot="1219388">
            <a:off x="10141449" y="2103836"/>
            <a:ext cx="1732755" cy="354908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rgbClr val="FFFFFF">
              <a:alpha val="3988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3C03C5-3F5C-2EC7-78BC-D3D17763E535}"/>
              </a:ext>
            </a:extLst>
          </p:cNvPr>
          <p:cNvSpPr/>
          <p:nvPr/>
        </p:nvSpPr>
        <p:spPr>
          <a:xfrm>
            <a:off x="855658" y="2852093"/>
            <a:ext cx="5539713" cy="964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</a:pPr>
            <a:r>
              <a:rPr lang="fr-FR" sz="200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Un prix littéraire pour la jeunesse décerné par la jeunesse</a:t>
            </a:r>
          </a:p>
        </p:txBody>
      </p:sp>
      <p:grpSp>
        <p:nvGrpSpPr>
          <p:cNvPr id="1348" name="Google Shape;1348;p34"/>
          <p:cNvGrpSpPr/>
          <p:nvPr/>
        </p:nvGrpSpPr>
        <p:grpSpPr>
          <a:xfrm flipH="1">
            <a:off x="5536582" y="5281688"/>
            <a:ext cx="1225887" cy="1332706"/>
            <a:chOff x="130330" y="1547568"/>
            <a:chExt cx="1225887" cy="1332706"/>
          </a:xfrm>
        </p:grpSpPr>
        <p:grpSp>
          <p:nvGrpSpPr>
            <p:cNvPr id="1349" name="Google Shape;1349;p34"/>
            <p:cNvGrpSpPr/>
            <p:nvPr/>
          </p:nvGrpSpPr>
          <p:grpSpPr>
            <a:xfrm>
              <a:off x="924969" y="1547568"/>
              <a:ext cx="431248" cy="430702"/>
              <a:chOff x="1480294" y="939468"/>
              <a:chExt cx="431248" cy="430702"/>
            </a:xfrm>
          </p:grpSpPr>
          <p:sp>
            <p:nvSpPr>
              <p:cNvPr id="1350" name="Google Shape;1350;p34"/>
              <p:cNvSpPr/>
              <p:nvPr/>
            </p:nvSpPr>
            <p:spPr>
              <a:xfrm>
                <a:off x="1480294" y="939468"/>
                <a:ext cx="431248" cy="430702"/>
              </a:xfrm>
              <a:custGeom>
                <a:avLst/>
                <a:gdLst/>
                <a:ahLst/>
                <a:cxnLst/>
                <a:rect l="l" t="t" r="r" b="b"/>
                <a:pathLst>
                  <a:path w="646065" h="645246" extrusionOk="0">
                    <a:moveTo>
                      <a:pt x="140676" y="368904"/>
                    </a:moveTo>
                    <a:cubicBezTo>
                      <a:pt x="140676" y="368904"/>
                      <a:pt x="-20011" y="233649"/>
                      <a:pt x="2087" y="188406"/>
                    </a:cubicBezTo>
                    <a:cubicBezTo>
                      <a:pt x="24185" y="143162"/>
                      <a:pt x="229068" y="188025"/>
                      <a:pt x="229068" y="188025"/>
                    </a:cubicBezTo>
                    <a:cubicBezTo>
                      <a:pt x="229068" y="188025"/>
                      <a:pt x="307554" y="-6952"/>
                      <a:pt x="357274" y="192"/>
                    </a:cubicBezTo>
                    <a:cubicBezTo>
                      <a:pt x="406995" y="7335"/>
                      <a:pt x="428045" y="216600"/>
                      <a:pt x="428045" y="216600"/>
                    </a:cubicBezTo>
                    <a:cubicBezTo>
                      <a:pt x="428045" y="216600"/>
                      <a:pt x="637214" y="231363"/>
                      <a:pt x="645786" y="280989"/>
                    </a:cubicBezTo>
                    <a:cubicBezTo>
                      <a:pt x="654359" y="330614"/>
                      <a:pt x="462525" y="415196"/>
                      <a:pt x="462525" y="415196"/>
                    </a:cubicBezTo>
                    <a:cubicBezTo>
                      <a:pt x="462525" y="415196"/>
                      <a:pt x="513294" y="619317"/>
                      <a:pt x="468907" y="642843"/>
                    </a:cubicBezTo>
                    <a:cubicBezTo>
                      <a:pt x="424521" y="666370"/>
                      <a:pt x="284884" y="509398"/>
                      <a:pt x="284884" y="509398"/>
                    </a:cubicBezTo>
                    <a:cubicBezTo>
                      <a:pt x="284884" y="509398"/>
                      <a:pt x="107148" y="620745"/>
                      <a:pt x="71143" y="585693"/>
                    </a:cubicBezTo>
                    <a:cubicBezTo>
                      <a:pt x="35043" y="550451"/>
                      <a:pt x="140676" y="368904"/>
                      <a:pt x="140676" y="36890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dist="63500" dir="2700000" algn="tl" rotWithShape="0">
                  <a:schemeClr val="accent6">
                    <a:alpha val="44310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1" name="Google Shape;1351;p34"/>
              <p:cNvSpPr/>
              <p:nvPr/>
            </p:nvSpPr>
            <p:spPr>
              <a:xfrm>
                <a:off x="1525689" y="1010150"/>
                <a:ext cx="239567" cy="175288"/>
              </a:xfrm>
              <a:custGeom>
                <a:avLst/>
                <a:gdLst/>
                <a:ahLst/>
                <a:cxnLst/>
                <a:rect l="l" t="t" r="r" b="b"/>
                <a:pathLst>
                  <a:path w="358902" h="262604" extrusionOk="0">
                    <a:moveTo>
                      <a:pt x="341757" y="0"/>
                    </a:moveTo>
                    <a:lnTo>
                      <a:pt x="0" y="193358"/>
                    </a:lnTo>
                    <a:cubicBezTo>
                      <a:pt x="34671" y="230505"/>
                      <a:pt x="67246" y="258223"/>
                      <a:pt x="72295" y="262604"/>
                    </a:cubicBezTo>
                    <a:lnTo>
                      <a:pt x="358902" y="100489"/>
                    </a:lnTo>
                    <a:cubicBezTo>
                      <a:pt x="357473" y="87535"/>
                      <a:pt x="352901" y="49054"/>
                      <a:pt x="341757" y="0"/>
                    </a:cubicBezTo>
                    <a:close/>
                  </a:path>
                </a:pathLst>
              </a:custGeom>
              <a:solidFill>
                <a:srgbClr val="FFFFFF">
                  <a:alpha val="2039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2" name="Google Shape;1352;p34"/>
              <p:cNvSpPr/>
              <p:nvPr/>
            </p:nvSpPr>
            <p:spPr>
              <a:xfrm>
                <a:off x="1522399" y="1086943"/>
                <a:ext cx="388697" cy="247837"/>
              </a:xfrm>
              <a:custGeom>
                <a:avLst/>
                <a:gdLst/>
                <a:ahLst/>
                <a:cxnLst/>
                <a:rect l="l" t="t" r="r" b="b"/>
                <a:pathLst>
                  <a:path w="582317" h="371291" extrusionOk="0">
                    <a:moveTo>
                      <a:pt x="417070" y="0"/>
                    </a:moveTo>
                    <a:lnTo>
                      <a:pt x="45404" y="207550"/>
                    </a:lnTo>
                    <a:cubicBezTo>
                      <a:pt x="34831" y="228124"/>
                      <a:pt x="25783" y="251270"/>
                      <a:pt x="16829" y="273653"/>
                    </a:cubicBezTo>
                    <a:cubicBezTo>
                      <a:pt x="12067" y="286321"/>
                      <a:pt x="-7745" y="319754"/>
                      <a:pt x="3304" y="356997"/>
                    </a:cubicBezTo>
                    <a:cubicBezTo>
                      <a:pt x="10352" y="380905"/>
                      <a:pt x="53786" y="368522"/>
                      <a:pt x="67121" y="364426"/>
                    </a:cubicBezTo>
                    <a:cubicBezTo>
                      <a:pt x="78456" y="361188"/>
                      <a:pt x="112270" y="352901"/>
                      <a:pt x="221236" y="288988"/>
                    </a:cubicBezTo>
                    <a:cubicBezTo>
                      <a:pt x="248763" y="272796"/>
                      <a:pt x="275433" y="260509"/>
                      <a:pt x="314485" y="240125"/>
                    </a:cubicBezTo>
                    <a:cubicBezTo>
                      <a:pt x="358015" y="217360"/>
                      <a:pt x="374683" y="207454"/>
                      <a:pt x="400496" y="195263"/>
                    </a:cubicBezTo>
                    <a:cubicBezTo>
                      <a:pt x="587567" y="107156"/>
                      <a:pt x="582995" y="69532"/>
                      <a:pt x="582138" y="58960"/>
                    </a:cubicBezTo>
                    <a:cubicBezTo>
                      <a:pt x="578233" y="12001"/>
                      <a:pt x="417260" y="0"/>
                      <a:pt x="417070" y="0"/>
                    </a:cubicBezTo>
                    <a:close/>
                  </a:path>
                </a:pathLst>
              </a:custGeom>
              <a:solidFill>
                <a:srgbClr val="FFFFFF">
                  <a:alpha val="184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53" name="Google Shape;1353;p34"/>
            <p:cNvGrpSpPr/>
            <p:nvPr/>
          </p:nvGrpSpPr>
          <p:grpSpPr>
            <a:xfrm rot="-1169911">
              <a:off x="189849" y="2389935"/>
              <a:ext cx="431212" cy="430724"/>
              <a:chOff x="1326633" y="2888003"/>
              <a:chExt cx="431189" cy="430702"/>
            </a:xfrm>
          </p:grpSpPr>
          <p:sp>
            <p:nvSpPr>
              <p:cNvPr id="1354" name="Google Shape;1354;p34"/>
              <p:cNvSpPr/>
              <p:nvPr/>
            </p:nvSpPr>
            <p:spPr>
              <a:xfrm>
                <a:off x="1326633" y="2888003"/>
                <a:ext cx="431189" cy="430702"/>
              </a:xfrm>
              <a:custGeom>
                <a:avLst/>
                <a:gdLst/>
                <a:ahLst/>
                <a:cxnLst/>
                <a:rect l="l" t="t" r="r" b="b"/>
                <a:pathLst>
                  <a:path w="645976" h="645246" extrusionOk="0">
                    <a:moveTo>
                      <a:pt x="140676" y="368904"/>
                    </a:moveTo>
                    <a:cubicBezTo>
                      <a:pt x="140676" y="368904"/>
                      <a:pt x="-20011" y="233649"/>
                      <a:pt x="2087" y="188406"/>
                    </a:cubicBezTo>
                    <a:cubicBezTo>
                      <a:pt x="24185" y="143162"/>
                      <a:pt x="229068" y="188025"/>
                      <a:pt x="229068" y="188025"/>
                    </a:cubicBezTo>
                    <a:cubicBezTo>
                      <a:pt x="229068" y="188025"/>
                      <a:pt x="307554" y="-6952"/>
                      <a:pt x="357274" y="192"/>
                    </a:cubicBezTo>
                    <a:cubicBezTo>
                      <a:pt x="406995" y="7335"/>
                      <a:pt x="427950" y="216600"/>
                      <a:pt x="427950" y="216600"/>
                    </a:cubicBezTo>
                    <a:cubicBezTo>
                      <a:pt x="427950" y="216600"/>
                      <a:pt x="637119" y="231363"/>
                      <a:pt x="645691" y="280989"/>
                    </a:cubicBezTo>
                    <a:cubicBezTo>
                      <a:pt x="654359" y="330614"/>
                      <a:pt x="462430" y="415196"/>
                      <a:pt x="462430" y="415196"/>
                    </a:cubicBezTo>
                    <a:cubicBezTo>
                      <a:pt x="462430" y="415196"/>
                      <a:pt x="513198" y="619317"/>
                      <a:pt x="468812" y="642843"/>
                    </a:cubicBezTo>
                    <a:cubicBezTo>
                      <a:pt x="424425" y="666370"/>
                      <a:pt x="284789" y="509398"/>
                      <a:pt x="284789" y="509398"/>
                    </a:cubicBezTo>
                    <a:cubicBezTo>
                      <a:pt x="284789" y="509398"/>
                      <a:pt x="107052" y="620745"/>
                      <a:pt x="71048" y="585693"/>
                    </a:cubicBezTo>
                    <a:cubicBezTo>
                      <a:pt x="35043" y="550546"/>
                      <a:pt x="140676" y="368904"/>
                      <a:pt x="140676" y="36890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dist="63500" dir="2700000" algn="tl" rotWithShape="0">
                  <a:schemeClr val="accent6">
                    <a:alpha val="44310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5" name="Google Shape;1355;p34"/>
              <p:cNvSpPr/>
              <p:nvPr/>
            </p:nvSpPr>
            <p:spPr>
              <a:xfrm>
                <a:off x="1372029" y="2958685"/>
                <a:ext cx="239566" cy="175224"/>
              </a:xfrm>
              <a:custGeom>
                <a:avLst/>
                <a:gdLst/>
                <a:ahLst/>
                <a:cxnLst/>
                <a:rect l="l" t="t" r="r" b="b"/>
                <a:pathLst>
                  <a:path w="358901" h="262508" extrusionOk="0">
                    <a:moveTo>
                      <a:pt x="341757" y="0"/>
                    </a:moveTo>
                    <a:lnTo>
                      <a:pt x="0" y="193358"/>
                    </a:lnTo>
                    <a:cubicBezTo>
                      <a:pt x="34671" y="230505"/>
                      <a:pt x="67247" y="258223"/>
                      <a:pt x="72295" y="262509"/>
                    </a:cubicBezTo>
                    <a:lnTo>
                      <a:pt x="358902" y="100489"/>
                    </a:lnTo>
                    <a:cubicBezTo>
                      <a:pt x="357569" y="87630"/>
                      <a:pt x="352997" y="49054"/>
                      <a:pt x="341757" y="0"/>
                    </a:cubicBezTo>
                    <a:close/>
                  </a:path>
                </a:pathLst>
              </a:custGeom>
              <a:solidFill>
                <a:srgbClr val="FFFFFF">
                  <a:alpha val="2039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6" name="Google Shape;1356;p34"/>
              <p:cNvSpPr/>
              <p:nvPr/>
            </p:nvSpPr>
            <p:spPr>
              <a:xfrm>
                <a:off x="1368738" y="3035478"/>
                <a:ext cx="388697" cy="247837"/>
              </a:xfrm>
              <a:custGeom>
                <a:avLst/>
                <a:gdLst/>
                <a:ahLst/>
                <a:cxnLst/>
                <a:rect l="l" t="t" r="r" b="b"/>
                <a:pathLst>
                  <a:path w="582317" h="371291" extrusionOk="0">
                    <a:moveTo>
                      <a:pt x="417070" y="0"/>
                    </a:moveTo>
                    <a:lnTo>
                      <a:pt x="45404" y="207550"/>
                    </a:lnTo>
                    <a:cubicBezTo>
                      <a:pt x="34831" y="228124"/>
                      <a:pt x="25783" y="251270"/>
                      <a:pt x="16829" y="273653"/>
                    </a:cubicBezTo>
                    <a:cubicBezTo>
                      <a:pt x="12067" y="286321"/>
                      <a:pt x="-7745" y="319754"/>
                      <a:pt x="3304" y="356997"/>
                    </a:cubicBezTo>
                    <a:cubicBezTo>
                      <a:pt x="10352" y="380905"/>
                      <a:pt x="53786" y="368522"/>
                      <a:pt x="67121" y="364427"/>
                    </a:cubicBezTo>
                    <a:cubicBezTo>
                      <a:pt x="78456" y="361188"/>
                      <a:pt x="112270" y="352901"/>
                      <a:pt x="221236" y="288988"/>
                    </a:cubicBezTo>
                    <a:cubicBezTo>
                      <a:pt x="248763" y="272796"/>
                      <a:pt x="275433" y="260604"/>
                      <a:pt x="314485" y="240125"/>
                    </a:cubicBezTo>
                    <a:cubicBezTo>
                      <a:pt x="358015" y="217361"/>
                      <a:pt x="374683" y="207454"/>
                      <a:pt x="400496" y="195263"/>
                    </a:cubicBezTo>
                    <a:cubicBezTo>
                      <a:pt x="587567" y="107156"/>
                      <a:pt x="582995" y="69533"/>
                      <a:pt x="582138" y="58960"/>
                    </a:cubicBezTo>
                    <a:cubicBezTo>
                      <a:pt x="578328" y="12002"/>
                      <a:pt x="417260" y="0"/>
                      <a:pt x="417070" y="0"/>
                    </a:cubicBezTo>
                    <a:close/>
                  </a:path>
                </a:pathLst>
              </a:custGeom>
              <a:solidFill>
                <a:srgbClr val="FFFFFF">
                  <a:alpha val="184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57" name="Google Shape;1357;p34"/>
            <p:cNvGrpSpPr/>
            <p:nvPr/>
          </p:nvGrpSpPr>
          <p:grpSpPr>
            <a:xfrm>
              <a:off x="323735" y="1784106"/>
              <a:ext cx="431133" cy="430702"/>
              <a:chOff x="323735" y="1784106"/>
              <a:chExt cx="431133" cy="430702"/>
            </a:xfrm>
          </p:grpSpPr>
          <p:sp>
            <p:nvSpPr>
              <p:cNvPr id="1358" name="Google Shape;1358;p34"/>
              <p:cNvSpPr/>
              <p:nvPr/>
            </p:nvSpPr>
            <p:spPr>
              <a:xfrm>
                <a:off x="323735" y="1784106"/>
                <a:ext cx="431133" cy="430702"/>
              </a:xfrm>
              <a:custGeom>
                <a:avLst/>
                <a:gdLst/>
                <a:ahLst/>
                <a:cxnLst/>
                <a:rect l="l" t="t" r="r" b="b"/>
                <a:pathLst>
                  <a:path w="645892" h="645246" extrusionOk="0">
                    <a:moveTo>
                      <a:pt x="140598" y="368904"/>
                    </a:moveTo>
                    <a:cubicBezTo>
                      <a:pt x="140598" y="368904"/>
                      <a:pt x="-20089" y="233649"/>
                      <a:pt x="2104" y="188406"/>
                    </a:cubicBezTo>
                    <a:cubicBezTo>
                      <a:pt x="24202" y="143162"/>
                      <a:pt x="229085" y="188025"/>
                      <a:pt x="229085" y="188025"/>
                    </a:cubicBezTo>
                    <a:cubicBezTo>
                      <a:pt x="229085" y="188025"/>
                      <a:pt x="307476" y="-6952"/>
                      <a:pt x="357196" y="192"/>
                    </a:cubicBezTo>
                    <a:cubicBezTo>
                      <a:pt x="406917" y="7335"/>
                      <a:pt x="427872" y="216600"/>
                      <a:pt x="427872" y="216600"/>
                    </a:cubicBezTo>
                    <a:cubicBezTo>
                      <a:pt x="427872" y="216600"/>
                      <a:pt x="637041" y="231363"/>
                      <a:pt x="645613" y="280989"/>
                    </a:cubicBezTo>
                    <a:cubicBezTo>
                      <a:pt x="654186" y="330614"/>
                      <a:pt x="462447" y="415196"/>
                      <a:pt x="462447" y="415196"/>
                    </a:cubicBezTo>
                    <a:cubicBezTo>
                      <a:pt x="462447" y="415196"/>
                      <a:pt x="513216" y="619317"/>
                      <a:pt x="468924" y="642843"/>
                    </a:cubicBezTo>
                    <a:cubicBezTo>
                      <a:pt x="424538" y="666370"/>
                      <a:pt x="284901" y="509398"/>
                      <a:pt x="284901" y="509398"/>
                    </a:cubicBezTo>
                    <a:cubicBezTo>
                      <a:pt x="284901" y="509398"/>
                      <a:pt x="107165" y="620745"/>
                      <a:pt x="71065" y="585598"/>
                    </a:cubicBezTo>
                    <a:cubicBezTo>
                      <a:pt x="35061" y="550546"/>
                      <a:pt x="140598" y="368904"/>
                      <a:pt x="140598" y="36890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dist="63500" dir="2700000" algn="tl" rotWithShape="0">
                  <a:schemeClr val="accent6">
                    <a:alpha val="44310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9" name="Google Shape;1359;p34"/>
              <p:cNvSpPr/>
              <p:nvPr/>
            </p:nvSpPr>
            <p:spPr>
              <a:xfrm>
                <a:off x="369142" y="1854788"/>
                <a:ext cx="239567" cy="175224"/>
              </a:xfrm>
              <a:custGeom>
                <a:avLst/>
                <a:gdLst/>
                <a:ahLst/>
                <a:cxnLst/>
                <a:rect l="l" t="t" r="r" b="b"/>
                <a:pathLst>
                  <a:path w="358902" h="262508" extrusionOk="0">
                    <a:moveTo>
                      <a:pt x="341662" y="0"/>
                    </a:moveTo>
                    <a:lnTo>
                      <a:pt x="0" y="193358"/>
                    </a:lnTo>
                    <a:cubicBezTo>
                      <a:pt x="34671" y="230505"/>
                      <a:pt x="67246" y="258223"/>
                      <a:pt x="72295" y="262509"/>
                    </a:cubicBezTo>
                    <a:lnTo>
                      <a:pt x="358902" y="100489"/>
                    </a:lnTo>
                    <a:cubicBezTo>
                      <a:pt x="357473" y="87630"/>
                      <a:pt x="352901" y="49054"/>
                      <a:pt x="341662" y="0"/>
                    </a:cubicBezTo>
                    <a:close/>
                  </a:path>
                </a:pathLst>
              </a:custGeom>
              <a:solidFill>
                <a:srgbClr val="FFFFFF">
                  <a:alpha val="2039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0" name="Google Shape;1360;p34"/>
              <p:cNvSpPr/>
              <p:nvPr/>
            </p:nvSpPr>
            <p:spPr>
              <a:xfrm>
                <a:off x="365820" y="1931581"/>
                <a:ext cx="388727" cy="247837"/>
              </a:xfrm>
              <a:custGeom>
                <a:avLst/>
                <a:gdLst/>
                <a:ahLst/>
                <a:cxnLst/>
                <a:rect l="l" t="t" r="r" b="b"/>
                <a:pathLst>
                  <a:path w="582363" h="371291" extrusionOk="0">
                    <a:moveTo>
                      <a:pt x="417116" y="0"/>
                    </a:moveTo>
                    <a:lnTo>
                      <a:pt x="45451" y="207550"/>
                    </a:lnTo>
                    <a:cubicBezTo>
                      <a:pt x="34973" y="228124"/>
                      <a:pt x="25829" y="251270"/>
                      <a:pt x="16876" y="273653"/>
                    </a:cubicBezTo>
                    <a:cubicBezTo>
                      <a:pt x="12113" y="286322"/>
                      <a:pt x="-7699" y="319850"/>
                      <a:pt x="3255" y="356997"/>
                    </a:cubicBezTo>
                    <a:cubicBezTo>
                      <a:pt x="10303" y="380905"/>
                      <a:pt x="53737" y="368522"/>
                      <a:pt x="67072" y="364426"/>
                    </a:cubicBezTo>
                    <a:cubicBezTo>
                      <a:pt x="78407" y="361188"/>
                      <a:pt x="112221" y="352901"/>
                      <a:pt x="221187" y="288989"/>
                    </a:cubicBezTo>
                    <a:cubicBezTo>
                      <a:pt x="248714" y="272796"/>
                      <a:pt x="275384" y="260604"/>
                      <a:pt x="314437" y="240125"/>
                    </a:cubicBezTo>
                    <a:cubicBezTo>
                      <a:pt x="357966" y="217361"/>
                      <a:pt x="374635" y="207454"/>
                      <a:pt x="400543" y="195263"/>
                    </a:cubicBezTo>
                    <a:cubicBezTo>
                      <a:pt x="587614" y="107156"/>
                      <a:pt x="583042" y="69532"/>
                      <a:pt x="582185" y="58960"/>
                    </a:cubicBezTo>
                    <a:cubicBezTo>
                      <a:pt x="578279" y="12002"/>
                      <a:pt x="417307" y="0"/>
                      <a:pt x="417116" y="0"/>
                    </a:cubicBezTo>
                    <a:close/>
                  </a:path>
                </a:pathLst>
              </a:custGeom>
              <a:solidFill>
                <a:srgbClr val="FFFFFF">
                  <a:alpha val="184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61" name="Google Shape;1361;p34"/>
            <p:cNvGrpSpPr/>
            <p:nvPr/>
          </p:nvGrpSpPr>
          <p:grpSpPr>
            <a:xfrm rot="1752158">
              <a:off x="758231" y="2188104"/>
              <a:ext cx="431253" cy="430701"/>
              <a:chOff x="4712181" y="6283221"/>
              <a:chExt cx="431252" cy="430701"/>
            </a:xfrm>
          </p:grpSpPr>
          <p:sp>
            <p:nvSpPr>
              <p:cNvPr id="1362" name="Google Shape;1362;p34"/>
              <p:cNvSpPr/>
              <p:nvPr/>
            </p:nvSpPr>
            <p:spPr>
              <a:xfrm>
                <a:off x="4712181" y="6283221"/>
                <a:ext cx="431252" cy="430701"/>
              </a:xfrm>
              <a:custGeom>
                <a:avLst/>
                <a:gdLst/>
                <a:ahLst/>
                <a:cxnLst/>
                <a:rect l="l" t="t" r="r" b="b"/>
                <a:pathLst>
                  <a:path w="646071" h="645245" extrusionOk="0">
                    <a:moveTo>
                      <a:pt x="140676" y="368904"/>
                    </a:moveTo>
                    <a:cubicBezTo>
                      <a:pt x="140676" y="368904"/>
                      <a:pt x="-20011" y="233649"/>
                      <a:pt x="2087" y="188406"/>
                    </a:cubicBezTo>
                    <a:cubicBezTo>
                      <a:pt x="24185" y="143162"/>
                      <a:pt x="229068" y="188025"/>
                      <a:pt x="229068" y="188025"/>
                    </a:cubicBezTo>
                    <a:cubicBezTo>
                      <a:pt x="229068" y="188025"/>
                      <a:pt x="307458" y="-6952"/>
                      <a:pt x="357274" y="192"/>
                    </a:cubicBezTo>
                    <a:cubicBezTo>
                      <a:pt x="406995" y="7335"/>
                      <a:pt x="428045" y="216600"/>
                      <a:pt x="428045" y="216600"/>
                    </a:cubicBezTo>
                    <a:cubicBezTo>
                      <a:pt x="428045" y="216600"/>
                      <a:pt x="637214" y="231363"/>
                      <a:pt x="645786" y="280989"/>
                    </a:cubicBezTo>
                    <a:cubicBezTo>
                      <a:pt x="654454" y="330614"/>
                      <a:pt x="462525" y="415196"/>
                      <a:pt x="462525" y="415196"/>
                    </a:cubicBezTo>
                    <a:cubicBezTo>
                      <a:pt x="462525" y="415196"/>
                      <a:pt x="513389" y="619317"/>
                      <a:pt x="468907" y="642843"/>
                    </a:cubicBezTo>
                    <a:cubicBezTo>
                      <a:pt x="424521" y="666370"/>
                      <a:pt x="284884" y="509303"/>
                      <a:pt x="284884" y="509303"/>
                    </a:cubicBezTo>
                    <a:cubicBezTo>
                      <a:pt x="284884" y="509303"/>
                      <a:pt x="107148" y="620650"/>
                      <a:pt x="71143" y="585598"/>
                    </a:cubicBezTo>
                    <a:cubicBezTo>
                      <a:pt x="35043" y="550451"/>
                      <a:pt x="140676" y="368904"/>
                      <a:pt x="140676" y="36890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dist="63500" dir="2700000" algn="tl" rotWithShape="0">
                  <a:schemeClr val="accent6">
                    <a:alpha val="44310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3" name="Google Shape;1363;p34"/>
              <p:cNvSpPr/>
              <p:nvPr/>
            </p:nvSpPr>
            <p:spPr>
              <a:xfrm>
                <a:off x="4757576" y="6353902"/>
                <a:ext cx="239567" cy="175288"/>
              </a:xfrm>
              <a:custGeom>
                <a:avLst/>
                <a:gdLst/>
                <a:ahLst/>
                <a:cxnLst/>
                <a:rect l="l" t="t" r="r" b="b"/>
                <a:pathLst>
                  <a:path w="358902" h="262604" extrusionOk="0">
                    <a:moveTo>
                      <a:pt x="341757" y="0"/>
                    </a:moveTo>
                    <a:lnTo>
                      <a:pt x="0" y="193358"/>
                    </a:lnTo>
                    <a:cubicBezTo>
                      <a:pt x="34671" y="230505"/>
                      <a:pt x="67247" y="258223"/>
                      <a:pt x="72295" y="262604"/>
                    </a:cubicBezTo>
                    <a:lnTo>
                      <a:pt x="358902" y="100489"/>
                    </a:lnTo>
                    <a:cubicBezTo>
                      <a:pt x="357473" y="87630"/>
                      <a:pt x="352901" y="49054"/>
                      <a:pt x="341757" y="0"/>
                    </a:cubicBezTo>
                    <a:close/>
                  </a:path>
                </a:pathLst>
              </a:custGeom>
              <a:solidFill>
                <a:srgbClr val="FFFFFF">
                  <a:alpha val="2039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4" name="Google Shape;1364;p34"/>
              <p:cNvSpPr/>
              <p:nvPr/>
            </p:nvSpPr>
            <p:spPr>
              <a:xfrm>
                <a:off x="4754286" y="6430696"/>
                <a:ext cx="388760" cy="247837"/>
              </a:xfrm>
              <a:custGeom>
                <a:avLst/>
                <a:gdLst/>
                <a:ahLst/>
                <a:cxnLst/>
                <a:rect l="l" t="t" r="r" b="b"/>
                <a:pathLst>
                  <a:path w="582412" h="371291" extrusionOk="0">
                    <a:moveTo>
                      <a:pt x="417070" y="0"/>
                    </a:moveTo>
                    <a:lnTo>
                      <a:pt x="45404" y="207550"/>
                    </a:lnTo>
                    <a:cubicBezTo>
                      <a:pt x="34927" y="228124"/>
                      <a:pt x="25783" y="251270"/>
                      <a:pt x="16829" y="273653"/>
                    </a:cubicBezTo>
                    <a:cubicBezTo>
                      <a:pt x="12067" y="286417"/>
                      <a:pt x="-7745" y="319850"/>
                      <a:pt x="3304" y="356997"/>
                    </a:cubicBezTo>
                    <a:cubicBezTo>
                      <a:pt x="10352" y="380905"/>
                      <a:pt x="53786" y="368522"/>
                      <a:pt x="67121" y="364426"/>
                    </a:cubicBezTo>
                    <a:cubicBezTo>
                      <a:pt x="78456" y="361188"/>
                      <a:pt x="112270" y="352901"/>
                      <a:pt x="221236" y="288989"/>
                    </a:cubicBezTo>
                    <a:cubicBezTo>
                      <a:pt x="248763" y="272796"/>
                      <a:pt x="275433" y="260509"/>
                      <a:pt x="314485" y="240125"/>
                    </a:cubicBezTo>
                    <a:cubicBezTo>
                      <a:pt x="358015" y="217361"/>
                      <a:pt x="374683" y="207455"/>
                      <a:pt x="400591" y="195263"/>
                    </a:cubicBezTo>
                    <a:cubicBezTo>
                      <a:pt x="587662" y="107156"/>
                      <a:pt x="583090" y="69533"/>
                      <a:pt x="582233" y="58960"/>
                    </a:cubicBezTo>
                    <a:cubicBezTo>
                      <a:pt x="578233" y="12002"/>
                      <a:pt x="417260" y="0"/>
                      <a:pt x="417070" y="0"/>
                    </a:cubicBezTo>
                    <a:close/>
                  </a:path>
                </a:pathLst>
              </a:custGeom>
              <a:solidFill>
                <a:srgbClr val="FFFFFF">
                  <a:alpha val="184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" name="Picture 2" descr="Les Incorruptibles">
            <a:extLst>
              <a:ext uri="{FF2B5EF4-FFF2-40B4-BE49-F238E27FC236}">
                <a16:creationId xmlns:a16="http://schemas.microsoft.com/office/drawing/2014/main" id="{190FFEF5-11D1-7E6D-45CA-10C1E2881E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3" t="3069" r="9008" b="62488"/>
          <a:stretch/>
        </p:blipFill>
        <p:spPr bwMode="auto">
          <a:xfrm>
            <a:off x="1679552" y="4118956"/>
            <a:ext cx="3891923" cy="87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E1BEB22A-14F9-45AA-D732-E67C6B6E25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5" r="10007"/>
          <a:stretch/>
        </p:blipFill>
        <p:spPr bwMode="auto">
          <a:xfrm>
            <a:off x="7240923" y="322768"/>
            <a:ext cx="1425736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7E4C3999-1734-2385-7597-821DE1BF0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772" y="2281290"/>
            <a:ext cx="1468333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15DAD106-959E-B6CE-5DA4-AC88C0888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880" y="424903"/>
            <a:ext cx="1800000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CDCE676F-0C76-598D-A362-58C516388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081" y="4337574"/>
            <a:ext cx="1790817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3652CEA5-8F8B-BD9E-777D-FF1A2DB39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8418" y="4750262"/>
            <a:ext cx="2683486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>
            <a:extLst>
              <a:ext uri="{FF2B5EF4-FFF2-40B4-BE49-F238E27FC236}">
                <a16:creationId xmlns:a16="http://schemas.microsoft.com/office/drawing/2014/main" id="{9D9A0570-AC8E-A199-8954-9C3F904E90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3" r="13746"/>
          <a:stretch/>
        </p:blipFill>
        <p:spPr bwMode="auto">
          <a:xfrm>
            <a:off x="10133693" y="2537574"/>
            <a:ext cx="1330226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720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94;p26">
            <a:extLst>
              <a:ext uri="{FF2B5EF4-FFF2-40B4-BE49-F238E27FC236}">
                <a16:creationId xmlns:a16="http://schemas.microsoft.com/office/drawing/2014/main" id="{4617F6D0-4BBD-8F5D-E851-D6BD5280A8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10850" y="5219699"/>
            <a:ext cx="4770300" cy="8676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chemeClr val="tx1"/>
                </a:solidFill>
              </a:rPr>
              <a:t>Des spectacles</a:t>
            </a:r>
            <a:endParaRPr sz="4800" b="1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6AF40BE-2833-0807-CCB5-4EE8EE31DF99}"/>
              </a:ext>
            </a:extLst>
          </p:cNvPr>
          <p:cNvSpPr/>
          <p:nvPr/>
        </p:nvSpPr>
        <p:spPr>
          <a:xfrm>
            <a:off x="2387600" y="914400"/>
            <a:ext cx="7366000" cy="4364689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21424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94;p26">
            <a:extLst>
              <a:ext uri="{FF2B5EF4-FFF2-40B4-BE49-F238E27FC236}">
                <a16:creationId xmlns:a16="http://schemas.microsoft.com/office/drawing/2014/main" id="{151BF4C6-E290-5FF2-2D74-E5DDFF3ECF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46968" y="1894860"/>
            <a:ext cx="4653022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Les anniversaires</a:t>
            </a:r>
            <a:endParaRPr dirty="0"/>
          </a:p>
        </p:txBody>
      </p:sp>
      <p:graphicFrame>
        <p:nvGraphicFramePr>
          <p:cNvPr id="2" name="Tableau 3">
            <a:extLst>
              <a:ext uri="{FF2B5EF4-FFF2-40B4-BE49-F238E27FC236}">
                <a16:creationId xmlns:a16="http://schemas.microsoft.com/office/drawing/2014/main" id="{7AF3F158-8F1B-6BB6-1402-D0E5F524A1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422627"/>
              </p:ext>
            </p:extLst>
          </p:nvPr>
        </p:nvGraphicFramePr>
        <p:xfrm>
          <a:off x="2163173" y="2811323"/>
          <a:ext cx="7872075" cy="2825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451">
                  <a:extLst>
                    <a:ext uri="{9D8B030D-6E8A-4147-A177-3AD203B41FA5}">
                      <a16:colId xmlns:a16="http://schemas.microsoft.com/office/drawing/2014/main" val="3640272277"/>
                    </a:ext>
                  </a:extLst>
                </a:gridCol>
                <a:gridCol w="1564379">
                  <a:extLst>
                    <a:ext uri="{9D8B030D-6E8A-4147-A177-3AD203B41FA5}">
                      <a16:colId xmlns:a16="http://schemas.microsoft.com/office/drawing/2014/main" val="3688679554"/>
                    </a:ext>
                  </a:extLst>
                </a:gridCol>
                <a:gridCol w="1574415">
                  <a:extLst>
                    <a:ext uri="{9D8B030D-6E8A-4147-A177-3AD203B41FA5}">
                      <a16:colId xmlns:a16="http://schemas.microsoft.com/office/drawing/2014/main" val="1812678282"/>
                    </a:ext>
                  </a:extLst>
                </a:gridCol>
                <a:gridCol w="1574415">
                  <a:extLst>
                    <a:ext uri="{9D8B030D-6E8A-4147-A177-3AD203B41FA5}">
                      <a16:colId xmlns:a16="http://schemas.microsoft.com/office/drawing/2014/main" val="2724066076"/>
                    </a:ext>
                  </a:extLst>
                </a:gridCol>
                <a:gridCol w="1574415">
                  <a:extLst>
                    <a:ext uri="{9D8B030D-6E8A-4147-A177-3AD203B41FA5}">
                      <a16:colId xmlns:a16="http://schemas.microsoft.com/office/drawing/2014/main" val="2706146451"/>
                    </a:ext>
                  </a:extLst>
                </a:gridCol>
              </a:tblGrid>
              <a:tr h="1412774"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>
                          <a:solidFill>
                            <a:schemeClr val="bg2"/>
                          </a:solidFill>
                          <a:latin typeface="Chelsea Market" panose="02000000000000000000" pitchFamily="2" charset="0"/>
                          <a:ea typeface="Chelsea Market" panose="02000000000000000000" pitchFamily="2" charset="0"/>
                        </a:rPr>
                        <a:t>SEPTEMBRE</a:t>
                      </a:r>
                    </a:p>
                    <a:p>
                      <a:pPr algn="ctr"/>
                      <a:r>
                        <a:rPr lang="fr-FR" sz="1800" b="1" dirty="0">
                          <a:solidFill>
                            <a:srgbClr val="AFC30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elsea Market" panose="02000000000000000000" pitchFamily="2" charset="0"/>
                          <a:ea typeface="Chelsea Market" panose="02000000000000000000" pitchFamily="2" charset="0"/>
                        </a:rPr>
                        <a:t>Mercredi 26/09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>
                          <a:solidFill>
                            <a:schemeClr val="bg2"/>
                          </a:solidFill>
                          <a:latin typeface="Chelsea Market" panose="02000000000000000000" pitchFamily="2" charset="0"/>
                          <a:ea typeface="Chelsea Market" panose="02000000000000000000" pitchFamily="2" charset="0"/>
                        </a:rPr>
                        <a:t>OCTOBRE</a:t>
                      </a:r>
                    </a:p>
                    <a:p>
                      <a:pPr algn="ctr"/>
                      <a:r>
                        <a:rPr lang="fr-FR" sz="1800" b="0" dirty="0">
                          <a:solidFill>
                            <a:srgbClr val="F2685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elsea Market" panose="02000000000000000000" pitchFamily="2" charset="0"/>
                          <a:ea typeface="Chelsea Market" panose="02000000000000000000" pitchFamily="2" charset="0"/>
                        </a:rPr>
                        <a:t>Vendredi 20/10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>
                          <a:solidFill>
                            <a:schemeClr val="bg2"/>
                          </a:solidFill>
                          <a:latin typeface="Chelsea Market" panose="02000000000000000000" pitchFamily="2" charset="0"/>
                          <a:ea typeface="Chelsea Market" panose="02000000000000000000" pitchFamily="2" charset="0"/>
                        </a:rPr>
                        <a:t>NOVEMBRE</a:t>
                      </a:r>
                    </a:p>
                    <a:p>
                      <a:pPr algn="ctr"/>
                      <a:r>
                        <a:rPr lang="fr-FR" sz="1800" b="1" dirty="0">
                          <a:solidFill>
                            <a:srgbClr val="AFC30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elsea Market" panose="02000000000000000000" pitchFamily="2" charset="0"/>
                          <a:ea typeface="Chelsea Market" panose="02000000000000000000" pitchFamily="2" charset="0"/>
                        </a:rPr>
                        <a:t>Mercredi 29/11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>
                          <a:solidFill>
                            <a:schemeClr val="bg2"/>
                          </a:solidFill>
                          <a:latin typeface="Chelsea Market" panose="02000000000000000000" pitchFamily="2" charset="0"/>
                          <a:ea typeface="Chelsea Market" panose="02000000000000000000" pitchFamily="2" charset="0"/>
                        </a:rPr>
                        <a:t>DECEMBRE</a:t>
                      </a:r>
                    </a:p>
                    <a:p>
                      <a:pPr algn="ctr"/>
                      <a:r>
                        <a:rPr lang="fr-FR" sz="1800" b="0" dirty="0">
                          <a:solidFill>
                            <a:srgbClr val="F2685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elsea Market" panose="02000000000000000000" pitchFamily="2" charset="0"/>
                          <a:ea typeface="Chelsea Market" panose="02000000000000000000" pitchFamily="2" charset="0"/>
                        </a:rPr>
                        <a:t>Vendredi 22/12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>
                          <a:solidFill>
                            <a:schemeClr val="bg2"/>
                          </a:solidFill>
                          <a:latin typeface="Chelsea Market" panose="02000000000000000000" pitchFamily="2" charset="0"/>
                          <a:ea typeface="Chelsea Market" panose="02000000000000000000" pitchFamily="2" charset="0"/>
                        </a:rPr>
                        <a:t>JANVIER</a:t>
                      </a:r>
                    </a:p>
                    <a:p>
                      <a:pPr algn="ctr"/>
                      <a:r>
                        <a:rPr lang="fr-FR" sz="1800" b="1" dirty="0">
                          <a:solidFill>
                            <a:srgbClr val="AFC30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elsea Market" panose="02000000000000000000" pitchFamily="2" charset="0"/>
                          <a:ea typeface="Chelsea Market" panose="02000000000000000000" pitchFamily="2" charset="0"/>
                        </a:rPr>
                        <a:t>Mercredi 31/01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65358"/>
                  </a:ext>
                </a:extLst>
              </a:tr>
              <a:tr h="1412774"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>
                          <a:solidFill>
                            <a:schemeClr val="bg2"/>
                          </a:solidFill>
                          <a:latin typeface="Chelsea Market" panose="02000000000000000000" pitchFamily="2" charset="0"/>
                          <a:ea typeface="Chelsea Market" panose="02000000000000000000" pitchFamily="2" charset="0"/>
                        </a:rPr>
                        <a:t>FEVRIER</a:t>
                      </a:r>
                    </a:p>
                    <a:p>
                      <a:pPr algn="ctr"/>
                      <a:r>
                        <a:rPr lang="fr-FR" sz="1800" b="0" dirty="0">
                          <a:solidFill>
                            <a:srgbClr val="F2685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elsea Market" panose="02000000000000000000" pitchFamily="2" charset="0"/>
                          <a:ea typeface="Chelsea Market" panose="02000000000000000000" pitchFamily="2" charset="0"/>
                        </a:rPr>
                        <a:t>Vendredi 23/02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>
                          <a:solidFill>
                            <a:schemeClr val="bg2"/>
                          </a:solidFill>
                          <a:latin typeface="Chelsea Market" panose="02000000000000000000" pitchFamily="2" charset="0"/>
                          <a:ea typeface="Chelsea Market" panose="02000000000000000000" pitchFamily="2" charset="0"/>
                        </a:rPr>
                        <a:t>MARS</a:t>
                      </a:r>
                    </a:p>
                    <a:p>
                      <a:pPr algn="ctr"/>
                      <a:r>
                        <a:rPr lang="fr-FR" sz="1800" b="1" dirty="0">
                          <a:solidFill>
                            <a:srgbClr val="AFC30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elsea Market" panose="02000000000000000000" pitchFamily="2" charset="0"/>
                          <a:ea typeface="Chelsea Market" panose="02000000000000000000" pitchFamily="2" charset="0"/>
                        </a:rPr>
                        <a:t>Mercredi 27/03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>
                          <a:solidFill>
                            <a:schemeClr val="bg2"/>
                          </a:solidFill>
                          <a:latin typeface="Chelsea Market" panose="02000000000000000000" pitchFamily="2" charset="0"/>
                          <a:ea typeface="Chelsea Market" panose="02000000000000000000" pitchFamily="2" charset="0"/>
                        </a:rPr>
                        <a:t>AVRIL</a:t>
                      </a:r>
                    </a:p>
                    <a:p>
                      <a:pPr algn="ctr"/>
                      <a:r>
                        <a:rPr lang="fr-FR" sz="1800" b="0" dirty="0">
                          <a:solidFill>
                            <a:srgbClr val="F2685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elsea Market" panose="02000000000000000000" pitchFamily="2" charset="0"/>
                          <a:ea typeface="Chelsea Market" panose="02000000000000000000" pitchFamily="2" charset="0"/>
                        </a:rPr>
                        <a:t>Vendredi 26/04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>
                          <a:solidFill>
                            <a:schemeClr val="bg2"/>
                          </a:solidFill>
                          <a:latin typeface="Chelsea Market" panose="02000000000000000000" pitchFamily="2" charset="0"/>
                          <a:ea typeface="Chelsea Market" panose="02000000000000000000" pitchFamily="2" charset="0"/>
                        </a:rPr>
                        <a:t>MAI</a:t>
                      </a:r>
                    </a:p>
                    <a:p>
                      <a:pPr algn="ctr"/>
                      <a:r>
                        <a:rPr lang="fr-FR" sz="1800" b="1" dirty="0">
                          <a:solidFill>
                            <a:srgbClr val="AFC30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elsea Market" panose="02000000000000000000" pitchFamily="2" charset="0"/>
                          <a:ea typeface="Chelsea Market" panose="02000000000000000000" pitchFamily="2" charset="0"/>
                        </a:rPr>
                        <a:t>Mercredi 22/05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bg2"/>
                          </a:solidFill>
                          <a:latin typeface="Chelsea Market" panose="02000000000000000000" pitchFamily="2" charset="0"/>
                          <a:ea typeface="Chelsea Market" panose="02000000000000000000" pitchFamily="2" charset="0"/>
                        </a:rPr>
                        <a:t>JUIN – JUILLET - AOÛT</a:t>
                      </a:r>
                    </a:p>
                    <a:p>
                      <a:pPr algn="ctr"/>
                      <a:r>
                        <a:rPr lang="fr-FR" sz="1800" b="0" dirty="0">
                          <a:solidFill>
                            <a:srgbClr val="F2685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elsea Market" panose="02000000000000000000" pitchFamily="2" charset="0"/>
                          <a:ea typeface="Chelsea Market" panose="02000000000000000000" pitchFamily="2" charset="0"/>
                        </a:rPr>
                        <a:t>Vendredi 28/06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2293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89794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p44"/>
          <p:cNvSpPr txBox="1">
            <a:spLocks noGrp="1"/>
          </p:cNvSpPr>
          <p:nvPr>
            <p:ph type="title"/>
          </p:nvPr>
        </p:nvSpPr>
        <p:spPr>
          <a:xfrm>
            <a:off x="3674388" y="1982300"/>
            <a:ext cx="5581500" cy="88173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Les goûters</a:t>
            </a:r>
            <a:endParaRPr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504C1DF-3257-2B53-C3AA-EEE14F4D8C5D}"/>
              </a:ext>
            </a:extLst>
          </p:cNvPr>
          <p:cNvSpPr txBox="1"/>
          <p:nvPr/>
        </p:nvSpPr>
        <p:spPr>
          <a:xfrm>
            <a:off x="3710686" y="2865200"/>
            <a:ext cx="5387015" cy="25396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chemeClr val="bg1"/>
              </a:buClr>
            </a:pPr>
            <a:r>
              <a:rPr lang="fr-FR" sz="1800" dirty="0">
                <a:solidFill>
                  <a:schemeClr val="bg1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Dans le cadre de l’</a:t>
            </a:r>
            <a:r>
              <a:rPr lang="fr-FR" sz="1800" b="1" dirty="0">
                <a:solidFill>
                  <a:schemeClr val="bg1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E3D </a:t>
            </a:r>
            <a:r>
              <a:rPr lang="fr-FR" sz="1800" dirty="0">
                <a:solidFill>
                  <a:schemeClr val="bg1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(Ecole en Démarche de Développement Durable) : </a:t>
            </a:r>
          </a:p>
          <a:p>
            <a:pPr marL="285750" indent="-285750" algn="just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fr-FR" sz="1800" dirty="0">
                <a:solidFill>
                  <a:schemeClr val="bg1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Tous les </a:t>
            </a:r>
            <a:r>
              <a:rPr lang="fr-FR" sz="1800" b="1" dirty="0">
                <a:solidFill>
                  <a:schemeClr val="bg1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mardis : un fruit </a:t>
            </a:r>
            <a:r>
              <a:rPr lang="fr-FR" sz="1800" dirty="0">
                <a:solidFill>
                  <a:schemeClr val="bg1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offert par l’école</a:t>
            </a:r>
          </a:p>
          <a:p>
            <a:pPr marL="285750" indent="-285750" algn="just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fr-FR" sz="1800" dirty="0">
                <a:solidFill>
                  <a:schemeClr val="bg1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Tous les </a:t>
            </a:r>
            <a:r>
              <a:rPr lang="fr-FR" sz="1800" b="1" dirty="0">
                <a:solidFill>
                  <a:schemeClr val="bg1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jeudis : un goûter sans emballage </a:t>
            </a:r>
            <a:r>
              <a:rPr lang="fr-FR" sz="1800" dirty="0">
                <a:solidFill>
                  <a:schemeClr val="bg1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(fruit, gâteau maison, tartine)</a:t>
            </a:r>
          </a:p>
        </p:txBody>
      </p:sp>
      <p:pic>
        <p:nvPicPr>
          <p:cNvPr id="2" name="Picture 2" descr="Ensemble de pots à biscuits au chocolat de dessin animé">
            <a:extLst>
              <a:ext uri="{FF2B5EF4-FFF2-40B4-BE49-F238E27FC236}">
                <a16:creationId xmlns:a16="http://schemas.microsoft.com/office/drawing/2014/main" id="{62C6AD8F-0C67-F392-30AE-BB8AC6EFA2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87"/>
          <a:stretch/>
        </p:blipFill>
        <p:spPr bwMode="auto">
          <a:xfrm>
            <a:off x="9255888" y="4214581"/>
            <a:ext cx="1794076" cy="119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AC04A23-A68D-108E-B032-001A9924DC0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2241" y="2709000"/>
            <a:ext cx="634735" cy="72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A145F0F-E7E4-82A7-8AFB-43B66CD0CA6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83329" y="3186079"/>
            <a:ext cx="61333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308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p28"/>
          <p:cNvSpPr txBox="1">
            <a:spLocks noGrp="1"/>
          </p:cNvSpPr>
          <p:nvPr>
            <p:ph type="title"/>
          </p:nvPr>
        </p:nvSpPr>
        <p:spPr>
          <a:xfrm>
            <a:off x="2418175" y="1960225"/>
            <a:ext cx="7355700" cy="555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Election des parents relais</a:t>
            </a:r>
            <a:endParaRPr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90F5341-4A62-C23F-B345-3A9EAAD0638C}"/>
              </a:ext>
            </a:extLst>
          </p:cNvPr>
          <p:cNvSpPr txBox="1"/>
          <p:nvPr/>
        </p:nvSpPr>
        <p:spPr>
          <a:xfrm>
            <a:off x="1724627" y="2748241"/>
            <a:ext cx="8160151" cy="2318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spcAft>
                <a:spcPts val="18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Deux parents relais par classe.</a:t>
            </a:r>
          </a:p>
          <a:p>
            <a:pPr marL="742950" lvl="1" indent="-285750">
              <a:lnSpc>
                <a:spcPct val="150000"/>
              </a:lnSpc>
              <a:spcAft>
                <a:spcPts val="18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Lien entre l’enseignant et les autres parents (transmissions d’informations, besoins pour un événement particulier, apport de matériel, etc.).</a:t>
            </a:r>
          </a:p>
          <a:p>
            <a:pPr marL="742950" lvl="1" indent="-285750"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fr-FR" sz="1400" dirty="0">
              <a:solidFill>
                <a:schemeClr val="tx2"/>
              </a:solidFill>
              <a:latin typeface="Chelsea Market" panose="02000000000000000000" pitchFamily="2" charset="0"/>
              <a:ea typeface="Chelsea Market" panose="02000000000000000000" pitchFamily="2" charset="0"/>
            </a:endParaRPr>
          </a:p>
        </p:txBody>
      </p:sp>
      <p:pic>
        <p:nvPicPr>
          <p:cNvPr id="2" name="Picture 2" descr="Activité sportive personnes sur blanc">
            <a:extLst>
              <a:ext uri="{FF2B5EF4-FFF2-40B4-BE49-F238E27FC236}">
                <a16:creationId xmlns:a16="http://schemas.microsoft.com/office/drawing/2014/main" id="{41352720-E276-5F4E-2306-688CE2AEAF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88" b="50000"/>
          <a:stretch/>
        </p:blipFill>
        <p:spPr bwMode="auto">
          <a:xfrm>
            <a:off x="8137003" y="4587338"/>
            <a:ext cx="1833065" cy="119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890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p28"/>
          <p:cNvSpPr txBox="1">
            <a:spLocks noGrp="1"/>
          </p:cNvSpPr>
          <p:nvPr>
            <p:ph type="title"/>
          </p:nvPr>
        </p:nvSpPr>
        <p:spPr>
          <a:xfrm>
            <a:off x="2418175" y="1960225"/>
            <a:ext cx="7355700" cy="555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Election des parents relais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034243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p28"/>
          <p:cNvSpPr txBox="1">
            <a:spLocks noGrp="1"/>
          </p:cNvSpPr>
          <p:nvPr>
            <p:ph type="title"/>
          </p:nvPr>
        </p:nvSpPr>
        <p:spPr>
          <a:xfrm>
            <a:off x="2418175" y="1960225"/>
            <a:ext cx="7355700" cy="555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Election des parents relais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16641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94;p26">
            <a:extLst>
              <a:ext uri="{FF2B5EF4-FFF2-40B4-BE49-F238E27FC236}">
                <a16:creationId xmlns:a16="http://schemas.microsoft.com/office/drawing/2014/main" id="{4617F6D0-4BBD-8F5D-E851-D6BD5280A8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10850" y="5219699"/>
            <a:ext cx="4770300" cy="8676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chemeClr val="tx1"/>
                </a:solidFill>
              </a:rPr>
              <a:t>Questions </a:t>
            </a:r>
            <a:endParaRPr sz="4800" b="1" dirty="0">
              <a:solidFill>
                <a:schemeClr val="tx1"/>
              </a:solidFill>
            </a:endParaRPr>
          </a:p>
        </p:txBody>
      </p:sp>
      <p:pic>
        <p:nvPicPr>
          <p:cNvPr id="2052" name="Picture 4" descr="Vecteur gratuit illustration de personnes dessinées à la main posant des questions">
            <a:extLst>
              <a:ext uri="{FF2B5EF4-FFF2-40B4-BE49-F238E27FC236}">
                <a16:creationId xmlns:a16="http://schemas.microsoft.com/office/drawing/2014/main" id="{0D059B79-96D3-E4BE-8DCF-639653AC8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1247774"/>
            <a:ext cx="5962650" cy="397192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603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26"/>
          <p:cNvSpPr txBox="1">
            <a:spLocks noGrp="1"/>
          </p:cNvSpPr>
          <p:nvPr>
            <p:ph type="title"/>
          </p:nvPr>
        </p:nvSpPr>
        <p:spPr>
          <a:xfrm>
            <a:off x="1329600" y="904275"/>
            <a:ext cx="95406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Présentation de la classe</a:t>
            </a:r>
            <a:endParaRPr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B1D6D028-D649-EABF-130F-B34EBEFE2C8E}"/>
              </a:ext>
            </a:extLst>
          </p:cNvPr>
          <p:cNvGrpSpPr/>
          <p:nvPr/>
        </p:nvGrpSpPr>
        <p:grpSpPr>
          <a:xfrm>
            <a:off x="1828859" y="2005484"/>
            <a:ext cx="1411744" cy="1592062"/>
            <a:chOff x="-3454903" y="1610844"/>
            <a:chExt cx="1820250" cy="2127391"/>
          </a:xfrm>
        </p:grpSpPr>
        <p:sp>
          <p:nvSpPr>
            <p:cNvPr id="5" name="Google Shape;402;p7">
              <a:extLst>
                <a:ext uri="{FF2B5EF4-FFF2-40B4-BE49-F238E27FC236}">
                  <a16:creationId xmlns:a16="http://schemas.microsoft.com/office/drawing/2014/main" id="{79F98DF0-78A5-84D4-5A8B-20E4ED10D8EC}"/>
                </a:ext>
              </a:extLst>
            </p:cNvPr>
            <p:cNvSpPr/>
            <p:nvPr/>
          </p:nvSpPr>
          <p:spPr>
            <a:xfrm rot="-284783">
              <a:off x="-3454808" y="1670477"/>
              <a:ext cx="1820041" cy="206750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dist="180975" dir="768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" name="Google Shape;408;p7">
              <a:extLst>
                <a:ext uri="{FF2B5EF4-FFF2-40B4-BE49-F238E27FC236}">
                  <a16:creationId xmlns:a16="http://schemas.microsoft.com/office/drawing/2014/main" id="{CC967D58-17AF-E607-5EEC-B3E425A07B00}"/>
                </a:ext>
              </a:extLst>
            </p:cNvPr>
            <p:cNvGrpSpPr/>
            <p:nvPr/>
          </p:nvGrpSpPr>
          <p:grpSpPr>
            <a:xfrm rot="-284826">
              <a:off x="-3454903" y="1670546"/>
              <a:ext cx="1820250" cy="2067689"/>
              <a:chOff x="1972950" y="1686800"/>
              <a:chExt cx="3164700" cy="3594900"/>
            </a:xfrm>
          </p:grpSpPr>
          <p:sp>
            <p:nvSpPr>
              <p:cNvPr id="7" name="Google Shape;409;p7">
                <a:extLst>
                  <a:ext uri="{FF2B5EF4-FFF2-40B4-BE49-F238E27FC236}">
                    <a16:creationId xmlns:a16="http://schemas.microsoft.com/office/drawing/2014/main" id="{45A81047-8B2E-FD49-B796-F9181998EBD8}"/>
                  </a:ext>
                </a:extLst>
              </p:cNvPr>
              <p:cNvSpPr/>
              <p:nvPr/>
            </p:nvSpPr>
            <p:spPr>
              <a:xfrm>
                <a:off x="1972950" y="1686800"/>
                <a:ext cx="3164700" cy="35949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410;p7">
                <a:extLst>
                  <a:ext uri="{FF2B5EF4-FFF2-40B4-BE49-F238E27FC236}">
                    <a16:creationId xmlns:a16="http://schemas.microsoft.com/office/drawing/2014/main" id="{6000946F-4A71-CDDD-D74C-1065D5093266}"/>
                  </a:ext>
                </a:extLst>
              </p:cNvPr>
              <p:cNvSpPr/>
              <p:nvPr/>
            </p:nvSpPr>
            <p:spPr>
              <a:xfrm>
                <a:off x="2138550" y="1848377"/>
                <a:ext cx="2833500" cy="28335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" name="Google Shape;411;p7">
              <a:extLst>
                <a:ext uri="{FF2B5EF4-FFF2-40B4-BE49-F238E27FC236}">
                  <a16:creationId xmlns:a16="http://schemas.microsoft.com/office/drawing/2014/main" id="{0F4D6704-B98D-F332-36AD-E73B282E77BD}"/>
                </a:ext>
              </a:extLst>
            </p:cNvPr>
            <p:cNvSpPr/>
            <p:nvPr/>
          </p:nvSpPr>
          <p:spPr>
            <a:xfrm rot="-285819">
              <a:off x="-3028828" y="1610844"/>
              <a:ext cx="724676" cy="213498"/>
            </a:xfrm>
            <a:custGeom>
              <a:avLst/>
              <a:gdLst/>
              <a:ahLst/>
              <a:cxnLst/>
              <a:rect l="l" t="t" r="r" b="b"/>
              <a:pathLst>
                <a:path w="1851725" h="251177" extrusionOk="0">
                  <a:moveTo>
                    <a:pt x="44313" y="967"/>
                  </a:moveTo>
                  <a:lnTo>
                    <a:pt x="1822220" y="967"/>
                  </a:lnTo>
                  <a:cubicBezTo>
                    <a:pt x="1825725" y="976"/>
                    <a:pt x="1828549" y="3819"/>
                    <a:pt x="1828540" y="7324"/>
                  </a:cubicBezTo>
                  <a:cubicBezTo>
                    <a:pt x="1828540" y="8992"/>
                    <a:pt x="1827878" y="10595"/>
                    <a:pt x="1826694" y="11779"/>
                  </a:cubicBezTo>
                  <a:lnTo>
                    <a:pt x="1794909" y="43564"/>
                  </a:lnTo>
                  <a:cubicBezTo>
                    <a:pt x="1791824" y="46668"/>
                    <a:pt x="1791852" y="51683"/>
                    <a:pt x="1794956" y="54768"/>
                  </a:cubicBezTo>
                  <a:cubicBezTo>
                    <a:pt x="1795851" y="55663"/>
                    <a:pt x="1796960" y="56325"/>
                    <a:pt x="1798171" y="56707"/>
                  </a:cubicBezTo>
                  <a:lnTo>
                    <a:pt x="1844777" y="71248"/>
                  </a:lnTo>
                  <a:cubicBezTo>
                    <a:pt x="1848962" y="72534"/>
                    <a:pt x="1851302" y="76971"/>
                    <a:pt x="1850015" y="81156"/>
                  </a:cubicBezTo>
                  <a:cubicBezTo>
                    <a:pt x="1849568" y="82591"/>
                    <a:pt x="1848720" y="83878"/>
                    <a:pt x="1847574" y="84857"/>
                  </a:cubicBezTo>
                  <a:lnTo>
                    <a:pt x="1808611" y="118226"/>
                  </a:lnTo>
                  <a:cubicBezTo>
                    <a:pt x="1805423" y="120994"/>
                    <a:pt x="1805088" y="125823"/>
                    <a:pt x="1807856" y="129011"/>
                  </a:cubicBezTo>
                  <a:cubicBezTo>
                    <a:pt x="1808415" y="129654"/>
                    <a:pt x="1809086" y="130194"/>
                    <a:pt x="1809823" y="130623"/>
                  </a:cubicBezTo>
                  <a:lnTo>
                    <a:pt x="1847760" y="152341"/>
                  </a:lnTo>
                  <a:cubicBezTo>
                    <a:pt x="1851535" y="154560"/>
                    <a:pt x="1852793" y="159416"/>
                    <a:pt x="1850575" y="163182"/>
                  </a:cubicBezTo>
                  <a:cubicBezTo>
                    <a:pt x="1850025" y="164123"/>
                    <a:pt x="1849288" y="164934"/>
                    <a:pt x="1848412" y="165577"/>
                  </a:cubicBezTo>
                  <a:lnTo>
                    <a:pt x="1809637" y="193541"/>
                  </a:lnTo>
                  <a:cubicBezTo>
                    <a:pt x="1805544" y="196673"/>
                    <a:pt x="1804771" y="202517"/>
                    <a:pt x="1807902" y="206609"/>
                  </a:cubicBezTo>
                  <a:cubicBezTo>
                    <a:pt x="1808201" y="207000"/>
                    <a:pt x="1808536" y="207373"/>
                    <a:pt x="1808891" y="207709"/>
                  </a:cubicBezTo>
                  <a:lnTo>
                    <a:pt x="1846175" y="241265"/>
                  </a:lnTo>
                  <a:cubicBezTo>
                    <a:pt x="1848645" y="243595"/>
                    <a:pt x="1848757" y="247491"/>
                    <a:pt x="1846427" y="249961"/>
                  </a:cubicBezTo>
                  <a:cubicBezTo>
                    <a:pt x="1845299" y="251163"/>
                    <a:pt x="1843724" y="251863"/>
                    <a:pt x="1842074" y="251891"/>
                  </a:cubicBezTo>
                  <a:lnTo>
                    <a:pt x="99774" y="251891"/>
                  </a:lnTo>
                  <a:cubicBezTo>
                    <a:pt x="90079" y="251919"/>
                    <a:pt x="80451" y="250371"/>
                    <a:pt x="71251" y="247323"/>
                  </a:cubicBezTo>
                  <a:lnTo>
                    <a:pt x="28001" y="232876"/>
                  </a:lnTo>
                  <a:cubicBezTo>
                    <a:pt x="23946" y="231533"/>
                    <a:pt x="21746" y="227152"/>
                    <a:pt x="23098" y="223098"/>
                  </a:cubicBezTo>
                  <a:cubicBezTo>
                    <a:pt x="23742" y="221150"/>
                    <a:pt x="25139" y="219537"/>
                    <a:pt x="26976" y="218614"/>
                  </a:cubicBezTo>
                  <a:lnTo>
                    <a:pt x="63608" y="199972"/>
                  </a:lnTo>
                  <a:cubicBezTo>
                    <a:pt x="67215" y="198220"/>
                    <a:pt x="68725" y="193867"/>
                    <a:pt x="66963" y="190250"/>
                  </a:cubicBezTo>
                  <a:cubicBezTo>
                    <a:pt x="66115" y="188507"/>
                    <a:pt x="64605" y="187174"/>
                    <a:pt x="62769" y="186550"/>
                  </a:cubicBezTo>
                  <a:cubicBezTo>
                    <a:pt x="44872" y="180305"/>
                    <a:pt x="5071" y="172102"/>
                    <a:pt x="6842" y="160358"/>
                  </a:cubicBezTo>
                  <a:cubicBezTo>
                    <a:pt x="8613" y="150291"/>
                    <a:pt x="44779" y="138266"/>
                    <a:pt x="67243" y="131742"/>
                  </a:cubicBezTo>
                  <a:cubicBezTo>
                    <a:pt x="71205" y="130623"/>
                    <a:pt x="73516" y="126503"/>
                    <a:pt x="72398" y="122542"/>
                  </a:cubicBezTo>
                  <a:cubicBezTo>
                    <a:pt x="71857" y="120622"/>
                    <a:pt x="70571" y="119000"/>
                    <a:pt x="68828" y="118040"/>
                  </a:cubicBezTo>
                  <a:cubicBezTo>
                    <a:pt x="42542" y="103405"/>
                    <a:pt x="-242" y="85136"/>
                    <a:pt x="-55" y="74044"/>
                  </a:cubicBezTo>
                  <a:cubicBezTo>
                    <a:pt x="-55" y="64723"/>
                    <a:pt x="48134" y="51207"/>
                    <a:pt x="69107" y="45522"/>
                  </a:cubicBezTo>
                  <a:cubicBezTo>
                    <a:pt x="72481" y="44580"/>
                    <a:pt x="74448" y="41085"/>
                    <a:pt x="73507" y="37710"/>
                  </a:cubicBezTo>
                  <a:cubicBezTo>
                    <a:pt x="73274" y="36853"/>
                    <a:pt x="72845" y="36051"/>
                    <a:pt x="72276" y="35362"/>
                  </a:cubicBezTo>
                  <a:lnTo>
                    <a:pt x="41610" y="7957"/>
                  </a:lnTo>
                  <a:cubicBezTo>
                    <a:pt x="39680" y="7212"/>
                    <a:pt x="38721" y="5040"/>
                    <a:pt x="39466" y="3110"/>
                  </a:cubicBezTo>
                  <a:cubicBezTo>
                    <a:pt x="40212" y="1181"/>
                    <a:pt x="42384" y="221"/>
                    <a:pt x="44313" y="967"/>
                  </a:cubicBezTo>
                  <a:close/>
                </a:path>
              </a:pathLst>
            </a:custGeom>
            <a:solidFill>
              <a:srgbClr val="FFFFFF">
                <a:alpha val="39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11" name="Google Shape;1211;p26"/>
          <p:cNvGrpSpPr/>
          <p:nvPr/>
        </p:nvGrpSpPr>
        <p:grpSpPr>
          <a:xfrm rot="-441231">
            <a:off x="2782454" y="3366635"/>
            <a:ext cx="388737" cy="324638"/>
            <a:chOff x="365820" y="1854788"/>
            <a:chExt cx="388727" cy="324630"/>
          </a:xfrm>
        </p:grpSpPr>
        <p:sp>
          <p:nvSpPr>
            <p:cNvPr id="1213" name="Google Shape;1213;p26"/>
            <p:cNvSpPr/>
            <p:nvPr/>
          </p:nvSpPr>
          <p:spPr>
            <a:xfrm>
              <a:off x="369142" y="1854788"/>
              <a:ext cx="239567" cy="175224"/>
            </a:xfrm>
            <a:custGeom>
              <a:avLst/>
              <a:gdLst/>
              <a:ahLst/>
              <a:cxnLst/>
              <a:rect l="l" t="t" r="r" b="b"/>
              <a:pathLst>
                <a:path w="358902" h="262508" extrusionOk="0">
                  <a:moveTo>
                    <a:pt x="341662" y="0"/>
                  </a:moveTo>
                  <a:lnTo>
                    <a:pt x="0" y="193358"/>
                  </a:lnTo>
                  <a:cubicBezTo>
                    <a:pt x="34671" y="230505"/>
                    <a:pt x="67246" y="258223"/>
                    <a:pt x="72295" y="262509"/>
                  </a:cubicBezTo>
                  <a:lnTo>
                    <a:pt x="358902" y="100489"/>
                  </a:lnTo>
                  <a:cubicBezTo>
                    <a:pt x="357473" y="87630"/>
                    <a:pt x="352901" y="49054"/>
                    <a:pt x="341662" y="0"/>
                  </a:cubicBezTo>
                  <a:close/>
                </a:path>
              </a:pathLst>
            </a:custGeom>
            <a:solidFill>
              <a:srgbClr val="FFFFFF">
                <a:alpha val="203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4" name="Google Shape;1214;p26"/>
            <p:cNvSpPr/>
            <p:nvPr/>
          </p:nvSpPr>
          <p:spPr>
            <a:xfrm>
              <a:off x="365820" y="1931581"/>
              <a:ext cx="388727" cy="247837"/>
            </a:xfrm>
            <a:custGeom>
              <a:avLst/>
              <a:gdLst/>
              <a:ahLst/>
              <a:cxnLst/>
              <a:rect l="l" t="t" r="r" b="b"/>
              <a:pathLst>
                <a:path w="582363" h="371291" extrusionOk="0">
                  <a:moveTo>
                    <a:pt x="417116" y="0"/>
                  </a:moveTo>
                  <a:lnTo>
                    <a:pt x="45451" y="207550"/>
                  </a:lnTo>
                  <a:cubicBezTo>
                    <a:pt x="34973" y="228124"/>
                    <a:pt x="25829" y="251270"/>
                    <a:pt x="16876" y="273653"/>
                  </a:cubicBezTo>
                  <a:cubicBezTo>
                    <a:pt x="12113" y="286322"/>
                    <a:pt x="-7699" y="319850"/>
                    <a:pt x="3255" y="356997"/>
                  </a:cubicBezTo>
                  <a:cubicBezTo>
                    <a:pt x="10303" y="380905"/>
                    <a:pt x="53737" y="368522"/>
                    <a:pt x="67072" y="364426"/>
                  </a:cubicBezTo>
                  <a:cubicBezTo>
                    <a:pt x="78407" y="361188"/>
                    <a:pt x="112221" y="352901"/>
                    <a:pt x="221187" y="288989"/>
                  </a:cubicBezTo>
                  <a:cubicBezTo>
                    <a:pt x="248714" y="272796"/>
                    <a:pt x="275384" y="260604"/>
                    <a:pt x="314437" y="240125"/>
                  </a:cubicBezTo>
                  <a:cubicBezTo>
                    <a:pt x="357966" y="217361"/>
                    <a:pt x="374635" y="207454"/>
                    <a:pt x="400543" y="195263"/>
                  </a:cubicBezTo>
                  <a:cubicBezTo>
                    <a:pt x="587614" y="107156"/>
                    <a:pt x="583042" y="69532"/>
                    <a:pt x="582185" y="58960"/>
                  </a:cubicBezTo>
                  <a:cubicBezTo>
                    <a:pt x="578279" y="12002"/>
                    <a:pt x="417307" y="0"/>
                    <a:pt x="417116" y="0"/>
                  </a:cubicBezTo>
                  <a:close/>
                </a:path>
              </a:pathLst>
            </a:custGeom>
            <a:solidFill>
              <a:srgbClr val="FFFFFF">
                <a:alpha val="184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5B34D49F-E683-979C-0505-BEB585A53A10}"/>
              </a:ext>
            </a:extLst>
          </p:cNvPr>
          <p:cNvGrpSpPr/>
          <p:nvPr/>
        </p:nvGrpSpPr>
        <p:grpSpPr>
          <a:xfrm>
            <a:off x="3566991" y="3998258"/>
            <a:ext cx="1411744" cy="1592062"/>
            <a:chOff x="-3454903" y="1610844"/>
            <a:chExt cx="1820250" cy="2127391"/>
          </a:xfrm>
        </p:grpSpPr>
        <p:sp>
          <p:nvSpPr>
            <p:cNvPr id="32" name="Google Shape;402;p7">
              <a:extLst>
                <a:ext uri="{FF2B5EF4-FFF2-40B4-BE49-F238E27FC236}">
                  <a16:creationId xmlns:a16="http://schemas.microsoft.com/office/drawing/2014/main" id="{629C3D16-5633-614A-0C02-5A94149121B3}"/>
                </a:ext>
              </a:extLst>
            </p:cNvPr>
            <p:cNvSpPr/>
            <p:nvPr/>
          </p:nvSpPr>
          <p:spPr>
            <a:xfrm rot="-284783">
              <a:off x="-3454808" y="1670477"/>
              <a:ext cx="1820041" cy="206750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dist="180975" dir="768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3" name="Google Shape;408;p7">
              <a:extLst>
                <a:ext uri="{FF2B5EF4-FFF2-40B4-BE49-F238E27FC236}">
                  <a16:creationId xmlns:a16="http://schemas.microsoft.com/office/drawing/2014/main" id="{0936D88A-EA82-E44E-384B-6DBD3B9DC275}"/>
                </a:ext>
              </a:extLst>
            </p:cNvPr>
            <p:cNvGrpSpPr/>
            <p:nvPr/>
          </p:nvGrpSpPr>
          <p:grpSpPr>
            <a:xfrm rot="-284826">
              <a:off x="-3454903" y="1670546"/>
              <a:ext cx="1820250" cy="2067689"/>
              <a:chOff x="1972950" y="1686800"/>
              <a:chExt cx="3164700" cy="3594900"/>
            </a:xfrm>
          </p:grpSpPr>
          <p:sp>
            <p:nvSpPr>
              <p:cNvPr id="35" name="Google Shape;409;p7">
                <a:extLst>
                  <a:ext uri="{FF2B5EF4-FFF2-40B4-BE49-F238E27FC236}">
                    <a16:creationId xmlns:a16="http://schemas.microsoft.com/office/drawing/2014/main" id="{A4AF6DDD-2941-C2BC-B784-69E4B6F30D56}"/>
                  </a:ext>
                </a:extLst>
              </p:cNvPr>
              <p:cNvSpPr/>
              <p:nvPr/>
            </p:nvSpPr>
            <p:spPr>
              <a:xfrm>
                <a:off x="1972950" y="1686800"/>
                <a:ext cx="3164700" cy="35949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410;p7">
                <a:extLst>
                  <a:ext uri="{FF2B5EF4-FFF2-40B4-BE49-F238E27FC236}">
                    <a16:creationId xmlns:a16="http://schemas.microsoft.com/office/drawing/2014/main" id="{4CB76539-5651-BE11-0E68-A4F6F3727F9A}"/>
                  </a:ext>
                </a:extLst>
              </p:cNvPr>
              <p:cNvSpPr/>
              <p:nvPr/>
            </p:nvSpPr>
            <p:spPr>
              <a:xfrm>
                <a:off x="2138550" y="1848377"/>
                <a:ext cx="2833500" cy="28335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411;p7">
              <a:extLst>
                <a:ext uri="{FF2B5EF4-FFF2-40B4-BE49-F238E27FC236}">
                  <a16:creationId xmlns:a16="http://schemas.microsoft.com/office/drawing/2014/main" id="{316F3F27-AE56-D63F-FC05-37F9122F2286}"/>
                </a:ext>
              </a:extLst>
            </p:cNvPr>
            <p:cNvSpPr/>
            <p:nvPr/>
          </p:nvSpPr>
          <p:spPr>
            <a:xfrm rot="-285819">
              <a:off x="-3028828" y="1610844"/>
              <a:ext cx="724676" cy="213498"/>
            </a:xfrm>
            <a:custGeom>
              <a:avLst/>
              <a:gdLst/>
              <a:ahLst/>
              <a:cxnLst/>
              <a:rect l="l" t="t" r="r" b="b"/>
              <a:pathLst>
                <a:path w="1851725" h="251177" extrusionOk="0">
                  <a:moveTo>
                    <a:pt x="44313" y="967"/>
                  </a:moveTo>
                  <a:lnTo>
                    <a:pt x="1822220" y="967"/>
                  </a:lnTo>
                  <a:cubicBezTo>
                    <a:pt x="1825725" y="976"/>
                    <a:pt x="1828549" y="3819"/>
                    <a:pt x="1828540" y="7324"/>
                  </a:cubicBezTo>
                  <a:cubicBezTo>
                    <a:pt x="1828540" y="8992"/>
                    <a:pt x="1827878" y="10595"/>
                    <a:pt x="1826694" y="11779"/>
                  </a:cubicBezTo>
                  <a:lnTo>
                    <a:pt x="1794909" y="43564"/>
                  </a:lnTo>
                  <a:cubicBezTo>
                    <a:pt x="1791824" y="46668"/>
                    <a:pt x="1791852" y="51683"/>
                    <a:pt x="1794956" y="54768"/>
                  </a:cubicBezTo>
                  <a:cubicBezTo>
                    <a:pt x="1795851" y="55663"/>
                    <a:pt x="1796960" y="56325"/>
                    <a:pt x="1798171" y="56707"/>
                  </a:cubicBezTo>
                  <a:lnTo>
                    <a:pt x="1844777" y="71248"/>
                  </a:lnTo>
                  <a:cubicBezTo>
                    <a:pt x="1848962" y="72534"/>
                    <a:pt x="1851302" y="76971"/>
                    <a:pt x="1850015" y="81156"/>
                  </a:cubicBezTo>
                  <a:cubicBezTo>
                    <a:pt x="1849568" y="82591"/>
                    <a:pt x="1848720" y="83878"/>
                    <a:pt x="1847574" y="84857"/>
                  </a:cubicBezTo>
                  <a:lnTo>
                    <a:pt x="1808611" y="118226"/>
                  </a:lnTo>
                  <a:cubicBezTo>
                    <a:pt x="1805423" y="120994"/>
                    <a:pt x="1805088" y="125823"/>
                    <a:pt x="1807856" y="129011"/>
                  </a:cubicBezTo>
                  <a:cubicBezTo>
                    <a:pt x="1808415" y="129654"/>
                    <a:pt x="1809086" y="130194"/>
                    <a:pt x="1809823" y="130623"/>
                  </a:cubicBezTo>
                  <a:lnTo>
                    <a:pt x="1847760" y="152341"/>
                  </a:lnTo>
                  <a:cubicBezTo>
                    <a:pt x="1851535" y="154560"/>
                    <a:pt x="1852793" y="159416"/>
                    <a:pt x="1850575" y="163182"/>
                  </a:cubicBezTo>
                  <a:cubicBezTo>
                    <a:pt x="1850025" y="164123"/>
                    <a:pt x="1849288" y="164934"/>
                    <a:pt x="1848412" y="165577"/>
                  </a:cubicBezTo>
                  <a:lnTo>
                    <a:pt x="1809637" y="193541"/>
                  </a:lnTo>
                  <a:cubicBezTo>
                    <a:pt x="1805544" y="196673"/>
                    <a:pt x="1804771" y="202517"/>
                    <a:pt x="1807902" y="206609"/>
                  </a:cubicBezTo>
                  <a:cubicBezTo>
                    <a:pt x="1808201" y="207000"/>
                    <a:pt x="1808536" y="207373"/>
                    <a:pt x="1808891" y="207709"/>
                  </a:cubicBezTo>
                  <a:lnTo>
                    <a:pt x="1846175" y="241265"/>
                  </a:lnTo>
                  <a:cubicBezTo>
                    <a:pt x="1848645" y="243595"/>
                    <a:pt x="1848757" y="247491"/>
                    <a:pt x="1846427" y="249961"/>
                  </a:cubicBezTo>
                  <a:cubicBezTo>
                    <a:pt x="1845299" y="251163"/>
                    <a:pt x="1843724" y="251863"/>
                    <a:pt x="1842074" y="251891"/>
                  </a:cubicBezTo>
                  <a:lnTo>
                    <a:pt x="99774" y="251891"/>
                  </a:lnTo>
                  <a:cubicBezTo>
                    <a:pt x="90079" y="251919"/>
                    <a:pt x="80451" y="250371"/>
                    <a:pt x="71251" y="247323"/>
                  </a:cubicBezTo>
                  <a:lnTo>
                    <a:pt x="28001" y="232876"/>
                  </a:lnTo>
                  <a:cubicBezTo>
                    <a:pt x="23946" y="231533"/>
                    <a:pt x="21746" y="227152"/>
                    <a:pt x="23098" y="223098"/>
                  </a:cubicBezTo>
                  <a:cubicBezTo>
                    <a:pt x="23742" y="221150"/>
                    <a:pt x="25139" y="219537"/>
                    <a:pt x="26976" y="218614"/>
                  </a:cubicBezTo>
                  <a:lnTo>
                    <a:pt x="63608" y="199972"/>
                  </a:lnTo>
                  <a:cubicBezTo>
                    <a:pt x="67215" y="198220"/>
                    <a:pt x="68725" y="193867"/>
                    <a:pt x="66963" y="190250"/>
                  </a:cubicBezTo>
                  <a:cubicBezTo>
                    <a:pt x="66115" y="188507"/>
                    <a:pt x="64605" y="187174"/>
                    <a:pt x="62769" y="186550"/>
                  </a:cubicBezTo>
                  <a:cubicBezTo>
                    <a:pt x="44872" y="180305"/>
                    <a:pt x="5071" y="172102"/>
                    <a:pt x="6842" y="160358"/>
                  </a:cubicBezTo>
                  <a:cubicBezTo>
                    <a:pt x="8613" y="150291"/>
                    <a:pt x="44779" y="138266"/>
                    <a:pt x="67243" y="131742"/>
                  </a:cubicBezTo>
                  <a:cubicBezTo>
                    <a:pt x="71205" y="130623"/>
                    <a:pt x="73516" y="126503"/>
                    <a:pt x="72398" y="122542"/>
                  </a:cubicBezTo>
                  <a:cubicBezTo>
                    <a:pt x="71857" y="120622"/>
                    <a:pt x="70571" y="119000"/>
                    <a:pt x="68828" y="118040"/>
                  </a:cubicBezTo>
                  <a:cubicBezTo>
                    <a:pt x="42542" y="103405"/>
                    <a:pt x="-242" y="85136"/>
                    <a:pt x="-55" y="74044"/>
                  </a:cubicBezTo>
                  <a:cubicBezTo>
                    <a:pt x="-55" y="64723"/>
                    <a:pt x="48134" y="51207"/>
                    <a:pt x="69107" y="45522"/>
                  </a:cubicBezTo>
                  <a:cubicBezTo>
                    <a:pt x="72481" y="44580"/>
                    <a:pt x="74448" y="41085"/>
                    <a:pt x="73507" y="37710"/>
                  </a:cubicBezTo>
                  <a:cubicBezTo>
                    <a:pt x="73274" y="36853"/>
                    <a:pt x="72845" y="36051"/>
                    <a:pt x="72276" y="35362"/>
                  </a:cubicBezTo>
                  <a:lnTo>
                    <a:pt x="41610" y="7957"/>
                  </a:lnTo>
                  <a:cubicBezTo>
                    <a:pt x="39680" y="7212"/>
                    <a:pt x="38721" y="5040"/>
                    <a:pt x="39466" y="3110"/>
                  </a:cubicBezTo>
                  <a:cubicBezTo>
                    <a:pt x="40212" y="1181"/>
                    <a:pt x="42384" y="221"/>
                    <a:pt x="44313" y="967"/>
                  </a:cubicBezTo>
                  <a:close/>
                </a:path>
              </a:pathLst>
            </a:custGeom>
            <a:solidFill>
              <a:srgbClr val="FFFFFF">
                <a:alpha val="39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759EF5DD-E0B6-ED19-8BA5-43C94535695F}"/>
              </a:ext>
            </a:extLst>
          </p:cNvPr>
          <p:cNvGrpSpPr/>
          <p:nvPr/>
        </p:nvGrpSpPr>
        <p:grpSpPr>
          <a:xfrm>
            <a:off x="5320008" y="2095676"/>
            <a:ext cx="1411744" cy="1592062"/>
            <a:chOff x="-3454903" y="1610844"/>
            <a:chExt cx="1820250" cy="2127391"/>
          </a:xfrm>
        </p:grpSpPr>
        <p:sp>
          <p:nvSpPr>
            <p:cNvPr id="39" name="Google Shape;402;p7">
              <a:extLst>
                <a:ext uri="{FF2B5EF4-FFF2-40B4-BE49-F238E27FC236}">
                  <a16:creationId xmlns:a16="http://schemas.microsoft.com/office/drawing/2014/main" id="{1A80254D-29CD-E882-3717-DFA32539E83C}"/>
                </a:ext>
              </a:extLst>
            </p:cNvPr>
            <p:cNvSpPr/>
            <p:nvPr/>
          </p:nvSpPr>
          <p:spPr>
            <a:xfrm rot="-284783">
              <a:off x="-3454808" y="1670477"/>
              <a:ext cx="1820041" cy="206750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dist="180975" dir="768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0" name="Google Shape;408;p7">
              <a:extLst>
                <a:ext uri="{FF2B5EF4-FFF2-40B4-BE49-F238E27FC236}">
                  <a16:creationId xmlns:a16="http://schemas.microsoft.com/office/drawing/2014/main" id="{A4C259CF-B405-AC24-8591-32BBF8446DD4}"/>
                </a:ext>
              </a:extLst>
            </p:cNvPr>
            <p:cNvGrpSpPr/>
            <p:nvPr/>
          </p:nvGrpSpPr>
          <p:grpSpPr>
            <a:xfrm rot="-284826">
              <a:off x="-3454903" y="1670546"/>
              <a:ext cx="1820250" cy="2067689"/>
              <a:chOff x="1972950" y="1686800"/>
              <a:chExt cx="3164700" cy="3594900"/>
            </a:xfrm>
          </p:grpSpPr>
          <p:sp>
            <p:nvSpPr>
              <p:cNvPr id="42" name="Google Shape;409;p7">
                <a:extLst>
                  <a:ext uri="{FF2B5EF4-FFF2-40B4-BE49-F238E27FC236}">
                    <a16:creationId xmlns:a16="http://schemas.microsoft.com/office/drawing/2014/main" id="{90E29862-DAB6-568B-1D63-84DE288B2D8F}"/>
                  </a:ext>
                </a:extLst>
              </p:cNvPr>
              <p:cNvSpPr/>
              <p:nvPr/>
            </p:nvSpPr>
            <p:spPr>
              <a:xfrm>
                <a:off x="1972950" y="1686800"/>
                <a:ext cx="3164700" cy="35949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10;p7">
                <a:extLst>
                  <a:ext uri="{FF2B5EF4-FFF2-40B4-BE49-F238E27FC236}">
                    <a16:creationId xmlns:a16="http://schemas.microsoft.com/office/drawing/2014/main" id="{54E0D4B6-B264-2EF3-A06F-F0A07596B42C}"/>
                  </a:ext>
                </a:extLst>
              </p:cNvPr>
              <p:cNvSpPr/>
              <p:nvPr/>
            </p:nvSpPr>
            <p:spPr>
              <a:xfrm>
                <a:off x="2138550" y="1848377"/>
                <a:ext cx="2833500" cy="28335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" name="Google Shape;411;p7">
              <a:extLst>
                <a:ext uri="{FF2B5EF4-FFF2-40B4-BE49-F238E27FC236}">
                  <a16:creationId xmlns:a16="http://schemas.microsoft.com/office/drawing/2014/main" id="{E16DF9FE-FE2A-F6F7-8A85-061733E7AD5F}"/>
                </a:ext>
              </a:extLst>
            </p:cNvPr>
            <p:cNvSpPr/>
            <p:nvPr/>
          </p:nvSpPr>
          <p:spPr>
            <a:xfrm rot="-285819">
              <a:off x="-3028828" y="1610844"/>
              <a:ext cx="724676" cy="213498"/>
            </a:xfrm>
            <a:custGeom>
              <a:avLst/>
              <a:gdLst/>
              <a:ahLst/>
              <a:cxnLst/>
              <a:rect l="l" t="t" r="r" b="b"/>
              <a:pathLst>
                <a:path w="1851725" h="251177" extrusionOk="0">
                  <a:moveTo>
                    <a:pt x="44313" y="967"/>
                  </a:moveTo>
                  <a:lnTo>
                    <a:pt x="1822220" y="967"/>
                  </a:lnTo>
                  <a:cubicBezTo>
                    <a:pt x="1825725" y="976"/>
                    <a:pt x="1828549" y="3819"/>
                    <a:pt x="1828540" y="7324"/>
                  </a:cubicBezTo>
                  <a:cubicBezTo>
                    <a:pt x="1828540" y="8992"/>
                    <a:pt x="1827878" y="10595"/>
                    <a:pt x="1826694" y="11779"/>
                  </a:cubicBezTo>
                  <a:lnTo>
                    <a:pt x="1794909" y="43564"/>
                  </a:lnTo>
                  <a:cubicBezTo>
                    <a:pt x="1791824" y="46668"/>
                    <a:pt x="1791852" y="51683"/>
                    <a:pt x="1794956" y="54768"/>
                  </a:cubicBezTo>
                  <a:cubicBezTo>
                    <a:pt x="1795851" y="55663"/>
                    <a:pt x="1796960" y="56325"/>
                    <a:pt x="1798171" y="56707"/>
                  </a:cubicBezTo>
                  <a:lnTo>
                    <a:pt x="1844777" y="71248"/>
                  </a:lnTo>
                  <a:cubicBezTo>
                    <a:pt x="1848962" y="72534"/>
                    <a:pt x="1851302" y="76971"/>
                    <a:pt x="1850015" y="81156"/>
                  </a:cubicBezTo>
                  <a:cubicBezTo>
                    <a:pt x="1849568" y="82591"/>
                    <a:pt x="1848720" y="83878"/>
                    <a:pt x="1847574" y="84857"/>
                  </a:cubicBezTo>
                  <a:lnTo>
                    <a:pt x="1808611" y="118226"/>
                  </a:lnTo>
                  <a:cubicBezTo>
                    <a:pt x="1805423" y="120994"/>
                    <a:pt x="1805088" y="125823"/>
                    <a:pt x="1807856" y="129011"/>
                  </a:cubicBezTo>
                  <a:cubicBezTo>
                    <a:pt x="1808415" y="129654"/>
                    <a:pt x="1809086" y="130194"/>
                    <a:pt x="1809823" y="130623"/>
                  </a:cubicBezTo>
                  <a:lnTo>
                    <a:pt x="1847760" y="152341"/>
                  </a:lnTo>
                  <a:cubicBezTo>
                    <a:pt x="1851535" y="154560"/>
                    <a:pt x="1852793" y="159416"/>
                    <a:pt x="1850575" y="163182"/>
                  </a:cubicBezTo>
                  <a:cubicBezTo>
                    <a:pt x="1850025" y="164123"/>
                    <a:pt x="1849288" y="164934"/>
                    <a:pt x="1848412" y="165577"/>
                  </a:cubicBezTo>
                  <a:lnTo>
                    <a:pt x="1809637" y="193541"/>
                  </a:lnTo>
                  <a:cubicBezTo>
                    <a:pt x="1805544" y="196673"/>
                    <a:pt x="1804771" y="202517"/>
                    <a:pt x="1807902" y="206609"/>
                  </a:cubicBezTo>
                  <a:cubicBezTo>
                    <a:pt x="1808201" y="207000"/>
                    <a:pt x="1808536" y="207373"/>
                    <a:pt x="1808891" y="207709"/>
                  </a:cubicBezTo>
                  <a:lnTo>
                    <a:pt x="1846175" y="241265"/>
                  </a:lnTo>
                  <a:cubicBezTo>
                    <a:pt x="1848645" y="243595"/>
                    <a:pt x="1848757" y="247491"/>
                    <a:pt x="1846427" y="249961"/>
                  </a:cubicBezTo>
                  <a:cubicBezTo>
                    <a:pt x="1845299" y="251163"/>
                    <a:pt x="1843724" y="251863"/>
                    <a:pt x="1842074" y="251891"/>
                  </a:cubicBezTo>
                  <a:lnTo>
                    <a:pt x="99774" y="251891"/>
                  </a:lnTo>
                  <a:cubicBezTo>
                    <a:pt x="90079" y="251919"/>
                    <a:pt x="80451" y="250371"/>
                    <a:pt x="71251" y="247323"/>
                  </a:cubicBezTo>
                  <a:lnTo>
                    <a:pt x="28001" y="232876"/>
                  </a:lnTo>
                  <a:cubicBezTo>
                    <a:pt x="23946" y="231533"/>
                    <a:pt x="21746" y="227152"/>
                    <a:pt x="23098" y="223098"/>
                  </a:cubicBezTo>
                  <a:cubicBezTo>
                    <a:pt x="23742" y="221150"/>
                    <a:pt x="25139" y="219537"/>
                    <a:pt x="26976" y="218614"/>
                  </a:cubicBezTo>
                  <a:lnTo>
                    <a:pt x="63608" y="199972"/>
                  </a:lnTo>
                  <a:cubicBezTo>
                    <a:pt x="67215" y="198220"/>
                    <a:pt x="68725" y="193867"/>
                    <a:pt x="66963" y="190250"/>
                  </a:cubicBezTo>
                  <a:cubicBezTo>
                    <a:pt x="66115" y="188507"/>
                    <a:pt x="64605" y="187174"/>
                    <a:pt x="62769" y="186550"/>
                  </a:cubicBezTo>
                  <a:cubicBezTo>
                    <a:pt x="44872" y="180305"/>
                    <a:pt x="5071" y="172102"/>
                    <a:pt x="6842" y="160358"/>
                  </a:cubicBezTo>
                  <a:cubicBezTo>
                    <a:pt x="8613" y="150291"/>
                    <a:pt x="44779" y="138266"/>
                    <a:pt x="67243" y="131742"/>
                  </a:cubicBezTo>
                  <a:cubicBezTo>
                    <a:pt x="71205" y="130623"/>
                    <a:pt x="73516" y="126503"/>
                    <a:pt x="72398" y="122542"/>
                  </a:cubicBezTo>
                  <a:cubicBezTo>
                    <a:pt x="71857" y="120622"/>
                    <a:pt x="70571" y="119000"/>
                    <a:pt x="68828" y="118040"/>
                  </a:cubicBezTo>
                  <a:cubicBezTo>
                    <a:pt x="42542" y="103405"/>
                    <a:pt x="-242" y="85136"/>
                    <a:pt x="-55" y="74044"/>
                  </a:cubicBezTo>
                  <a:cubicBezTo>
                    <a:pt x="-55" y="64723"/>
                    <a:pt x="48134" y="51207"/>
                    <a:pt x="69107" y="45522"/>
                  </a:cubicBezTo>
                  <a:cubicBezTo>
                    <a:pt x="72481" y="44580"/>
                    <a:pt x="74448" y="41085"/>
                    <a:pt x="73507" y="37710"/>
                  </a:cubicBezTo>
                  <a:cubicBezTo>
                    <a:pt x="73274" y="36853"/>
                    <a:pt x="72845" y="36051"/>
                    <a:pt x="72276" y="35362"/>
                  </a:cubicBezTo>
                  <a:lnTo>
                    <a:pt x="41610" y="7957"/>
                  </a:lnTo>
                  <a:cubicBezTo>
                    <a:pt x="39680" y="7212"/>
                    <a:pt x="38721" y="5040"/>
                    <a:pt x="39466" y="3110"/>
                  </a:cubicBezTo>
                  <a:cubicBezTo>
                    <a:pt x="40212" y="1181"/>
                    <a:pt x="42384" y="221"/>
                    <a:pt x="44313" y="967"/>
                  </a:cubicBezTo>
                  <a:close/>
                </a:path>
              </a:pathLst>
            </a:custGeom>
            <a:solidFill>
              <a:srgbClr val="FFFFFF">
                <a:alpha val="39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8B0B03E9-1473-24DE-1A88-68CC69945853}"/>
              </a:ext>
            </a:extLst>
          </p:cNvPr>
          <p:cNvGrpSpPr/>
          <p:nvPr/>
        </p:nvGrpSpPr>
        <p:grpSpPr>
          <a:xfrm>
            <a:off x="8930813" y="1994363"/>
            <a:ext cx="1411744" cy="1592062"/>
            <a:chOff x="-3454903" y="1610844"/>
            <a:chExt cx="1820250" cy="2127391"/>
          </a:xfrm>
        </p:grpSpPr>
        <p:sp>
          <p:nvSpPr>
            <p:cNvPr id="46" name="Google Shape;402;p7">
              <a:extLst>
                <a:ext uri="{FF2B5EF4-FFF2-40B4-BE49-F238E27FC236}">
                  <a16:creationId xmlns:a16="http://schemas.microsoft.com/office/drawing/2014/main" id="{50275B56-D828-5E88-D11D-7E6C5F33942C}"/>
                </a:ext>
              </a:extLst>
            </p:cNvPr>
            <p:cNvSpPr/>
            <p:nvPr/>
          </p:nvSpPr>
          <p:spPr>
            <a:xfrm rot="-284783">
              <a:off x="-3454808" y="1670477"/>
              <a:ext cx="1820041" cy="206750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dist="180975" dir="768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7" name="Google Shape;408;p7">
              <a:extLst>
                <a:ext uri="{FF2B5EF4-FFF2-40B4-BE49-F238E27FC236}">
                  <a16:creationId xmlns:a16="http://schemas.microsoft.com/office/drawing/2014/main" id="{4E72F9D0-005A-1504-3B6C-4028FF7CBE02}"/>
                </a:ext>
              </a:extLst>
            </p:cNvPr>
            <p:cNvGrpSpPr/>
            <p:nvPr/>
          </p:nvGrpSpPr>
          <p:grpSpPr>
            <a:xfrm rot="-284826">
              <a:off x="-3454903" y="1670546"/>
              <a:ext cx="1820250" cy="2067689"/>
              <a:chOff x="1972950" y="1686800"/>
              <a:chExt cx="3164700" cy="3594900"/>
            </a:xfrm>
          </p:grpSpPr>
          <p:sp>
            <p:nvSpPr>
              <p:cNvPr id="49" name="Google Shape;409;p7">
                <a:extLst>
                  <a:ext uri="{FF2B5EF4-FFF2-40B4-BE49-F238E27FC236}">
                    <a16:creationId xmlns:a16="http://schemas.microsoft.com/office/drawing/2014/main" id="{ED722260-C756-F188-5B3C-29C949E7799E}"/>
                  </a:ext>
                </a:extLst>
              </p:cNvPr>
              <p:cNvSpPr/>
              <p:nvPr/>
            </p:nvSpPr>
            <p:spPr>
              <a:xfrm>
                <a:off x="1972950" y="1686800"/>
                <a:ext cx="3164700" cy="35949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410;p7">
                <a:extLst>
                  <a:ext uri="{FF2B5EF4-FFF2-40B4-BE49-F238E27FC236}">
                    <a16:creationId xmlns:a16="http://schemas.microsoft.com/office/drawing/2014/main" id="{BCF79EBB-DC76-5723-1BC0-2175A6632716}"/>
                  </a:ext>
                </a:extLst>
              </p:cNvPr>
              <p:cNvSpPr/>
              <p:nvPr/>
            </p:nvSpPr>
            <p:spPr>
              <a:xfrm>
                <a:off x="2138550" y="1848377"/>
                <a:ext cx="2833500" cy="28335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8" name="Google Shape;411;p7">
              <a:extLst>
                <a:ext uri="{FF2B5EF4-FFF2-40B4-BE49-F238E27FC236}">
                  <a16:creationId xmlns:a16="http://schemas.microsoft.com/office/drawing/2014/main" id="{8E0A1BF6-5A5D-EBF8-F96F-49199935A9B4}"/>
                </a:ext>
              </a:extLst>
            </p:cNvPr>
            <p:cNvSpPr/>
            <p:nvPr/>
          </p:nvSpPr>
          <p:spPr>
            <a:xfrm rot="-285819">
              <a:off x="-3028828" y="1610844"/>
              <a:ext cx="724676" cy="213498"/>
            </a:xfrm>
            <a:custGeom>
              <a:avLst/>
              <a:gdLst/>
              <a:ahLst/>
              <a:cxnLst/>
              <a:rect l="l" t="t" r="r" b="b"/>
              <a:pathLst>
                <a:path w="1851725" h="251177" extrusionOk="0">
                  <a:moveTo>
                    <a:pt x="44313" y="967"/>
                  </a:moveTo>
                  <a:lnTo>
                    <a:pt x="1822220" y="967"/>
                  </a:lnTo>
                  <a:cubicBezTo>
                    <a:pt x="1825725" y="976"/>
                    <a:pt x="1828549" y="3819"/>
                    <a:pt x="1828540" y="7324"/>
                  </a:cubicBezTo>
                  <a:cubicBezTo>
                    <a:pt x="1828540" y="8992"/>
                    <a:pt x="1827878" y="10595"/>
                    <a:pt x="1826694" y="11779"/>
                  </a:cubicBezTo>
                  <a:lnTo>
                    <a:pt x="1794909" y="43564"/>
                  </a:lnTo>
                  <a:cubicBezTo>
                    <a:pt x="1791824" y="46668"/>
                    <a:pt x="1791852" y="51683"/>
                    <a:pt x="1794956" y="54768"/>
                  </a:cubicBezTo>
                  <a:cubicBezTo>
                    <a:pt x="1795851" y="55663"/>
                    <a:pt x="1796960" y="56325"/>
                    <a:pt x="1798171" y="56707"/>
                  </a:cubicBezTo>
                  <a:lnTo>
                    <a:pt x="1844777" y="71248"/>
                  </a:lnTo>
                  <a:cubicBezTo>
                    <a:pt x="1848962" y="72534"/>
                    <a:pt x="1851302" y="76971"/>
                    <a:pt x="1850015" y="81156"/>
                  </a:cubicBezTo>
                  <a:cubicBezTo>
                    <a:pt x="1849568" y="82591"/>
                    <a:pt x="1848720" y="83878"/>
                    <a:pt x="1847574" y="84857"/>
                  </a:cubicBezTo>
                  <a:lnTo>
                    <a:pt x="1808611" y="118226"/>
                  </a:lnTo>
                  <a:cubicBezTo>
                    <a:pt x="1805423" y="120994"/>
                    <a:pt x="1805088" y="125823"/>
                    <a:pt x="1807856" y="129011"/>
                  </a:cubicBezTo>
                  <a:cubicBezTo>
                    <a:pt x="1808415" y="129654"/>
                    <a:pt x="1809086" y="130194"/>
                    <a:pt x="1809823" y="130623"/>
                  </a:cubicBezTo>
                  <a:lnTo>
                    <a:pt x="1847760" y="152341"/>
                  </a:lnTo>
                  <a:cubicBezTo>
                    <a:pt x="1851535" y="154560"/>
                    <a:pt x="1852793" y="159416"/>
                    <a:pt x="1850575" y="163182"/>
                  </a:cubicBezTo>
                  <a:cubicBezTo>
                    <a:pt x="1850025" y="164123"/>
                    <a:pt x="1849288" y="164934"/>
                    <a:pt x="1848412" y="165577"/>
                  </a:cubicBezTo>
                  <a:lnTo>
                    <a:pt x="1809637" y="193541"/>
                  </a:lnTo>
                  <a:cubicBezTo>
                    <a:pt x="1805544" y="196673"/>
                    <a:pt x="1804771" y="202517"/>
                    <a:pt x="1807902" y="206609"/>
                  </a:cubicBezTo>
                  <a:cubicBezTo>
                    <a:pt x="1808201" y="207000"/>
                    <a:pt x="1808536" y="207373"/>
                    <a:pt x="1808891" y="207709"/>
                  </a:cubicBezTo>
                  <a:lnTo>
                    <a:pt x="1846175" y="241265"/>
                  </a:lnTo>
                  <a:cubicBezTo>
                    <a:pt x="1848645" y="243595"/>
                    <a:pt x="1848757" y="247491"/>
                    <a:pt x="1846427" y="249961"/>
                  </a:cubicBezTo>
                  <a:cubicBezTo>
                    <a:pt x="1845299" y="251163"/>
                    <a:pt x="1843724" y="251863"/>
                    <a:pt x="1842074" y="251891"/>
                  </a:cubicBezTo>
                  <a:lnTo>
                    <a:pt x="99774" y="251891"/>
                  </a:lnTo>
                  <a:cubicBezTo>
                    <a:pt x="90079" y="251919"/>
                    <a:pt x="80451" y="250371"/>
                    <a:pt x="71251" y="247323"/>
                  </a:cubicBezTo>
                  <a:lnTo>
                    <a:pt x="28001" y="232876"/>
                  </a:lnTo>
                  <a:cubicBezTo>
                    <a:pt x="23946" y="231533"/>
                    <a:pt x="21746" y="227152"/>
                    <a:pt x="23098" y="223098"/>
                  </a:cubicBezTo>
                  <a:cubicBezTo>
                    <a:pt x="23742" y="221150"/>
                    <a:pt x="25139" y="219537"/>
                    <a:pt x="26976" y="218614"/>
                  </a:cubicBezTo>
                  <a:lnTo>
                    <a:pt x="63608" y="199972"/>
                  </a:lnTo>
                  <a:cubicBezTo>
                    <a:pt x="67215" y="198220"/>
                    <a:pt x="68725" y="193867"/>
                    <a:pt x="66963" y="190250"/>
                  </a:cubicBezTo>
                  <a:cubicBezTo>
                    <a:pt x="66115" y="188507"/>
                    <a:pt x="64605" y="187174"/>
                    <a:pt x="62769" y="186550"/>
                  </a:cubicBezTo>
                  <a:cubicBezTo>
                    <a:pt x="44872" y="180305"/>
                    <a:pt x="5071" y="172102"/>
                    <a:pt x="6842" y="160358"/>
                  </a:cubicBezTo>
                  <a:cubicBezTo>
                    <a:pt x="8613" y="150291"/>
                    <a:pt x="44779" y="138266"/>
                    <a:pt x="67243" y="131742"/>
                  </a:cubicBezTo>
                  <a:cubicBezTo>
                    <a:pt x="71205" y="130623"/>
                    <a:pt x="73516" y="126503"/>
                    <a:pt x="72398" y="122542"/>
                  </a:cubicBezTo>
                  <a:cubicBezTo>
                    <a:pt x="71857" y="120622"/>
                    <a:pt x="70571" y="119000"/>
                    <a:pt x="68828" y="118040"/>
                  </a:cubicBezTo>
                  <a:cubicBezTo>
                    <a:pt x="42542" y="103405"/>
                    <a:pt x="-242" y="85136"/>
                    <a:pt x="-55" y="74044"/>
                  </a:cubicBezTo>
                  <a:cubicBezTo>
                    <a:pt x="-55" y="64723"/>
                    <a:pt x="48134" y="51207"/>
                    <a:pt x="69107" y="45522"/>
                  </a:cubicBezTo>
                  <a:cubicBezTo>
                    <a:pt x="72481" y="44580"/>
                    <a:pt x="74448" y="41085"/>
                    <a:pt x="73507" y="37710"/>
                  </a:cubicBezTo>
                  <a:cubicBezTo>
                    <a:pt x="73274" y="36853"/>
                    <a:pt x="72845" y="36051"/>
                    <a:pt x="72276" y="35362"/>
                  </a:cubicBezTo>
                  <a:lnTo>
                    <a:pt x="41610" y="7957"/>
                  </a:lnTo>
                  <a:cubicBezTo>
                    <a:pt x="39680" y="7212"/>
                    <a:pt x="38721" y="5040"/>
                    <a:pt x="39466" y="3110"/>
                  </a:cubicBezTo>
                  <a:cubicBezTo>
                    <a:pt x="40212" y="1181"/>
                    <a:pt x="42384" y="221"/>
                    <a:pt x="44313" y="967"/>
                  </a:cubicBezTo>
                  <a:close/>
                </a:path>
              </a:pathLst>
            </a:custGeom>
            <a:solidFill>
              <a:srgbClr val="FFFFFF">
                <a:alpha val="39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B89C34EB-8034-B9E8-3CC4-36313D82FE4A}"/>
              </a:ext>
            </a:extLst>
          </p:cNvPr>
          <p:cNvGrpSpPr/>
          <p:nvPr/>
        </p:nvGrpSpPr>
        <p:grpSpPr>
          <a:xfrm>
            <a:off x="7151659" y="3957822"/>
            <a:ext cx="1411744" cy="1592062"/>
            <a:chOff x="-3454903" y="1610844"/>
            <a:chExt cx="1820250" cy="2127391"/>
          </a:xfrm>
        </p:grpSpPr>
        <p:sp>
          <p:nvSpPr>
            <p:cNvPr id="53" name="Google Shape;402;p7">
              <a:extLst>
                <a:ext uri="{FF2B5EF4-FFF2-40B4-BE49-F238E27FC236}">
                  <a16:creationId xmlns:a16="http://schemas.microsoft.com/office/drawing/2014/main" id="{38EE1672-0AD1-2867-7EFC-08DFDA7C9CB3}"/>
                </a:ext>
              </a:extLst>
            </p:cNvPr>
            <p:cNvSpPr/>
            <p:nvPr/>
          </p:nvSpPr>
          <p:spPr>
            <a:xfrm rot="-284783">
              <a:off x="-3454808" y="1670477"/>
              <a:ext cx="1820041" cy="206750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dist="180975" dir="7680000" algn="tl" rotWithShape="0">
                <a:schemeClr val="accent6">
                  <a:alpha val="4431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4" name="Google Shape;408;p7">
              <a:extLst>
                <a:ext uri="{FF2B5EF4-FFF2-40B4-BE49-F238E27FC236}">
                  <a16:creationId xmlns:a16="http://schemas.microsoft.com/office/drawing/2014/main" id="{9B65C68B-0CBA-4647-DA00-19E1639D5690}"/>
                </a:ext>
              </a:extLst>
            </p:cNvPr>
            <p:cNvGrpSpPr/>
            <p:nvPr/>
          </p:nvGrpSpPr>
          <p:grpSpPr>
            <a:xfrm rot="-284826">
              <a:off x="-3454903" y="1670546"/>
              <a:ext cx="1820250" cy="2067689"/>
              <a:chOff x="1972950" y="1686800"/>
              <a:chExt cx="3164700" cy="3594900"/>
            </a:xfrm>
          </p:grpSpPr>
          <p:sp>
            <p:nvSpPr>
              <p:cNvPr id="56" name="Google Shape;409;p7">
                <a:extLst>
                  <a:ext uri="{FF2B5EF4-FFF2-40B4-BE49-F238E27FC236}">
                    <a16:creationId xmlns:a16="http://schemas.microsoft.com/office/drawing/2014/main" id="{098AE8AE-5CD6-81C6-A577-9DF1C19BDF64}"/>
                  </a:ext>
                </a:extLst>
              </p:cNvPr>
              <p:cNvSpPr/>
              <p:nvPr/>
            </p:nvSpPr>
            <p:spPr>
              <a:xfrm>
                <a:off x="1972950" y="1686800"/>
                <a:ext cx="3164700" cy="35949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410;p7">
                <a:extLst>
                  <a:ext uri="{FF2B5EF4-FFF2-40B4-BE49-F238E27FC236}">
                    <a16:creationId xmlns:a16="http://schemas.microsoft.com/office/drawing/2014/main" id="{FF614841-8AC3-E58A-6B54-6EB03B881899}"/>
                  </a:ext>
                </a:extLst>
              </p:cNvPr>
              <p:cNvSpPr/>
              <p:nvPr/>
            </p:nvSpPr>
            <p:spPr>
              <a:xfrm>
                <a:off x="2138550" y="1848377"/>
                <a:ext cx="2833500" cy="28335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" name="Google Shape;411;p7">
              <a:extLst>
                <a:ext uri="{FF2B5EF4-FFF2-40B4-BE49-F238E27FC236}">
                  <a16:creationId xmlns:a16="http://schemas.microsoft.com/office/drawing/2014/main" id="{F03DD8D1-4859-F322-FD22-BA1C92689E30}"/>
                </a:ext>
              </a:extLst>
            </p:cNvPr>
            <p:cNvSpPr/>
            <p:nvPr/>
          </p:nvSpPr>
          <p:spPr>
            <a:xfrm rot="-285819">
              <a:off x="-3028828" y="1610844"/>
              <a:ext cx="724676" cy="213498"/>
            </a:xfrm>
            <a:custGeom>
              <a:avLst/>
              <a:gdLst/>
              <a:ahLst/>
              <a:cxnLst/>
              <a:rect l="l" t="t" r="r" b="b"/>
              <a:pathLst>
                <a:path w="1851725" h="251177" extrusionOk="0">
                  <a:moveTo>
                    <a:pt x="44313" y="967"/>
                  </a:moveTo>
                  <a:lnTo>
                    <a:pt x="1822220" y="967"/>
                  </a:lnTo>
                  <a:cubicBezTo>
                    <a:pt x="1825725" y="976"/>
                    <a:pt x="1828549" y="3819"/>
                    <a:pt x="1828540" y="7324"/>
                  </a:cubicBezTo>
                  <a:cubicBezTo>
                    <a:pt x="1828540" y="8992"/>
                    <a:pt x="1827878" y="10595"/>
                    <a:pt x="1826694" y="11779"/>
                  </a:cubicBezTo>
                  <a:lnTo>
                    <a:pt x="1794909" y="43564"/>
                  </a:lnTo>
                  <a:cubicBezTo>
                    <a:pt x="1791824" y="46668"/>
                    <a:pt x="1791852" y="51683"/>
                    <a:pt x="1794956" y="54768"/>
                  </a:cubicBezTo>
                  <a:cubicBezTo>
                    <a:pt x="1795851" y="55663"/>
                    <a:pt x="1796960" y="56325"/>
                    <a:pt x="1798171" y="56707"/>
                  </a:cubicBezTo>
                  <a:lnTo>
                    <a:pt x="1844777" y="71248"/>
                  </a:lnTo>
                  <a:cubicBezTo>
                    <a:pt x="1848962" y="72534"/>
                    <a:pt x="1851302" y="76971"/>
                    <a:pt x="1850015" y="81156"/>
                  </a:cubicBezTo>
                  <a:cubicBezTo>
                    <a:pt x="1849568" y="82591"/>
                    <a:pt x="1848720" y="83878"/>
                    <a:pt x="1847574" y="84857"/>
                  </a:cubicBezTo>
                  <a:lnTo>
                    <a:pt x="1808611" y="118226"/>
                  </a:lnTo>
                  <a:cubicBezTo>
                    <a:pt x="1805423" y="120994"/>
                    <a:pt x="1805088" y="125823"/>
                    <a:pt x="1807856" y="129011"/>
                  </a:cubicBezTo>
                  <a:cubicBezTo>
                    <a:pt x="1808415" y="129654"/>
                    <a:pt x="1809086" y="130194"/>
                    <a:pt x="1809823" y="130623"/>
                  </a:cubicBezTo>
                  <a:lnTo>
                    <a:pt x="1847760" y="152341"/>
                  </a:lnTo>
                  <a:cubicBezTo>
                    <a:pt x="1851535" y="154560"/>
                    <a:pt x="1852793" y="159416"/>
                    <a:pt x="1850575" y="163182"/>
                  </a:cubicBezTo>
                  <a:cubicBezTo>
                    <a:pt x="1850025" y="164123"/>
                    <a:pt x="1849288" y="164934"/>
                    <a:pt x="1848412" y="165577"/>
                  </a:cubicBezTo>
                  <a:lnTo>
                    <a:pt x="1809637" y="193541"/>
                  </a:lnTo>
                  <a:cubicBezTo>
                    <a:pt x="1805544" y="196673"/>
                    <a:pt x="1804771" y="202517"/>
                    <a:pt x="1807902" y="206609"/>
                  </a:cubicBezTo>
                  <a:cubicBezTo>
                    <a:pt x="1808201" y="207000"/>
                    <a:pt x="1808536" y="207373"/>
                    <a:pt x="1808891" y="207709"/>
                  </a:cubicBezTo>
                  <a:lnTo>
                    <a:pt x="1846175" y="241265"/>
                  </a:lnTo>
                  <a:cubicBezTo>
                    <a:pt x="1848645" y="243595"/>
                    <a:pt x="1848757" y="247491"/>
                    <a:pt x="1846427" y="249961"/>
                  </a:cubicBezTo>
                  <a:cubicBezTo>
                    <a:pt x="1845299" y="251163"/>
                    <a:pt x="1843724" y="251863"/>
                    <a:pt x="1842074" y="251891"/>
                  </a:cubicBezTo>
                  <a:lnTo>
                    <a:pt x="99774" y="251891"/>
                  </a:lnTo>
                  <a:cubicBezTo>
                    <a:pt x="90079" y="251919"/>
                    <a:pt x="80451" y="250371"/>
                    <a:pt x="71251" y="247323"/>
                  </a:cubicBezTo>
                  <a:lnTo>
                    <a:pt x="28001" y="232876"/>
                  </a:lnTo>
                  <a:cubicBezTo>
                    <a:pt x="23946" y="231533"/>
                    <a:pt x="21746" y="227152"/>
                    <a:pt x="23098" y="223098"/>
                  </a:cubicBezTo>
                  <a:cubicBezTo>
                    <a:pt x="23742" y="221150"/>
                    <a:pt x="25139" y="219537"/>
                    <a:pt x="26976" y="218614"/>
                  </a:cubicBezTo>
                  <a:lnTo>
                    <a:pt x="63608" y="199972"/>
                  </a:lnTo>
                  <a:cubicBezTo>
                    <a:pt x="67215" y="198220"/>
                    <a:pt x="68725" y="193867"/>
                    <a:pt x="66963" y="190250"/>
                  </a:cubicBezTo>
                  <a:cubicBezTo>
                    <a:pt x="66115" y="188507"/>
                    <a:pt x="64605" y="187174"/>
                    <a:pt x="62769" y="186550"/>
                  </a:cubicBezTo>
                  <a:cubicBezTo>
                    <a:pt x="44872" y="180305"/>
                    <a:pt x="5071" y="172102"/>
                    <a:pt x="6842" y="160358"/>
                  </a:cubicBezTo>
                  <a:cubicBezTo>
                    <a:pt x="8613" y="150291"/>
                    <a:pt x="44779" y="138266"/>
                    <a:pt x="67243" y="131742"/>
                  </a:cubicBezTo>
                  <a:cubicBezTo>
                    <a:pt x="71205" y="130623"/>
                    <a:pt x="73516" y="126503"/>
                    <a:pt x="72398" y="122542"/>
                  </a:cubicBezTo>
                  <a:cubicBezTo>
                    <a:pt x="71857" y="120622"/>
                    <a:pt x="70571" y="119000"/>
                    <a:pt x="68828" y="118040"/>
                  </a:cubicBezTo>
                  <a:cubicBezTo>
                    <a:pt x="42542" y="103405"/>
                    <a:pt x="-242" y="85136"/>
                    <a:pt x="-55" y="74044"/>
                  </a:cubicBezTo>
                  <a:cubicBezTo>
                    <a:pt x="-55" y="64723"/>
                    <a:pt x="48134" y="51207"/>
                    <a:pt x="69107" y="45522"/>
                  </a:cubicBezTo>
                  <a:cubicBezTo>
                    <a:pt x="72481" y="44580"/>
                    <a:pt x="74448" y="41085"/>
                    <a:pt x="73507" y="37710"/>
                  </a:cubicBezTo>
                  <a:cubicBezTo>
                    <a:pt x="73274" y="36853"/>
                    <a:pt x="72845" y="36051"/>
                    <a:pt x="72276" y="35362"/>
                  </a:cubicBezTo>
                  <a:lnTo>
                    <a:pt x="41610" y="7957"/>
                  </a:lnTo>
                  <a:cubicBezTo>
                    <a:pt x="39680" y="7212"/>
                    <a:pt x="38721" y="5040"/>
                    <a:pt x="39466" y="3110"/>
                  </a:cubicBezTo>
                  <a:cubicBezTo>
                    <a:pt x="40212" y="1181"/>
                    <a:pt x="42384" y="221"/>
                    <a:pt x="44313" y="967"/>
                  </a:cubicBezTo>
                  <a:close/>
                </a:path>
              </a:pathLst>
            </a:custGeom>
            <a:solidFill>
              <a:srgbClr val="FFFFFF">
                <a:alpha val="39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888168ED-A39D-74AA-E35D-388B113490B0}"/>
              </a:ext>
            </a:extLst>
          </p:cNvPr>
          <p:cNvSpPr txBox="1"/>
          <p:nvPr/>
        </p:nvSpPr>
        <p:spPr>
          <a:xfrm rot="21343780">
            <a:off x="3308132" y="1984822"/>
            <a:ext cx="17358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M …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EPS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mercredi </a:t>
            </a:r>
          </a:p>
          <a:p>
            <a:pPr>
              <a:buClr>
                <a:schemeClr val="bg1"/>
              </a:buClr>
            </a:pPr>
            <a:r>
              <a:rPr lang="fr-FR" sz="160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    et vendredi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FAA988B-350F-4E28-9514-299C9F5053E9}"/>
              </a:ext>
            </a:extLst>
          </p:cNvPr>
          <p:cNvSpPr txBox="1"/>
          <p:nvPr/>
        </p:nvSpPr>
        <p:spPr>
          <a:xfrm rot="21343780">
            <a:off x="6808060" y="2139216"/>
            <a:ext cx="15673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Mme …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ANGLAIS</a:t>
            </a:r>
          </a:p>
        </p:txBody>
      </p:sp>
      <p:pic>
        <p:nvPicPr>
          <p:cNvPr id="17" name="Picture 2" descr="Heureux mignon enfant fille jouer train basket-ball">
            <a:extLst>
              <a:ext uri="{FF2B5EF4-FFF2-40B4-BE49-F238E27FC236}">
                <a16:creationId xmlns:a16="http://schemas.microsoft.com/office/drawing/2014/main" id="{2E796CD6-A136-E84D-7556-C7EB22C0E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7" t="10493" r="24292" b="9161"/>
          <a:stretch/>
        </p:blipFill>
        <p:spPr bwMode="auto">
          <a:xfrm>
            <a:off x="1281621" y="2901487"/>
            <a:ext cx="71446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Flag icon set">
            <a:extLst>
              <a:ext uri="{FF2B5EF4-FFF2-40B4-BE49-F238E27FC236}">
                <a16:creationId xmlns:a16="http://schemas.microsoft.com/office/drawing/2014/main" id="{63BB0B17-94CB-2225-A44D-E3F40C33DC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8" t="26288" r="68370" b="61076"/>
          <a:stretch/>
        </p:blipFill>
        <p:spPr bwMode="auto">
          <a:xfrm>
            <a:off x="5150348" y="3162876"/>
            <a:ext cx="760134" cy="55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Flag icon set">
            <a:extLst>
              <a:ext uri="{FF2B5EF4-FFF2-40B4-BE49-F238E27FC236}">
                <a16:creationId xmlns:a16="http://schemas.microsoft.com/office/drawing/2014/main" id="{C3A03A7B-D34B-B0E5-9F9A-ACCB378384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7" t="10606" r="13054" b="76863"/>
          <a:stretch/>
        </p:blipFill>
        <p:spPr bwMode="auto">
          <a:xfrm>
            <a:off x="8774219" y="3090420"/>
            <a:ext cx="810458" cy="54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6EA9BF21-CC63-8AC7-6181-919B60BA2DA3}"/>
              </a:ext>
            </a:extLst>
          </p:cNvPr>
          <p:cNvSpPr txBox="1"/>
          <p:nvPr/>
        </p:nvSpPr>
        <p:spPr>
          <a:xfrm rot="21343780">
            <a:off x="9134973" y="3916725"/>
            <a:ext cx="16759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Mme …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ALLEMAND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B2FBF4C-89B9-4311-F018-06D48248E9BD}"/>
              </a:ext>
            </a:extLst>
          </p:cNvPr>
          <p:cNvSpPr txBox="1"/>
          <p:nvPr/>
        </p:nvSpPr>
        <p:spPr>
          <a:xfrm rot="21343780">
            <a:off x="5266484" y="4601353"/>
            <a:ext cx="18032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Mme …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AIDE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A893F4E9-1771-E3F6-C45E-105E7F1F9013}"/>
              </a:ext>
            </a:extLst>
          </p:cNvPr>
          <p:cNvSpPr txBox="1"/>
          <p:nvPr/>
        </p:nvSpPr>
        <p:spPr>
          <a:xfrm rot="21343780">
            <a:off x="1451004" y="4761394"/>
            <a:ext cx="19181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Mme …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AIDE</a:t>
            </a:r>
          </a:p>
        </p:txBody>
      </p:sp>
      <p:pic>
        <p:nvPicPr>
          <p:cNvPr id="2052" name="Picture 4" descr="Vecteur ampoule avec rayons. eclairage lampe électrique. idée créative, solution, concept de réflexion">
            <a:extLst>
              <a:ext uri="{FF2B5EF4-FFF2-40B4-BE49-F238E27FC236}">
                <a16:creationId xmlns:a16="http://schemas.microsoft.com/office/drawing/2014/main" id="{6613FFD9-9945-46BA-D55F-93613FDC33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6" t="5064" r="21070" b="13207"/>
          <a:stretch/>
        </p:blipFill>
        <p:spPr bwMode="auto">
          <a:xfrm>
            <a:off x="3302109" y="5042597"/>
            <a:ext cx="702111" cy="70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Vecteur ampoule avec rayons. eclairage lampe électrique. idée créative, solution, concept de réflexion">
            <a:extLst>
              <a:ext uri="{FF2B5EF4-FFF2-40B4-BE49-F238E27FC236}">
                <a16:creationId xmlns:a16="http://schemas.microsoft.com/office/drawing/2014/main" id="{57ADAB4C-D4D6-2A10-CA5F-B89727EEC2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6" t="5064" r="21070" b="13207"/>
          <a:stretch/>
        </p:blipFill>
        <p:spPr bwMode="auto">
          <a:xfrm>
            <a:off x="6886708" y="4975642"/>
            <a:ext cx="702111" cy="70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26"/>
          <p:cNvSpPr txBox="1">
            <a:spLocks noGrp="1"/>
          </p:cNvSpPr>
          <p:nvPr>
            <p:ph type="title"/>
          </p:nvPr>
        </p:nvSpPr>
        <p:spPr>
          <a:xfrm>
            <a:off x="1329600" y="904275"/>
            <a:ext cx="95406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Nos valeurs</a:t>
            </a:r>
            <a:endParaRPr dirty="0"/>
          </a:p>
        </p:txBody>
      </p:sp>
      <p:pic>
        <p:nvPicPr>
          <p:cNvPr id="4098" name="Picture 2" descr="Aucune description disponible.">
            <a:extLst>
              <a:ext uri="{FF2B5EF4-FFF2-40B4-BE49-F238E27FC236}">
                <a16:creationId xmlns:a16="http://schemas.microsoft.com/office/drawing/2014/main" id="{21279C5A-7E7A-8195-328B-6BCCC1AE6E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5" t="11509" r="4456" b="10316"/>
          <a:stretch/>
        </p:blipFill>
        <p:spPr bwMode="auto">
          <a:xfrm>
            <a:off x="3112307" y="1968499"/>
            <a:ext cx="5967385" cy="373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55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2" name="Google Shape;1782;p41"/>
          <p:cNvGrpSpPr/>
          <p:nvPr/>
        </p:nvGrpSpPr>
        <p:grpSpPr>
          <a:xfrm rot="5400000">
            <a:off x="6427696" y="1121293"/>
            <a:ext cx="5778042" cy="4653886"/>
            <a:chOff x="2345366" y="140711"/>
            <a:chExt cx="6483441" cy="4437974"/>
          </a:xfrm>
        </p:grpSpPr>
        <p:sp>
          <p:nvSpPr>
            <p:cNvPr id="1783" name="Google Shape;1783;p41"/>
            <p:cNvSpPr/>
            <p:nvPr/>
          </p:nvSpPr>
          <p:spPr>
            <a:xfrm>
              <a:off x="2362377" y="163678"/>
              <a:ext cx="6449417" cy="4392004"/>
            </a:xfrm>
            <a:custGeom>
              <a:avLst/>
              <a:gdLst/>
              <a:ahLst/>
              <a:cxnLst/>
              <a:rect l="l" t="t" r="r" b="b"/>
              <a:pathLst>
                <a:path w="7889195" h="6142663" extrusionOk="0">
                  <a:moveTo>
                    <a:pt x="-761" y="5760719"/>
                  </a:moveTo>
                  <a:cubicBezTo>
                    <a:pt x="-761" y="5972461"/>
                    <a:pt x="170183" y="6142933"/>
                    <a:pt x="382397" y="6142933"/>
                  </a:cubicBezTo>
                  <a:lnTo>
                    <a:pt x="7505412" y="6142933"/>
                  </a:lnTo>
                  <a:cubicBezTo>
                    <a:pt x="7717828" y="6142933"/>
                    <a:pt x="7888435" y="5972461"/>
                    <a:pt x="7888435" y="5760719"/>
                  </a:cubicBezTo>
                  <a:lnTo>
                    <a:pt x="7888435" y="382415"/>
                  </a:lnTo>
                  <a:cubicBezTo>
                    <a:pt x="7888435" y="170673"/>
                    <a:pt x="7717828" y="269"/>
                    <a:pt x="7505412" y="269"/>
                  </a:cubicBezTo>
                  <a:lnTo>
                    <a:pt x="382397" y="269"/>
                  </a:lnTo>
                  <a:cubicBezTo>
                    <a:pt x="170251" y="269"/>
                    <a:pt x="-693" y="170471"/>
                    <a:pt x="-693" y="382145"/>
                  </a:cubicBezTo>
                  <a:lnTo>
                    <a:pt x="-693" y="5760449"/>
                  </a:lnTo>
                  <a:close/>
                </a:path>
              </a:pathLst>
            </a:custGeom>
            <a:solidFill>
              <a:srgbClr val="262626"/>
            </a:solidFill>
            <a:ln w="38100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77800" dist="1143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84" name="Google Shape;1784;p41"/>
            <p:cNvGrpSpPr/>
            <p:nvPr/>
          </p:nvGrpSpPr>
          <p:grpSpPr>
            <a:xfrm>
              <a:off x="2345366" y="140711"/>
              <a:ext cx="6483441" cy="4437974"/>
              <a:chOff x="390725" y="192901"/>
              <a:chExt cx="9367780" cy="6412330"/>
            </a:xfrm>
          </p:grpSpPr>
          <p:sp>
            <p:nvSpPr>
              <p:cNvPr id="1785" name="Google Shape;1785;p41"/>
              <p:cNvSpPr/>
              <p:nvPr/>
            </p:nvSpPr>
            <p:spPr>
              <a:xfrm>
                <a:off x="433022" y="255001"/>
                <a:ext cx="9309250" cy="6342300"/>
              </a:xfrm>
              <a:custGeom>
                <a:avLst/>
                <a:gdLst/>
                <a:ahLst/>
                <a:cxnLst/>
                <a:rect l="l" t="t" r="r" b="b"/>
                <a:pathLst>
                  <a:path w="7889195" h="6142663" extrusionOk="0">
                    <a:moveTo>
                      <a:pt x="-761" y="5760719"/>
                    </a:moveTo>
                    <a:cubicBezTo>
                      <a:pt x="-761" y="5972461"/>
                      <a:pt x="170183" y="6142933"/>
                      <a:pt x="382397" y="6142933"/>
                    </a:cubicBezTo>
                    <a:lnTo>
                      <a:pt x="7505412" y="6142933"/>
                    </a:lnTo>
                    <a:cubicBezTo>
                      <a:pt x="7717828" y="6142933"/>
                      <a:pt x="7888435" y="5972461"/>
                      <a:pt x="7888435" y="5760719"/>
                    </a:cubicBezTo>
                    <a:lnTo>
                      <a:pt x="7888435" y="382415"/>
                    </a:lnTo>
                    <a:cubicBezTo>
                      <a:pt x="7888435" y="170673"/>
                      <a:pt x="7717828" y="269"/>
                      <a:pt x="7505412" y="269"/>
                    </a:cubicBezTo>
                    <a:lnTo>
                      <a:pt x="382397" y="269"/>
                    </a:lnTo>
                    <a:cubicBezTo>
                      <a:pt x="170251" y="269"/>
                      <a:pt x="-693" y="170471"/>
                      <a:pt x="-693" y="382145"/>
                    </a:cubicBezTo>
                    <a:lnTo>
                      <a:pt x="-693" y="5760449"/>
                    </a:lnTo>
                    <a:close/>
                  </a:path>
                </a:pathLst>
              </a:custGeom>
              <a:gradFill>
                <a:gsLst>
                  <a:gs pos="0">
                    <a:srgbClr val="4E4F51"/>
                  </a:gs>
                  <a:gs pos="15000">
                    <a:srgbClr val="4E4F51"/>
                  </a:gs>
                  <a:gs pos="97000">
                    <a:srgbClr val="000000"/>
                  </a:gs>
                  <a:gs pos="100000">
                    <a:srgbClr val="000000"/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786" name="Google Shape;1786;p41"/>
              <p:cNvGrpSpPr/>
              <p:nvPr/>
            </p:nvGrpSpPr>
            <p:grpSpPr>
              <a:xfrm>
                <a:off x="9036100" y="3183177"/>
                <a:ext cx="492960" cy="492960"/>
                <a:chOff x="9132580" y="3159701"/>
                <a:chExt cx="371233" cy="371233"/>
              </a:xfrm>
            </p:grpSpPr>
            <p:sp>
              <p:nvSpPr>
                <p:cNvPr id="1787" name="Google Shape;1787;p41"/>
                <p:cNvSpPr/>
                <p:nvPr/>
              </p:nvSpPr>
              <p:spPr>
                <a:xfrm>
                  <a:off x="9132580" y="3159701"/>
                  <a:ext cx="371233" cy="371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679" h="358679" extrusionOk="0">
                      <a:moveTo>
                        <a:pt x="178613" y="269"/>
                      </a:moveTo>
                      <a:cubicBezTo>
                        <a:pt x="277673" y="269"/>
                        <a:pt x="357919" y="80562"/>
                        <a:pt x="357919" y="179608"/>
                      </a:cubicBezTo>
                      <a:cubicBezTo>
                        <a:pt x="357919" y="278655"/>
                        <a:pt x="277673" y="358948"/>
                        <a:pt x="178613" y="358948"/>
                      </a:cubicBezTo>
                      <a:cubicBezTo>
                        <a:pt x="79553" y="358948"/>
                        <a:pt x="-761" y="278655"/>
                        <a:pt x="-761" y="179608"/>
                      </a:cubicBezTo>
                      <a:cubicBezTo>
                        <a:pt x="-761" y="80562"/>
                        <a:pt x="79553" y="269"/>
                        <a:pt x="178613" y="269"/>
                      </a:cubicBezTo>
                      <a:close/>
                    </a:path>
                  </a:pathLst>
                </a:custGeom>
                <a:solidFill>
                  <a:srgbClr val="15151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8" name="Google Shape;1788;p41"/>
                <p:cNvSpPr/>
                <p:nvPr/>
              </p:nvSpPr>
              <p:spPr>
                <a:xfrm>
                  <a:off x="9138858" y="3166118"/>
                  <a:ext cx="267486" cy="358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41" h="346069" extrusionOk="0">
                      <a:moveTo>
                        <a:pt x="172543" y="269"/>
                      </a:moveTo>
                      <a:cubicBezTo>
                        <a:pt x="76788" y="269"/>
                        <a:pt x="-761" y="77750"/>
                        <a:pt x="-761" y="173303"/>
                      </a:cubicBezTo>
                      <a:cubicBezTo>
                        <a:pt x="-761" y="268857"/>
                        <a:pt x="76788" y="346338"/>
                        <a:pt x="172543" y="346338"/>
                      </a:cubicBezTo>
                      <a:cubicBezTo>
                        <a:pt x="188728" y="346338"/>
                        <a:pt x="204912" y="343978"/>
                        <a:pt x="219747" y="339662"/>
                      </a:cubicBezTo>
                      <a:cubicBezTo>
                        <a:pt x="270997" y="207155"/>
                        <a:pt x="269648" y="108769"/>
                        <a:pt x="219747" y="6810"/>
                      </a:cubicBezTo>
                      <a:cubicBezTo>
                        <a:pt x="204238" y="2561"/>
                        <a:pt x="188728" y="269"/>
                        <a:pt x="172543" y="269"/>
                      </a:cubicBezTo>
                      <a:close/>
                    </a:path>
                  </a:pathLst>
                </a:custGeom>
                <a:solidFill>
                  <a:srgbClr val="07070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9" name="Google Shape;1789;p41"/>
                <p:cNvSpPr/>
                <p:nvPr/>
              </p:nvSpPr>
              <p:spPr>
                <a:xfrm>
                  <a:off x="9249765" y="3279048"/>
                  <a:ext cx="129816" cy="130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426" h="125898" extrusionOk="0">
                      <a:moveTo>
                        <a:pt x="-761" y="98857"/>
                      </a:moveTo>
                      <a:cubicBezTo>
                        <a:pt x="-761" y="113962"/>
                        <a:pt x="11377" y="126167"/>
                        <a:pt x="26213" y="126167"/>
                      </a:cubicBezTo>
                      <a:lnTo>
                        <a:pt x="97692" y="126167"/>
                      </a:lnTo>
                      <a:cubicBezTo>
                        <a:pt x="112527" y="126167"/>
                        <a:pt x="124666" y="113962"/>
                        <a:pt x="124666" y="98857"/>
                      </a:cubicBezTo>
                      <a:lnTo>
                        <a:pt x="124666" y="27579"/>
                      </a:lnTo>
                      <a:cubicBezTo>
                        <a:pt x="124666" y="12474"/>
                        <a:pt x="112527" y="269"/>
                        <a:pt x="97692" y="269"/>
                      </a:cubicBezTo>
                      <a:lnTo>
                        <a:pt x="26213" y="269"/>
                      </a:lnTo>
                      <a:cubicBezTo>
                        <a:pt x="11377" y="269"/>
                        <a:pt x="-761" y="12474"/>
                        <a:pt x="-761" y="27579"/>
                      </a:cubicBezTo>
                      <a:lnTo>
                        <a:pt x="-761" y="98857"/>
                      </a:lnTo>
                      <a:close/>
                      <a:moveTo>
                        <a:pt x="9354" y="96429"/>
                      </a:moveTo>
                      <a:lnTo>
                        <a:pt x="9354" y="30007"/>
                      </a:lnTo>
                      <a:cubicBezTo>
                        <a:pt x="9354" y="19352"/>
                        <a:pt x="18120" y="10721"/>
                        <a:pt x="28910" y="10721"/>
                      </a:cubicBezTo>
                      <a:lnTo>
                        <a:pt x="94995" y="10721"/>
                      </a:lnTo>
                      <a:cubicBezTo>
                        <a:pt x="105784" y="10721"/>
                        <a:pt x="114551" y="19352"/>
                        <a:pt x="114551" y="30007"/>
                      </a:cubicBezTo>
                      <a:lnTo>
                        <a:pt x="114551" y="96429"/>
                      </a:lnTo>
                      <a:cubicBezTo>
                        <a:pt x="114551" y="107083"/>
                        <a:pt x="105784" y="115580"/>
                        <a:pt x="94995" y="115580"/>
                      </a:cubicBezTo>
                      <a:lnTo>
                        <a:pt x="28910" y="115580"/>
                      </a:lnTo>
                      <a:cubicBezTo>
                        <a:pt x="18120" y="115580"/>
                        <a:pt x="9354" y="107083"/>
                        <a:pt x="9354" y="96429"/>
                      </a:cubicBezTo>
                      <a:close/>
                    </a:path>
                  </a:pathLst>
                </a:custGeom>
                <a:solidFill>
                  <a:srgbClr val="CCCED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790" name="Google Shape;1790;p41"/>
              <p:cNvGrpSpPr/>
              <p:nvPr/>
            </p:nvGrpSpPr>
            <p:grpSpPr>
              <a:xfrm>
                <a:off x="390725" y="192901"/>
                <a:ext cx="9367780" cy="6412330"/>
                <a:chOff x="1194635" y="234866"/>
                <a:chExt cx="9244824" cy="6489556"/>
              </a:xfrm>
            </p:grpSpPr>
            <p:sp>
              <p:nvSpPr>
                <p:cNvPr id="1791" name="Google Shape;1791;p41"/>
                <p:cNvSpPr/>
                <p:nvPr/>
              </p:nvSpPr>
              <p:spPr>
                <a:xfrm>
                  <a:off x="1217565" y="240980"/>
                  <a:ext cx="9221894" cy="6483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1894" h="6483314" extrusionOk="0">
                      <a:moveTo>
                        <a:pt x="0" y="6063936"/>
                      </a:moveTo>
                      <a:cubicBezTo>
                        <a:pt x="0" y="6296301"/>
                        <a:pt x="187014" y="6483315"/>
                        <a:pt x="419380" y="6483315"/>
                      </a:cubicBezTo>
                      <a:lnTo>
                        <a:pt x="8802005" y="6483315"/>
                      </a:lnTo>
                      <a:cubicBezTo>
                        <a:pt x="9034371" y="6483315"/>
                        <a:pt x="9221895" y="6296301"/>
                        <a:pt x="9221895" y="6063936"/>
                      </a:cubicBezTo>
                      <a:lnTo>
                        <a:pt x="9221895" y="419634"/>
                      </a:lnTo>
                      <a:cubicBezTo>
                        <a:pt x="9221895" y="187269"/>
                        <a:pt x="9034371" y="0"/>
                        <a:pt x="8802005" y="0"/>
                      </a:cubicBezTo>
                      <a:lnTo>
                        <a:pt x="419380" y="0"/>
                      </a:lnTo>
                      <a:cubicBezTo>
                        <a:pt x="187014" y="0"/>
                        <a:pt x="0" y="187141"/>
                        <a:pt x="0" y="419634"/>
                      </a:cubicBezTo>
                      <a:lnTo>
                        <a:pt x="0" y="6063936"/>
                      </a:lnTo>
                      <a:lnTo>
                        <a:pt x="0" y="6063936"/>
                      </a:lnTo>
                      <a:lnTo>
                        <a:pt x="0" y="6063936"/>
                      </a:lnTo>
                      <a:close/>
                      <a:moveTo>
                        <a:pt x="16052" y="6040495"/>
                      </a:moveTo>
                      <a:lnTo>
                        <a:pt x="16052" y="432119"/>
                      </a:lnTo>
                      <a:cubicBezTo>
                        <a:pt x="16052" y="200772"/>
                        <a:pt x="202301" y="14523"/>
                        <a:pt x="433648" y="14523"/>
                      </a:cubicBezTo>
                      <a:lnTo>
                        <a:pt x="8782642" y="14523"/>
                      </a:lnTo>
                      <a:cubicBezTo>
                        <a:pt x="9014244" y="14650"/>
                        <a:pt x="9200365" y="200772"/>
                        <a:pt x="9200365" y="432119"/>
                      </a:cubicBezTo>
                      <a:lnTo>
                        <a:pt x="9200365" y="6051196"/>
                      </a:lnTo>
                      <a:cubicBezTo>
                        <a:pt x="9200365" y="6282543"/>
                        <a:pt x="9014244" y="6468792"/>
                        <a:pt x="8782642" y="6468792"/>
                      </a:cubicBezTo>
                      <a:lnTo>
                        <a:pt x="433648" y="6457964"/>
                      </a:lnTo>
                      <a:cubicBezTo>
                        <a:pt x="202556" y="6457964"/>
                        <a:pt x="16306" y="6271714"/>
                        <a:pt x="16306" y="6040368"/>
                      </a:cubicBezTo>
                      <a:lnTo>
                        <a:pt x="16052" y="6040368"/>
                      </a:lnTo>
                      <a:close/>
                    </a:path>
                  </a:pathLst>
                </a:custGeom>
                <a:solidFill>
                  <a:srgbClr val="DCDD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92" name="Google Shape;1792;p41"/>
                <p:cNvSpPr/>
                <p:nvPr/>
              </p:nvSpPr>
              <p:spPr>
                <a:xfrm>
                  <a:off x="2119512" y="237923"/>
                  <a:ext cx="97838" cy="1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38" h="15287" extrusionOk="0">
                      <a:moveTo>
                        <a:pt x="0" y="0"/>
                      </a:moveTo>
                      <a:lnTo>
                        <a:pt x="0" y="15287"/>
                      </a:lnTo>
                      <a:lnTo>
                        <a:pt x="97838" y="15287"/>
                      </a:lnTo>
                      <a:lnTo>
                        <a:pt x="97838" y="8790"/>
                      </a:lnTo>
                      <a:cubicBezTo>
                        <a:pt x="97838" y="4204"/>
                        <a:pt x="92615" y="0"/>
                        <a:pt x="84207" y="0"/>
                      </a:cubicBez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62A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93" name="Google Shape;1793;p41"/>
                <p:cNvSpPr/>
                <p:nvPr/>
              </p:nvSpPr>
              <p:spPr>
                <a:xfrm>
                  <a:off x="2510865" y="234866"/>
                  <a:ext cx="203320" cy="18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320" h="18344" extrusionOk="0">
                      <a:moveTo>
                        <a:pt x="0" y="7261"/>
                      </a:moveTo>
                      <a:lnTo>
                        <a:pt x="0" y="18345"/>
                      </a:lnTo>
                      <a:lnTo>
                        <a:pt x="203320" y="18345"/>
                      </a:lnTo>
                      <a:lnTo>
                        <a:pt x="203320" y="10701"/>
                      </a:lnTo>
                      <a:cubicBezTo>
                        <a:pt x="187906" y="9045"/>
                        <a:pt x="124591" y="0"/>
                        <a:pt x="107648" y="0"/>
                      </a:cubicBezTo>
                      <a:lnTo>
                        <a:pt x="3567" y="0"/>
                      </a:lnTo>
                      <a:cubicBezTo>
                        <a:pt x="1401" y="0"/>
                        <a:pt x="0" y="3312"/>
                        <a:pt x="0" y="7261"/>
                      </a:cubicBezTo>
                      <a:lnTo>
                        <a:pt x="0" y="7261"/>
                      </a:lnTo>
                      <a:close/>
                    </a:path>
                  </a:pathLst>
                </a:custGeom>
                <a:solidFill>
                  <a:srgbClr val="262A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94" name="Google Shape;1794;p41"/>
                <p:cNvSpPr/>
                <p:nvPr/>
              </p:nvSpPr>
              <p:spPr>
                <a:xfrm>
                  <a:off x="2831897" y="234866"/>
                  <a:ext cx="201791" cy="18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791" h="18344" extrusionOk="0">
                      <a:moveTo>
                        <a:pt x="201791" y="7261"/>
                      </a:moveTo>
                      <a:lnTo>
                        <a:pt x="201791" y="18345"/>
                      </a:lnTo>
                      <a:lnTo>
                        <a:pt x="0" y="18345"/>
                      </a:lnTo>
                      <a:lnTo>
                        <a:pt x="0" y="10701"/>
                      </a:lnTo>
                      <a:cubicBezTo>
                        <a:pt x="15415" y="9045"/>
                        <a:pt x="78220" y="0"/>
                        <a:pt x="94908" y="0"/>
                      </a:cubicBezTo>
                      <a:lnTo>
                        <a:pt x="198224" y="0"/>
                      </a:lnTo>
                      <a:cubicBezTo>
                        <a:pt x="200390" y="0"/>
                        <a:pt x="201791" y="3312"/>
                        <a:pt x="201791" y="7261"/>
                      </a:cubicBezTo>
                      <a:lnTo>
                        <a:pt x="201791" y="7261"/>
                      </a:lnTo>
                      <a:close/>
                    </a:path>
                  </a:pathLst>
                </a:custGeom>
                <a:solidFill>
                  <a:srgbClr val="262A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95" name="Google Shape;1795;p41"/>
                <p:cNvSpPr/>
                <p:nvPr/>
              </p:nvSpPr>
              <p:spPr>
                <a:xfrm>
                  <a:off x="2510865" y="245567"/>
                  <a:ext cx="203320" cy="7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320" h="7643" extrusionOk="0">
                      <a:moveTo>
                        <a:pt x="0" y="0"/>
                      </a:moveTo>
                      <a:lnTo>
                        <a:pt x="203320" y="0"/>
                      </a:lnTo>
                      <a:lnTo>
                        <a:pt x="203320" y="7644"/>
                      </a:lnTo>
                      <a:lnTo>
                        <a:pt x="0" y="76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93A3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96" name="Google Shape;1796;p41"/>
                <p:cNvSpPr/>
                <p:nvPr/>
              </p:nvSpPr>
              <p:spPr>
                <a:xfrm>
                  <a:off x="2831897" y="245567"/>
                  <a:ext cx="201791" cy="7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791" h="7643" extrusionOk="0">
                      <a:moveTo>
                        <a:pt x="0" y="0"/>
                      </a:moveTo>
                      <a:lnTo>
                        <a:pt x="201791" y="0"/>
                      </a:lnTo>
                      <a:lnTo>
                        <a:pt x="201791" y="7644"/>
                      </a:lnTo>
                      <a:lnTo>
                        <a:pt x="0" y="76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4444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97" name="Google Shape;1797;p41"/>
                <p:cNvSpPr/>
                <p:nvPr/>
              </p:nvSpPr>
              <p:spPr>
                <a:xfrm>
                  <a:off x="2119512" y="245567"/>
                  <a:ext cx="97838" cy="7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38" h="7643" extrusionOk="0">
                      <a:moveTo>
                        <a:pt x="0" y="0"/>
                      </a:moveTo>
                      <a:lnTo>
                        <a:pt x="97838" y="0"/>
                      </a:lnTo>
                      <a:lnTo>
                        <a:pt x="97838" y="7644"/>
                      </a:lnTo>
                      <a:lnTo>
                        <a:pt x="0" y="76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5353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98" name="Google Shape;1798;p41"/>
                <p:cNvSpPr/>
                <p:nvPr/>
              </p:nvSpPr>
              <p:spPr>
                <a:xfrm>
                  <a:off x="1217565" y="251681"/>
                  <a:ext cx="9221894" cy="6472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1894" h="6472613" extrusionOk="0">
                      <a:moveTo>
                        <a:pt x="0" y="6053234"/>
                      </a:moveTo>
                      <a:cubicBezTo>
                        <a:pt x="0" y="6285600"/>
                        <a:pt x="187014" y="6472614"/>
                        <a:pt x="419380" y="6472614"/>
                      </a:cubicBezTo>
                      <a:lnTo>
                        <a:pt x="8802005" y="6472614"/>
                      </a:lnTo>
                      <a:cubicBezTo>
                        <a:pt x="9034371" y="6472614"/>
                        <a:pt x="9221895" y="6285600"/>
                        <a:pt x="9221895" y="6053234"/>
                      </a:cubicBezTo>
                      <a:lnTo>
                        <a:pt x="9221895" y="419634"/>
                      </a:lnTo>
                      <a:cubicBezTo>
                        <a:pt x="9221895" y="187269"/>
                        <a:pt x="9034371" y="0"/>
                        <a:pt x="8802005" y="0"/>
                      </a:cubicBezTo>
                      <a:lnTo>
                        <a:pt x="419380" y="0"/>
                      </a:lnTo>
                      <a:cubicBezTo>
                        <a:pt x="187014" y="0"/>
                        <a:pt x="0" y="187269"/>
                        <a:pt x="0" y="419634"/>
                      </a:cubicBezTo>
                      <a:lnTo>
                        <a:pt x="0" y="6053234"/>
                      </a:lnTo>
                      <a:lnTo>
                        <a:pt x="0" y="6053234"/>
                      </a:lnTo>
                      <a:lnTo>
                        <a:pt x="0" y="6053234"/>
                      </a:lnTo>
                      <a:close/>
                      <a:moveTo>
                        <a:pt x="16052" y="6040622"/>
                      </a:moveTo>
                      <a:lnTo>
                        <a:pt x="16052" y="432246"/>
                      </a:lnTo>
                      <a:cubicBezTo>
                        <a:pt x="16052" y="200900"/>
                        <a:pt x="202301" y="14650"/>
                        <a:pt x="433648" y="14650"/>
                      </a:cubicBezTo>
                      <a:lnTo>
                        <a:pt x="8782642" y="14650"/>
                      </a:lnTo>
                      <a:cubicBezTo>
                        <a:pt x="9014244" y="14650"/>
                        <a:pt x="9200365" y="200900"/>
                        <a:pt x="9200365" y="432246"/>
                      </a:cubicBezTo>
                      <a:lnTo>
                        <a:pt x="9200365" y="6040622"/>
                      </a:lnTo>
                      <a:cubicBezTo>
                        <a:pt x="9200365" y="6271969"/>
                        <a:pt x="9014244" y="6458218"/>
                        <a:pt x="8782642" y="6458218"/>
                      </a:cubicBezTo>
                      <a:lnTo>
                        <a:pt x="433648" y="6458218"/>
                      </a:lnTo>
                      <a:cubicBezTo>
                        <a:pt x="202556" y="6458218"/>
                        <a:pt x="16306" y="6271969"/>
                        <a:pt x="16306" y="6040622"/>
                      </a:cubicBezTo>
                      <a:lnTo>
                        <a:pt x="16052" y="6040622"/>
                      </a:lnTo>
                      <a:close/>
                    </a:path>
                  </a:pathLst>
                </a:custGeom>
                <a:solidFill>
                  <a:srgbClr val="989AA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99" name="Google Shape;1799;p41"/>
                <p:cNvSpPr/>
                <p:nvPr/>
              </p:nvSpPr>
              <p:spPr>
                <a:xfrm>
                  <a:off x="1232853" y="266969"/>
                  <a:ext cx="9184950" cy="64420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4950" h="6442039" extrusionOk="0">
                      <a:moveTo>
                        <a:pt x="0" y="6024571"/>
                      </a:moveTo>
                      <a:cubicBezTo>
                        <a:pt x="0" y="6255917"/>
                        <a:pt x="186249" y="6442040"/>
                        <a:pt x="417596" y="6442040"/>
                      </a:cubicBezTo>
                      <a:lnTo>
                        <a:pt x="8767227" y="6442040"/>
                      </a:lnTo>
                      <a:cubicBezTo>
                        <a:pt x="8998829" y="6442040"/>
                        <a:pt x="9184951" y="6255917"/>
                        <a:pt x="9184951" y="6024571"/>
                      </a:cubicBezTo>
                      <a:lnTo>
                        <a:pt x="9184951" y="417469"/>
                      </a:lnTo>
                      <a:cubicBezTo>
                        <a:pt x="9184951" y="186122"/>
                        <a:pt x="8998829" y="0"/>
                        <a:pt x="8767227" y="0"/>
                      </a:cubicBezTo>
                      <a:lnTo>
                        <a:pt x="417596" y="0"/>
                      </a:lnTo>
                      <a:cubicBezTo>
                        <a:pt x="186504" y="0"/>
                        <a:pt x="255" y="186122"/>
                        <a:pt x="255" y="417469"/>
                      </a:cubicBezTo>
                      <a:lnTo>
                        <a:pt x="255" y="6024571"/>
                      </a:lnTo>
                      <a:lnTo>
                        <a:pt x="0" y="6024571"/>
                      </a:lnTo>
                      <a:lnTo>
                        <a:pt x="0" y="6024571"/>
                      </a:lnTo>
                      <a:close/>
                      <a:moveTo>
                        <a:pt x="28791" y="6016672"/>
                      </a:moveTo>
                      <a:lnTo>
                        <a:pt x="28791" y="425495"/>
                      </a:lnTo>
                      <a:cubicBezTo>
                        <a:pt x="28791" y="205358"/>
                        <a:pt x="205995" y="28154"/>
                        <a:pt x="426132" y="28154"/>
                      </a:cubicBezTo>
                      <a:lnTo>
                        <a:pt x="8743659" y="28154"/>
                      </a:lnTo>
                      <a:cubicBezTo>
                        <a:pt x="8964051" y="28154"/>
                        <a:pt x="9141127" y="205358"/>
                        <a:pt x="9141127" y="425495"/>
                      </a:cubicBezTo>
                      <a:lnTo>
                        <a:pt x="9141127" y="6016672"/>
                      </a:lnTo>
                      <a:cubicBezTo>
                        <a:pt x="9141127" y="6236808"/>
                        <a:pt x="8964051" y="6414013"/>
                        <a:pt x="8743659" y="6414013"/>
                      </a:cubicBezTo>
                      <a:lnTo>
                        <a:pt x="426132" y="6414013"/>
                      </a:lnTo>
                      <a:cubicBezTo>
                        <a:pt x="205741" y="6414013"/>
                        <a:pt x="28409" y="6236808"/>
                        <a:pt x="28409" y="6016672"/>
                      </a:cubicBezTo>
                      <a:lnTo>
                        <a:pt x="28791" y="6016672"/>
                      </a:lnTo>
                      <a:close/>
                    </a:path>
                  </a:pathLst>
                </a:custGeom>
                <a:solidFill>
                  <a:srgbClr val="EAEA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00" name="Google Shape;1800;p41"/>
                <p:cNvSpPr/>
                <p:nvPr/>
              </p:nvSpPr>
              <p:spPr>
                <a:xfrm>
                  <a:off x="1261898" y="294486"/>
                  <a:ext cx="8971056" cy="6387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1056" h="6387005" extrusionOk="0">
                      <a:moveTo>
                        <a:pt x="255" y="5989665"/>
                      </a:moveTo>
                      <a:cubicBezTo>
                        <a:pt x="255" y="6209801"/>
                        <a:pt x="177459" y="6387006"/>
                        <a:pt x="397595" y="6387006"/>
                      </a:cubicBezTo>
                      <a:lnTo>
                        <a:pt x="8714232" y="6387006"/>
                      </a:lnTo>
                      <a:cubicBezTo>
                        <a:pt x="8811433" y="6387006"/>
                        <a:pt x="8900990" y="6351972"/>
                        <a:pt x="8970292" y="6293881"/>
                      </a:cubicBezTo>
                      <a:cubicBezTo>
                        <a:pt x="8902392" y="6348023"/>
                        <a:pt x="8815637" y="6380381"/>
                        <a:pt x="8721875" y="6380381"/>
                      </a:cubicBezTo>
                      <a:lnTo>
                        <a:pt x="401035" y="6380254"/>
                      </a:lnTo>
                      <a:cubicBezTo>
                        <a:pt x="180899" y="6380254"/>
                        <a:pt x="3567" y="6203431"/>
                        <a:pt x="3567" y="5983677"/>
                      </a:cubicBezTo>
                      <a:lnTo>
                        <a:pt x="3567" y="403073"/>
                      </a:lnTo>
                      <a:cubicBezTo>
                        <a:pt x="3567" y="183319"/>
                        <a:pt x="180899" y="6497"/>
                        <a:pt x="401162" y="6497"/>
                      </a:cubicBezTo>
                      <a:lnTo>
                        <a:pt x="8722002" y="6497"/>
                      </a:lnTo>
                      <a:cubicBezTo>
                        <a:pt x="8816401" y="6497"/>
                        <a:pt x="8902519" y="38982"/>
                        <a:pt x="8971057" y="93507"/>
                      </a:cubicBezTo>
                      <a:cubicBezTo>
                        <a:pt x="8901755" y="35161"/>
                        <a:pt x="8812197" y="0"/>
                        <a:pt x="8714232" y="0"/>
                      </a:cubicBezTo>
                      <a:lnTo>
                        <a:pt x="397595" y="0"/>
                      </a:lnTo>
                      <a:cubicBezTo>
                        <a:pt x="177205" y="0"/>
                        <a:pt x="0" y="177205"/>
                        <a:pt x="0" y="397341"/>
                      </a:cubicBezTo>
                      <a:lnTo>
                        <a:pt x="0" y="5989665"/>
                      </a:lnTo>
                      <a:lnTo>
                        <a:pt x="255" y="5989665"/>
                      </a:lnTo>
                      <a:lnTo>
                        <a:pt x="255" y="5989665"/>
                      </a:lnTo>
                      <a:close/>
                    </a:path>
                  </a:pathLst>
                </a:custGeom>
                <a:solidFill>
                  <a:srgbClr val="000000">
                    <a:alpha val="2353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01" name="Google Shape;1801;p41"/>
                <p:cNvSpPr/>
                <p:nvPr/>
              </p:nvSpPr>
              <p:spPr>
                <a:xfrm>
                  <a:off x="1266484" y="294484"/>
                  <a:ext cx="9114629" cy="638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4629" h="6380892" extrusionOk="0">
                      <a:moveTo>
                        <a:pt x="0" y="5984316"/>
                      </a:moveTo>
                      <a:cubicBezTo>
                        <a:pt x="0" y="6204070"/>
                        <a:pt x="177332" y="6380892"/>
                        <a:pt x="397468" y="6380892"/>
                      </a:cubicBezTo>
                      <a:lnTo>
                        <a:pt x="8717289" y="6380892"/>
                      </a:lnTo>
                      <a:cubicBezTo>
                        <a:pt x="8937679" y="6380892"/>
                        <a:pt x="9114629" y="6204070"/>
                        <a:pt x="9114629" y="5984316"/>
                      </a:cubicBezTo>
                      <a:lnTo>
                        <a:pt x="9114629" y="396578"/>
                      </a:lnTo>
                      <a:cubicBezTo>
                        <a:pt x="9114629" y="176824"/>
                        <a:pt x="8937679" y="2"/>
                        <a:pt x="8717289" y="2"/>
                      </a:cubicBezTo>
                      <a:lnTo>
                        <a:pt x="397468" y="2"/>
                      </a:lnTo>
                      <a:cubicBezTo>
                        <a:pt x="177459" y="-635"/>
                        <a:pt x="127" y="163575"/>
                        <a:pt x="127" y="383202"/>
                      </a:cubicBezTo>
                      <a:lnTo>
                        <a:pt x="127" y="5983679"/>
                      </a:lnTo>
                      <a:lnTo>
                        <a:pt x="0" y="5984316"/>
                      </a:lnTo>
                      <a:lnTo>
                        <a:pt x="0" y="5984316"/>
                      </a:lnTo>
                      <a:close/>
                      <a:moveTo>
                        <a:pt x="8663" y="5979475"/>
                      </a:moveTo>
                      <a:lnTo>
                        <a:pt x="8663" y="389826"/>
                      </a:lnTo>
                      <a:cubicBezTo>
                        <a:pt x="8663" y="170582"/>
                        <a:pt x="185740" y="6626"/>
                        <a:pt x="405494" y="6626"/>
                      </a:cubicBezTo>
                      <a:lnTo>
                        <a:pt x="8712066" y="6626"/>
                      </a:lnTo>
                      <a:cubicBezTo>
                        <a:pt x="8931692" y="6626"/>
                        <a:pt x="9108770" y="183066"/>
                        <a:pt x="9108770" y="402311"/>
                      </a:cubicBezTo>
                      <a:lnTo>
                        <a:pt x="9108770" y="5979348"/>
                      </a:lnTo>
                      <a:cubicBezTo>
                        <a:pt x="9108770" y="6198592"/>
                        <a:pt x="8931820" y="6375032"/>
                        <a:pt x="8712066" y="6375032"/>
                      </a:cubicBezTo>
                      <a:lnTo>
                        <a:pt x="405494" y="6375032"/>
                      </a:lnTo>
                      <a:cubicBezTo>
                        <a:pt x="185995" y="6375032"/>
                        <a:pt x="8918" y="6198465"/>
                        <a:pt x="8918" y="5979348"/>
                      </a:cubicBezTo>
                      <a:lnTo>
                        <a:pt x="8663" y="5979475"/>
                      </a:lnTo>
                      <a:close/>
                    </a:path>
                  </a:pathLst>
                </a:custGeom>
                <a:solidFill>
                  <a:srgbClr val="A6A7A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02" name="Google Shape;1802;p41"/>
                <p:cNvSpPr/>
                <p:nvPr/>
              </p:nvSpPr>
              <p:spPr>
                <a:xfrm>
                  <a:off x="1217565" y="6135737"/>
                  <a:ext cx="434157" cy="588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157" h="588685" extrusionOk="0">
                      <a:moveTo>
                        <a:pt x="127" y="169561"/>
                      </a:moveTo>
                      <a:cubicBezTo>
                        <a:pt x="127" y="401799"/>
                        <a:pt x="187269" y="588686"/>
                        <a:pt x="419889" y="588686"/>
                      </a:cubicBezTo>
                      <a:lnTo>
                        <a:pt x="434157" y="574163"/>
                      </a:lnTo>
                      <a:cubicBezTo>
                        <a:pt x="202556" y="574163"/>
                        <a:pt x="16052" y="388041"/>
                        <a:pt x="16052" y="156949"/>
                      </a:cubicBezTo>
                      <a:lnTo>
                        <a:pt x="16052" y="0"/>
                      </a:lnTo>
                      <a:lnTo>
                        <a:pt x="0" y="0"/>
                      </a:lnTo>
                      <a:lnTo>
                        <a:pt x="127" y="169561"/>
                      </a:lnTo>
                      <a:lnTo>
                        <a:pt x="127" y="169561"/>
                      </a:lnTo>
                      <a:lnTo>
                        <a:pt x="127" y="169561"/>
                      </a:lnTo>
                      <a:close/>
                    </a:path>
                  </a:pathLst>
                </a:custGeom>
                <a:solidFill>
                  <a:srgbClr val="686A6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03" name="Google Shape;1803;p41"/>
                <p:cNvSpPr/>
                <p:nvPr/>
              </p:nvSpPr>
              <p:spPr>
                <a:xfrm>
                  <a:off x="1217565" y="251681"/>
                  <a:ext cx="843855" cy="336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3855" h="3364719" extrusionOk="0">
                      <a:moveTo>
                        <a:pt x="16052" y="432374"/>
                      </a:moveTo>
                      <a:cubicBezTo>
                        <a:pt x="16052" y="201027"/>
                        <a:pt x="202301" y="14778"/>
                        <a:pt x="433648" y="14778"/>
                      </a:cubicBezTo>
                      <a:lnTo>
                        <a:pt x="843855" y="14778"/>
                      </a:lnTo>
                      <a:lnTo>
                        <a:pt x="843855" y="0"/>
                      </a:lnTo>
                      <a:lnTo>
                        <a:pt x="419380" y="0"/>
                      </a:lnTo>
                      <a:cubicBezTo>
                        <a:pt x="187014" y="0"/>
                        <a:pt x="0" y="187269"/>
                        <a:pt x="0" y="419762"/>
                      </a:cubicBezTo>
                      <a:lnTo>
                        <a:pt x="0" y="3364720"/>
                      </a:lnTo>
                      <a:lnTo>
                        <a:pt x="16052" y="3364720"/>
                      </a:lnTo>
                      <a:lnTo>
                        <a:pt x="16052" y="432374"/>
                      </a:lnTo>
                      <a:lnTo>
                        <a:pt x="16052" y="432374"/>
                      </a:lnTo>
                      <a:lnTo>
                        <a:pt x="16052" y="432374"/>
                      </a:lnTo>
                      <a:close/>
                    </a:path>
                  </a:pathLst>
                </a:custGeom>
                <a:solidFill>
                  <a:srgbClr val="5D5E6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04" name="Google Shape;1804;p41"/>
                <p:cNvSpPr/>
                <p:nvPr/>
              </p:nvSpPr>
              <p:spPr>
                <a:xfrm>
                  <a:off x="9999061" y="251681"/>
                  <a:ext cx="438743" cy="432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743" h="432628" extrusionOk="0">
                      <a:moveTo>
                        <a:pt x="0" y="14650"/>
                      </a:moveTo>
                      <a:cubicBezTo>
                        <a:pt x="231601" y="14650"/>
                        <a:pt x="417723" y="201027"/>
                        <a:pt x="417723" y="432629"/>
                      </a:cubicBezTo>
                      <a:lnTo>
                        <a:pt x="438744" y="419889"/>
                      </a:lnTo>
                      <a:cubicBezTo>
                        <a:pt x="438744" y="187269"/>
                        <a:pt x="251857" y="0"/>
                        <a:pt x="19618" y="0"/>
                      </a:cubicBezTo>
                      <a:lnTo>
                        <a:pt x="0" y="14650"/>
                      </a:lnTo>
                      <a:lnTo>
                        <a:pt x="0" y="14650"/>
                      </a:lnTo>
                      <a:lnTo>
                        <a:pt x="0" y="14650"/>
                      </a:lnTo>
                      <a:close/>
                    </a:path>
                  </a:pathLst>
                </a:custGeom>
                <a:solidFill>
                  <a:srgbClr val="686A6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05" name="Google Shape;1805;p41"/>
                <p:cNvSpPr/>
                <p:nvPr/>
              </p:nvSpPr>
              <p:spPr>
                <a:xfrm>
                  <a:off x="10000589" y="6291667"/>
                  <a:ext cx="438743" cy="432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743" h="432628" extrusionOk="0">
                      <a:moveTo>
                        <a:pt x="18854" y="432629"/>
                      </a:moveTo>
                      <a:cubicBezTo>
                        <a:pt x="251221" y="432629"/>
                        <a:pt x="438744" y="245360"/>
                        <a:pt x="438744" y="12612"/>
                      </a:cubicBezTo>
                      <a:lnTo>
                        <a:pt x="417087" y="0"/>
                      </a:lnTo>
                      <a:cubicBezTo>
                        <a:pt x="417087" y="231601"/>
                        <a:pt x="230965" y="418106"/>
                        <a:pt x="0" y="418106"/>
                      </a:cubicBezTo>
                      <a:lnTo>
                        <a:pt x="18854" y="432629"/>
                      </a:lnTo>
                      <a:lnTo>
                        <a:pt x="18854" y="432629"/>
                      </a:lnTo>
                      <a:lnTo>
                        <a:pt x="18854" y="432629"/>
                      </a:lnTo>
                      <a:close/>
                    </a:path>
                  </a:pathLst>
                </a:custGeom>
                <a:solidFill>
                  <a:srgbClr val="686A6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06" name="Google Shape;1806;p41"/>
                <p:cNvSpPr/>
                <p:nvPr/>
              </p:nvSpPr>
              <p:spPr>
                <a:xfrm>
                  <a:off x="1194635" y="927377"/>
                  <a:ext cx="19873" cy="337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73" h="337847" extrusionOk="0">
                      <a:moveTo>
                        <a:pt x="0" y="328930"/>
                      </a:moveTo>
                      <a:lnTo>
                        <a:pt x="0" y="8918"/>
                      </a:lnTo>
                      <a:cubicBezTo>
                        <a:pt x="0" y="3949"/>
                        <a:pt x="4331" y="0"/>
                        <a:pt x="9555" y="0"/>
                      </a:cubicBezTo>
                      <a:lnTo>
                        <a:pt x="19873" y="0"/>
                      </a:lnTo>
                      <a:lnTo>
                        <a:pt x="19873" y="337848"/>
                      </a:lnTo>
                      <a:lnTo>
                        <a:pt x="9555" y="337848"/>
                      </a:lnTo>
                      <a:cubicBezTo>
                        <a:pt x="4331" y="337848"/>
                        <a:pt x="0" y="333899"/>
                        <a:pt x="0" y="328930"/>
                      </a:cubicBezTo>
                      <a:lnTo>
                        <a:pt x="0" y="328930"/>
                      </a:lnTo>
                      <a:close/>
                    </a:path>
                  </a:pathLst>
                </a:custGeom>
                <a:solidFill>
                  <a:srgbClr val="14141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07" name="Google Shape;1807;p41"/>
                <p:cNvSpPr/>
                <p:nvPr/>
              </p:nvSpPr>
              <p:spPr>
                <a:xfrm>
                  <a:off x="1200749" y="925848"/>
                  <a:ext cx="13758" cy="339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8" h="339376" extrusionOk="0">
                      <a:moveTo>
                        <a:pt x="13759" y="339376"/>
                      </a:moveTo>
                      <a:lnTo>
                        <a:pt x="3057" y="339376"/>
                      </a:lnTo>
                      <a:cubicBezTo>
                        <a:pt x="1911" y="339376"/>
                        <a:pt x="1019" y="338994"/>
                        <a:pt x="0" y="338740"/>
                      </a:cubicBezTo>
                      <a:cubicBezTo>
                        <a:pt x="3949" y="337593"/>
                        <a:pt x="6879" y="334408"/>
                        <a:pt x="6879" y="330332"/>
                      </a:cubicBezTo>
                      <a:lnTo>
                        <a:pt x="6879" y="8918"/>
                      </a:lnTo>
                      <a:cubicBezTo>
                        <a:pt x="6879" y="4968"/>
                        <a:pt x="3949" y="1529"/>
                        <a:pt x="0" y="382"/>
                      </a:cubicBezTo>
                      <a:cubicBezTo>
                        <a:pt x="1019" y="127"/>
                        <a:pt x="1911" y="0"/>
                        <a:pt x="3057" y="0"/>
                      </a:cubicBezTo>
                      <a:lnTo>
                        <a:pt x="13759" y="0"/>
                      </a:lnTo>
                      <a:lnTo>
                        <a:pt x="13759" y="339376"/>
                      </a:lnTo>
                      <a:lnTo>
                        <a:pt x="13759" y="339376"/>
                      </a:lnTo>
                      <a:lnTo>
                        <a:pt x="13759" y="339376"/>
                      </a:lnTo>
                      <a:close/>
                    </a:path>
                  </a:pathLst>
                </a:custGeom>
                <a:solidFill>
                  <a:srgbClr val="40404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808" name="Google Shape;1808;p41"/>
            <p:cNvSpPr/>
            <p:nvPr/>
          </p:nvSpPr>
          <p:spPr>
            <a:xfrm>
              <a:off x="2893720" y="349978"/>
              <a:ext cx="5332800" cy="40011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9" name="Google Shape;1809;p41"/>
            <p:cNvSpPr/>
            <p:nvPr/>
          </p:nvSpPr>
          <p:spPr>
            <a:xfrm rot="5829469">
              <a:off x="2617236" y="2327108"/>
              <a:ext cx="65007" cy="65007"/>
            </a:xfrm>
            <a:prstGeom prst="ellipse">
              <a:avLst/>
            </a:prstGeom>
            <a:gradFill>
              <a:gsLst>
                <a:gs pos="0">
                  <a:srgbClr val="424242"/>
                </a:gs>
                <a:gs pos="100000">
                  <a:srgbClr val="01010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" name="Google Shape;1867;p45">
            <a:extLst>
              <a:ext uri="{FF2B5EF4-FFF2-40B4-BE49-F238E27FC236}">
                <a16:creationId xmlns:a16="http://schemas.microsoft.com/office/drawing/2014/main" id="{473B7C65-1EBB-71AC-DFCA-70A228B541EA}"/>
              </a:ext>
            </a:extLst>
          </p:cNvPr>
          <p:cNvGrpSpPr/>
          <p:nvPr/>
        </p:nvGrpSpPr>
        <p:grpSpPr>
          <a:xfrm>
            <a:off x="9232801" y="1692880"/>
            <a:ext cx="351487" cy="398940"/>
            <a:chOff x="6425500" y="2795700"/>
            <a:chExt cx="265875" cy="292650"/>
          </a:xfrm>
        </p:grpSpPr>
        <p:sp>
          <p:nvSpPr>
            <p:cNvPr id="3" name="Google Shape;1868;p45">
              <a:extLst>
                <a:ext uri="{FF2B5EF4-FFF2-40B4-BE49-F238E27FC236}">
                  <a16:creationId xmlns:a16="http://schemas.microsoft.com/office/drawing/2014/main" id="{772FB357-4F41-5A16-FF23-DE9D1791CEA9}"/>
                </a:ext>
              </a:extLst>
            </p:cNvPr>
            <p:cNvSpPr/>
            <p:nvPr/>
          </p:nvSpPr>
          <p:spPr>
            <a:xfrm>
              <a:off x="6425500" y="2795700"/>
              <a:ext cx="265875" cy="292650"/>
            </a:xfrm>
            <a:custGeom>
              <a:avLst/>
              <a:gdLst/>
              <a:ahLst/>
              <a:cxnLst/>
              <a:rect l="l" t="t" r="r" b="b"/>
              <a:pathLst>
                <a:path w="10635" h="11706" extrusionOk="0">
                  <a:moveTo>
                    <a:pt x="7976" y="2124"/>
                  </a:moveTo>
                  <a:lnTo>
                    <a:pt x="7976" y="6567"/>
                  </a:lnTo>
                  <a:lnTo>
                    <a:pt x="6781" y="7709"/>
                  </a:lnTo>
                  <a:cubicBezTo>
                    <a:pt x="6343" y="7379"/>
                    <a:pt x="5826" y="7214"/>
                    <a:pt x="5311" y="7214"/>
                  </a:cubicBezTo>
                  <a:cubicBezTo>
                    <a:pt x="4796" y="7214"/>
                    <a:pt x="4283" y="7379"/>
                    <a:pt x="3854" y="7709"/>
                  </a:cubicBezTo>
                  <a:lnTo>
                    <a:pt x="2659" y="6567"/>
                  </a:lnTo>
                  <a:lnTo>
                    <a:pt x="2659" y="2124"/>
                  </a:lnTo>
                  <a:close/>
                  <a:moveTo>
                    <a:pt x="785" y="5514"/>
                  </a:moveTo>
                  <a:lnTo>
                    <a:pt x="3444" y="8048"/>
                  </a:lnTo>
                  <a:lnTo>
                    <a:pt x="785" y="10581"/>
                  </a:lnTo>
                  <a:lnTo>
                    <a:pt x="785" y="5514"/>
                  </a:lnTo>
                  <a:close/>
                  <a:moveTo>
                    <a:pt x="9832" y="5532"/>
                  </a:moveTo>
                  <a:lnTo>
                    <a:pt x="9832" y="10599"/>
                  </a:lnTo>
                  <a:lnTo>
                    <a:pt x="7173" y="8066"/>
                  </a:lnTo>
                  <a:lnTo>
                    <a:pt x="9832" y="5532"/>
                  </a:lnTo>
                  <a:close/>
                  <a:moveTo>
                    <a:pt x="5317" y="7749"/>
                  </a:moveTo>
                  <a:cubicBezTo>
                    <a:pt x="5781" y="7749"/>
                    <a:pt x="6245" y="7914"/>
                    <a:pt x="6602" y="8244"/>
                  </a:cubicBezTo>
                  <a:lnTo>
                    <a:pt x="6781" y="8423"/>
                  </a:lnTo>
                  <a:lnTo>
                    <a:pt x="9403" y="10903"/>
                  </a:lnTo>
                  <a:lnTo>
                    <a:pt x="1232" y="10903"/>
                  </a:lnTo>
                  <a:lnTo>
                    <a:pt x="3854" y="8423"/>
                  </a:lnTo>
                  <a:lnTo>
                    <a:pt x="4033" y="8244"/>
                  </a:lnTo>
                  <a:cubicBezTo>
                    <a:pt x="4390" y="7914"/>
                    <a:pt x="4854" y="7749"/>
                    <a:pt x="5317" y="7749"/>
                  </a:cubicBezTo>
                  <a:close/>
                  <a:moveTo>
                    <a:pt x="5317" y="1"/>
                  </a:moveTo>
                  <a:lnTo>
                    <a:pt x="3712" y="1339"/>
                  </a:lnTo>
                  <a:lnTo>
                    <a:pt x="1856" y="1339"/>
                  </a:lnTo>
                  <a:lnTo>
                    <a:pt x="1856" y="2499"/>
                  </a:lnTo>
                  <a:lnTo>
                    <a:pt x="0" y="4283"/>
                  </a:lnTo>
                  <a:lnTo>
                    <a:pt x="0" y="11706"/>
                  </a:lnTo>
                  <a:lnTo>
                    <a:pt x="10635" y="11706"/>
                  </a:lnTo>
                  <a:lnTo>
                    <a:pt x="10635" y="4283"/>
                  </a:lnTo>
                  <a:lnTo>
                    <a:pt x="8761" y="2499"/>
                  </a:lnTo>
                  <a:lnTo>
                    <a:pt x="8761" y="1339"/>
                  </a:lnTo>
                  <a:lnTo>
                    <a:pt x="6905" y="1339"/>
                  </a:lnTo>
                  <a:lnTo>
                    <a:pt x="53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869;p45">
              <a:extLst>
                <a:ext uri="{FF2B5EF4-FFF2-40B4-BE49-F238E27FC236}">
                  <a16:creationId xmlns:a16="http://schemas.microsoft.com/office/drawing/2014/main" id="{BB33FC48-D23C-E95C-14AB-EFB3D6C714D0}"/>
                </a:ext>
              </a:extLst>
            </p:cNvPr>
            <p:cNvSpPr/>
            <p:nvPr/>
          </p:nvSpPr>
          <p:spPr>
            <a:xfrm>
              <a:off x="6515150" y="2868425"/>
              <a:ext cx="86575" cy="87000"/>
            </a:xfrm>
            <a:custGeom>
              <a:avLst/>
              <a:gdLst/>
              <a:ahLst/>
              <a:cxnLst/>
              <a:rect l="l" t="t" r="r" b="b"/>
              <a:pathLst>
                <a:path w="3463" h="3480" extrusionOk="0">
                  <a:moveTo>
                    <a:pt x="1731" y="1338"/>
                  </a:moveTo>
                  <a:cubicBezTo>
                    <a:pt x="1963" y="1338"/>
                    <a:pt x="2160" y="1517"/>
                    <a:pt x="2160" y="1767"/>
                  </a:cubicBezTo>
                  <a:cubicBezTo>
                    <a:pt x="2160" y="1999"/>
                    <a:pt x="1963" y="2195"/>
                    <a:pt x="1731" y="2195"/>
                  </a:cubicBezTo>
                  <a:cubicBezTo>
                    <a:pt x="1500" y="2195"/>
                    <a:pt x="1303" y="1981"/>
                    <a:pt x="1303" y="1767"/>
                  </a:cubicBezTo>
                  <a:cubicBezTo>
                    <a:pt x="1303" y="1517"/>
                    <a:pt x="1500" y="1338"/>
                    <a:pt x="1731" y="1338"/>
                  </a:cubicBezTo>
                  <a:close/>
                  <a:moveTo>
                    <a:pt x="1749" y="0"/>
                  </a:moveTo>
                  <a:cubicBezTo>
                    <a:pt x="786" y="0"/>
                    <a:pt x="19" y="767"/>
                    <a:pt x="19" y="1731"/>
                  </a:cubicBezTo>
                  <a:cubicBezTo>
                    <a:pt x="1" y="2694"/>
                    <a:pt x="768" y="3462"/>
                    <a:pt x="1731" y="3479"/>
                  </a:cubicBezTo>
                  <a:cubicBezTo>
                    <a:pt x="2035" y="3479"/>
                    <a:pt x="2320" y="3408"/>
                    <a:pt x="2588" y="3265"/>
                  </a:cubicBezTo>
                  <a:cubicBezTo>
                    <a:pt x="2695" y="3212"/>
                    <a:pt x="2731" y="3069"/>
                    <a:pt x="2695" y="2962"/>
                  </a:cubicBezTo>
                  <a:cubicBezTo>
                    <a:pt x="2646" y="2888"/>
                    <a:pt x="2562" y="2848"/>
                    <a:pt x="2480" y="2848"/>
                  </a:cubicBezTo>
                  <a:cubicBezTo>
                    <a:pt x="2444" y="2848"/>
                    <a:pt x="2407" y="2856"/>
                    <a:pt x="2374" y="2873"/>
                  </a:cubicBezTo>
                  <a:cubicBezTo>
                    <a:pt x="2178" y="2980"/>
                    <a:pt x="1963" y="3033"/>
                    <a:pt x="1731" y="3033"/>
                  </a:cubicBezTo>
                  <a:cubicBezTo>
                    <a:pt x="1018" y="3033"/>
                    <a:pt x="429" y="2445"/>
                    <a:pt x="447" y="1749"/>
                  </a:cubicBezTo>
                  <a:cubicBezTo>
                    <a:pt x="447" y="1035"/>
                    <a:pt x="1036" y="446"/>
                    <a:pt x="1749" y="446"/>
                  </a:cubicBezTo>
                  <a:cubicBezTo>
                    <a:pt x="2445" y="446"/>
                    <a:pt x="3034" y="1017"/>
                    <a:pt x="3034" y="1749"/>
                  </a:cubicBezTo>
                  <a:lnTo>
                    <a:pt x="3034" y="2159"/>
                  </a:lnTo>
                  <a:cubicBezTo>
                    <a:pt x="2784" y="2159"/>
                    <a:pt x="2606" y="1981"/>
                    <a:pt x="2606" y="1749"/>
                  </a:cubicBezTo>
                  <a:cubicBezTo>
                    <a:pt x="2606" y="1321"/>
                    <a:pt x="2320" y="946"/>
                    <a:pt x="1892" y="874"/>
                  </a:cubicBezTo>
                  <a:cubicBezTo>
                    <a:pt x="1836" y="862"/>
                    <a:pt x="1778" y="855"/>
                    <a:pt x="1721" y="855"/>
                  </a:cubicBezTo>
                  <a:cubicBezTo>
                    <a:pt x="1382" y="855"/>
                    <a:pt x="1051" y="1074"/>
                    <a:pt x="929" y="1410"/>
                  </a:cubicBezTo>
                  <a:cubicBezTo>
                    <a:pt x="786" y="1784"/>
                    <a:pt x="929" y="2248"/>
                    <a:pt x="1285" y="2462"/>
                  </a:cubicBezTo>
                  <a:cubicBezTo>
                    <a:pt x="1423" y="2545"/>
                    <a:pt x="1575" y="2585"/>
                    <a:pt x="1728" y="2585"/>
                  </a:cubicBezTo>
                  <a:cubicBezTo>
                    <a:pt x="1972" y="2585"/>
                    <a:pt x="2216" y="2482"/>
                    <a:pt x="2392" y="2284"/>
                  </a:cubicBezTo>
                  <a:cubicBezTo>
                    <a:pt x="2552" y="2480"/>
                    <a:pt x="2784" y="2587"/>
                    <a:pt x="3052" y="2587"/>
                  </a:cubicBezTo>
                  <a:cubicBezTo>
                    <a:pt x="3284" y="2587"/>
                    <a:pt x="3462" y="2391"/>
                    <a:pt x="3462" y="2141"/>
                  </a:cubicBezTo>
                  <a:lnTo>
                    <a:pt x="3462" y="1731"/>
                  </a:lnTo>
                  <a:cubicBezTo>
                    <a:pt x="3462" y="767"/>
                    <a:pt x="2695" y="0"/>
                    <a:pt x="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22" name="Picture 2" descr="Kidizz - Logiciel de gestion applicatif pour la petite enfance, les ...">
            <a:extLst>
              <a:ext uri="{FF2B5EF4-FFF2-40B4-BE49-F238E27FC236}">
                <a16:creationId xmlns:a16="http://schemas.microsoft.com/office/drawing/2014/main" id="{7E692730-079A-6C82-B14F-444759B6D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652" y="4397179"/>
            <a:ext cx="2852131" cy="73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194;p26">
            <a:extLst>
              <a:ext uri="{FF2B5EF4-FFF2-40B4-BE49-F238E27FC236}">
                <a16:creationId xmlns:a16="http://schemas.microsoft.com/office/drawing/2014/main" id="{AC43CAB4-F3D7-D140-F876-985BC055A0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18883" y="2198382"/>
            <a:ext cx="4807614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La communication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p28"/>
          <p:cNvSpPr txBox="1">
            <a:spLocks noGrp="1"/>
          </p:cNvSpPr>
          <p:nvPr>
            <p:ph type="title"/>
          </p:nvPr>
        </p:nvSpPr>
        <p:spPr>
          <a:xfrm>
            <a:off x="2418175" y="1960225"/>
            <a:ext cx="7355700" cy="555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Les cahiers et les fichiers</a:t>
            </a:r>
            <a:endParaRPr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5E18B5E-40CB-3875-6627-DB4BBF24749C}"/>
              </a:ext>
            </a:extLst>
          </p:cNvPr>
          <p:cNvSpPr txBox="1"/>
          <p:nvPr/>
        </p:nvSpPr>
        <p:spPr>
          <a:xfrm>
            <a:off x="2177321" y="2650919"/>
            <a:ext cx="2417153" cy="147732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fr-FR" sz="1800" dirty="0">
              <a:solidFill>
                <a:schemeClr val="tx1"/>
              </a:solidFill>
              <a:latin typeface="Chelsea Market" panose="02000000000000000000" pitchFamily="2" charset="0"/>
              <a:ea typeface="Chelsea Market" panose="02000000000000000000" pitchFamily="2" charset="0"/>
            </a:endParaRPr>
          </a:p>
          <a:p>
            <a:endParaRPr lang="fr-FR" sz="1800" dirty="0">
              <a:solidFill>
                <a:schemeClr val="tx1"/>
              </a:solidFill>
              <a:latin typeface="Chelsea Market" panose="02000000000000000000" pitchFamily="2" charset="0"/>
              <a:ea typeface="Chelsea Market" panose="02000000000000000000" pitchFamily="2" charset="0"/>
            </a:endParaRPr>
          </a:p>
          <a:p>
            <a:endParaRPr lang="fr-FR" sz="1800" dirty="0">
              <a:solidFill>
                <a:schemeClr val="tx1"/>
              </a:solidFill>
              <a:latin typeface="Chelsea Market" panose="02000000000000000000" pitchFamily="2" charset="0"/>
              <a:ea typeface="Chelsea Market" panose="02000000000000000000" pitchFamily="2" charset="0"/>
            </a:endParaRPr>
          </a:p>
          <a:p>
            <a:endParaRPr lang="fr-FR" sz="1800" dirty="0">
              <a:solidFill>
                <a:schemeClr val="tx1"/>
              </a:solidFill>
              <a:latin typeface="Chelsea Market" panose="02000000000000000000" pitchFamily="2" charset="0"/>
              <a:ea typeface="Chelsea Market" panose="02000000000000000000" pitchFamily="2" charset="0"/>
            </a:endParaRPr>
          </a:p>
          <a:p>
            <a:pPr algn="ctr"/>
            <a:r>
              <a:rPr lang="fr-FR" sz="1800" dirty="0">
                <a:solidFill>
                  <a:schemeClr val="tx1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Cahier des centres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DC9D38D-31DE-9D87-17F2-7F5A637572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897" y="2769595"/>
            <a:ext cx="900000" cy="900000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D497AE4F-0ABE-119B-11C3-1EEE1CC3180F}"/>
              </a:ext>
            </a:extLst>
          </p:cNvPr>
          <p:cNvSpPr txBox="1"/>
          <p:nvPr/>
        </p:nvSpPr>
        <p:spPr>
          <a:xfrm>
            <a:off x="4887423" y="2650919"/>
            <a:ext cx="2417153" cy="147732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fr-FR" sz="1800" dirty="0">
              <a:solidFill>
                <a:schemeClr val="tx1"/>
              </a:solidFill>
              <a:latin typeface="Chelsea Market" panose="02000000000000000000" pitchFamily="2" charset="0"/>
              <a:ea typeface="Chelsea Market" panose="02000000000000000000" pitchFamily="2" charset="0"/>
            </a:endParaRPr>
          </a:p>
          <a:p>
            <a:endParaRPr lang="fr-FR" sz="1800" dirty="0">
              <a:solidFill>
                <a:schemeClr val="tx1"/>
              </a:solidFill>
              <a:latin typeface="Chelsea Market" panose="02000000000000000000" pitchFamily="2" charset="0"/>
              <a:ea typeface="Chelsea Market" panose="02000000000000000000" pitchFamily="2" charset="0"/>
            </a:endParaRPr>
          </a:p>
          <a:p>
            <a:endParaRPr lang="fr-FR" sz="1800" dirty="0">
              <a:solidFill>
                <a:schemeClr val="tx1"/>
              </a:solidFill>
              <a:latin typeface="Chelsea Market" panose="02000000000000000000" pitchFamily="2" charset="0"/>
              <a:ea typeface="Chelsea Market" panose="02000000000000000000" pitchFamily="2" charset="0"/>
            </a:endParaRPr>
          </a:p>
          <a:p>
            <a:endParaRPr lang="fr-FR" sz="1800" dirty="0">
              <a:solidFill>
                <a:schemeClr val="tx1"/>
              </a:solidFill>
              <a:latin typeface="Chelsea Market" panose="02000000000000000000" pitchFamily="2" charset="0"/>
              <a:ea typeface="Chelsea Market" panose="02000000000000000000" pitchFamily="2" charset="0"/>
            </a:endParaRPr>
          </a:p>
          <a:p>
            <a:pPr algn="ctr"/>
            <a:r>
              <a:rPr lang="fr-FR" sz="1800" dirty="0">
                <a:solidFill>
                  <a:schemeClr val="tx1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Cahier de réussite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C24F947-5901-9E3C-C45F-9DCE32D209D3}"/>
              </a:ext>
            </a:extLst>
          </p:cNvPr>
          <p:cNvSpPr txBox="1"/>
          <p:nvPr/>
        </p:nvSpPr>
        <p:spPr>
          <a:xfrm>
            <a:off x="7597526" y="2650919"/>
            <a:ext cx="2417153" cy="1477328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endParaRPr lang="fr-FR" sz="1800" dirty="0">
              <a:solidFill>
                <a:schemeClr val="tx1"/>
              </a:solidFill>
              <a:latin typeface="Chelsea Market" panose="02000000000000000000" pitchFamily="2" charset="0"/>
              <a:ea typeface="Chelsea Market" panose="02000000000000000000" pitchFamily="2" charset="0"/>
            </a:endParaRPr>
          </a:p>
          <a:p>
            <a:endParaRPr lang="fr-FR" sz="1800" dirty="0">
              <a:solidFill>
                <a:schemeClr val="tx1"/>
              </a:solidFill>
              <a:latin typeface="Chelsea Market" panose="02000000000000000000" pitchFamily="2" charset="0"/>
              <a:ea typeface="Chelsea Market" panose="02000000000000000000" pitchFamily="2" charset="0"/>
            </a:endParaRPr>
          </a:p>
          <a:p>
            <a:endParaRPr lang="fr-FR" sz="1800" dirty="0">
              <a:solidFill>
                <a:schemeClr val="tx1"/>
              </a:solidFill>
              <a:latin typeface="Chelsea Market" panose="02000000000000000000" pitchFamily="2" charset="0"/>
              <a:ea typeface="Chelsea Market" panose="02000000000000000000" pitchFamily="2" charset="0"/>
            </a:endParaRPr>
          </a:p>
          <a:p>
            <a:endParaRPr lang="fr-FR" sz="1800" dirty="0">
              <a:solidFill>
                <a:schemeClr val="tx1"/>
              </a:solidFill>
              <a:latin typeface="Chelsea Market" panose="02000000000000000000" pitchFamily="2" charset="0"/>
              <a:ea typeface="Chelsea Market" panose="02000000000000000000" pitchFamily="2" charset="0"/>
            </a:endParaRPr>
          </a:p>
          <a:p>
            <a:pPr algn="ctr"/>
            <a:r>
              <a:rPr lang="fr-FR" sz="1800" dirty="0">
                <a:solidFill>
                  <a:schemeClr val="tx1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Cahier d’écrivain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9427F74-98A3-AD5E-989D-62D76EF5EE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999" y="2769595"/>
            <a:ext cx="900000" cy="900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FC3CD44-B1F3-1C16-F0D1-14045DE511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102" y="2769595"/>
            <a:ext cx="900000" cy="900000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90F5341-4A62-C23F-B345-3A9EAAD0638C}"/>
              </a:ext>
            </a:extLst>
          </p:cNvPr>
          <p:cNvSpPr txBox="1"/>
          <p:nvPr/>
        </p:nvSpPr>
        <p:spPr>
          <a:xfrm>
            <a:off x="1738325" y="4160352"/>
            <a:ext cx="2884364" cy="1159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Travail de réflexion</a:t>
            </a:r>
          </a:p>
          <a:p>
            <a:pPr marL="742950" lvl="1" indent="-285750"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Devoirs</a:t>
            </a:r>
            <a:endParaRPr lang="fr-FR" sz="1400" dirty="0">
              <a:solidFill>
                <a:schemeClr val="tx2"/>
              </a:solidFill>
              <a:latin typeface="Chelsea Market" panose="02000000000000000000" pitchFamily="2" charset="0"/>
              <a:ea typeface="Chelsea Market" panose="02000000000000000000" pitchFamily="2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28E49A7-1EB7-2B01-C4C2-1F17F7903FF0}"/>
              </a:ext>
            </a:extLst>
          </p:cNvPr>
          <p:cNvSpPr txBox="1"/>
          <p:nvPr/>
        </p:nvSpPr>
        <p:spPr>
          <a:xfrm>
            <a:off x="4479556" y="4160352"/>
            <a:ext cx="2884364" cy="1159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Exercices de validation des compétences</a:t>
            </a:r>
            <a:endParaRPr lang="fr-FR" sz="1400" dirty="0">
              <a:solidFill>
                <a:schemeClr val="tx2"/>
              </a:solidFill>
              <a:latin typeface="Chelsea Market" panose="02000000000000000000" pitchFamily="2" charset="0"/>
              <a:ea typeface="Chelsea Market" panose="02000000000000000000" pitchFamily="2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E642284-9CFF-6FC3-AFE7-499678E62BF0}"/>
              </a:ext>
            </a:extLst>
          </p:cNvPr>
          <p:cNvSpPr txBox="1"/>
          <p:nvPr/>
        </p:nvSpPr>
        <p:spPr>
          <a:xfrm>
            <a:off x="7220787" y="4160352"/>
            <a:ext cx="2884364" cy="790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Jogging d’écriture</a:t>
            </a:r>
          </a:p>
          <a:p>
            <a:pPr marL="742950" lvl="1" indent="-285750"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Projets d’écriture</a:t>
            </a:r>
            <a:endParaRPr lang="fr-FR" sz="1400" dirty="0">
              <a:solidFill>
                <a:schemeClr val="tx2"/>
              </a:solidFill>
              <a:latin typeface="Chelsea Market" panose="02000000000000000000" pitchFamily="2" charset="0"/>
              <a:ea typeface="Chelsea Market" panose="02000000000000000000" pitchFamily="2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p28"/>
          <p:cNvSpPr txBox="1">
            <a:spLocks noGrp="1"/>
          </p:cNvSpPr>
          <p:nvPr>
            <p:ph type="title"/>
          </p:nvPr>
        </p:nvSpPr>
        <p:spPr>
          <a:xfrm>
            <a:off x="2418175" y="1960225"/>
            <a:ext cx="7355700" cy="555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Les cahiers et les fichiers</a:t>
            </a:r>
            <a:endParaRPr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5E18B5E-40CB-3875-6627-DB4BBF24749C}"/>
              </a:ext>
            </a:extLst>
          </p:cNvPr>
          <p:cNvSpPr txBox="1"/>
          <p:nvPr/>
        </p:nvSpPr>
        <p:spPr>
          <a:xfrm>
            <a:off x="2177321" y="2689019"/>
            <a:ext cx="2417153" cy="14619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fr-FR" sz="1800" dirty="0">
              <a:solidFill>
                <a:schemeClr val="tx1"/>
              </a:solidFill>
              <a:latin typeface="Chelsea Market" panose="02000000000000000000" pitchFamily="2" charset="0"/>
              <a:ea typeface="Chelsea Market" panose="02000000000000000000" pitchFamily="2" charset="0"/>
            </a:endParaRPr>
          </a:p>
          <a:p>
            <a:endParaRPr lang="fr-FR" sz="1800" dirty="0">
              <a:solidFill>
                <a:schemeClr val="tx1"/>
              </a:solidFill>
              <a:latin typeface="Chelsea Market" panose="02000000000000000000" pitchFamily="2" charset="0"/>
              <a:ea typeface="Chelsea Market" panose="02000000000000000000" pitchFamily="2" charset="0"/>
            </a:endParaRPr>
          </a:p>
          <a:p>
            <a:endParaRPr lang="fr-FR" sz="1800" dirty="0">
              <a:solidFill>
                <a:schemeClr val="tx1"/>
              </a:solidFill>
              <a:latin typeface="Chelsea Market" panose="02000000000000000000" pitchFamily="2" charset="0"/>
              <a:ea typeface="Chelsea Market" panose="02000000000000000000" pitchFamily="2" charset="0"/>
            </a:endParaRPr>
          </a:p>
          <a:p>
            <a:endParaRPr lang="fr-FR" sz="1800" dirty="0">
              <a:solidFill>
                <a:schemeClr val="tx1"/>
              </a:solidFill>
              <a:latin typeface="Chelsea Market" panose="02000000000000000000" pitchFamily="2" charset="0"/>
              <a:ea typeface="Chelsea Market" panose="02000000000000000000" pitchFamily="2" charset="0"/>
            </a:endParaRPr>
          </a:p>
          <a:p>
            <a:pPr algn="ctr"/>
            <a:r>
              <a:rPr lang="fr-FR" sz="1700" dirty="0">
                <a:solidFill>
                  <a:schemeClr val="tx1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Pochette de lecture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497AE4F-0ABE-119B-11C3-1EEE1CC3180F}"/>
              </a:ext>
            </a:extLst>
          </p:cNvPr>
          <p:cNvSpPr txBox="1"/>
          <p:nvPr/>
        </p:nvSpPr>
        <p:spPr>
          <a:xfrm>
            <a:off x="4887423" y="2689019"/>
            <a:ext cx="2417153" cy="1477328"/>
          </a:xfrm>
          <a:prstGeom prst="rect">
            <a:avLst/>
          </a:prstGeom>
          <a:solidFill>
            <a:srgbClr val="3399FF"/>
          </a:solidFill>
        </p:spPr>
        <p:txBody>
          <a:bodyPr wrap="square" rtlCol="0">
            <a:spAutoFit/>
          </a:bodyPr>
          <a:lstStyle/>
          <a:p>
            <a:endParaRPr lang="fr-FR" sz="1800" dirty="0">
              <a:solidFill>
                <a:schemeClr val="tx1"/>
              </a:solidFill>
              <a:latin typeface="Chelsea Market" panose="02000000000000000000" pitchFamily="2" charset="0"/>
              <a:ea typeface="Chelsea Market" panose="02000000000000000000" pitchFamily="2" charset="0"/>
            </a:endParaRPr>
          </a:p>
          <a:p>
            <a:endParaRPr lang="fr-FR" sz="1800" dirty="0">
              <a:solidFill>
                <a:schemeClr val="tx1"/>
              </a:solidFill>
              <a:latin typeface="Chelsea Market" panose="02000000000000000000" pitchFamily="2" charset="0"/>
              <a:ea typeface="Chelsea Market" panose="02000000000000000000" pitchFamily="2" charset="0"/>
            </a:endParaRPr>
          </a:p>
          <a:p>
            <a:endParaRPr lang="fr-FR" sz="1800" dirty="0">
              <a:solidFill>
                <a:schemeClr val="tx1"/>
              </a:solidFill>
              <a:latin typeface="Chelsea Market" panose="02000000000000000000" pitchFamily="2" charset="0"/>
              <a:ea typeface="Chelsea Market" panose="02000000000000000000" pitchFamily="2" charset="0"/>
            </a:endParaRPr>
          </a:p>
          <a:p>
            <a:endParaRPr lang="fr-FR" sz="1800" dirty="0">
              <a:solidFill>
                <a:schemeClr val="tx1"/>
              </a:solidFill>
              <a:latin typeface="Chelsea Market" panose="02000000000000000000" pitchFamily="2" charset="0"/>
              <a:ea typeface="Chelsea Market" panose="02000000000000000000" pitchFamily="2" charset="0"/>
            </a:endParaRPr>
          </a:p>
          <a:p>
            <a:pPr algn="ctr"/>
            <a:r>
              <a:rPr lang="fr-FR" sz="1800" dirty="0">
                <a:solidFill>
                  <a:schemeClr val="tx1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Français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C24F947-5901-9E3C-C45F-9DCE32D209D3}"/>
              </a:ext>
            </a:extLst>
          </p:cNvPr>
          <p:cNvSpPr txBox="1"/>
          <p:nvPr/>
        </p:nvSpPr>
        <p:spPr>
          <a:xfrm>
            <a:off x="7597526" y="2689019"/>
            <a:ext cx="2417153" cy="147732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fr-FR" sz="1800" dirty="0">
              <a:solidFill>
                <a:schemeClr val="tx1"/>
              </a:solidFill>
              <a:latin typeface="Chelsea Market" panose="02000000000000000000" pitchFamily="2" charset="0"/>
              <a:ea typeface="Chelsea Market" panose="02000000000000000000" pitchFamily="2" charset="0"/>
            </a:endParaRPr>
          </a:p>
          <a:p>
            <a:endParaRPr lang="fr-FR" sz="1800" dirty="0">
              <a:solidFill>
                <a:schemeClr val="tx1"/>
              </a:solidFill>
              <a:latin typeface="Chelsea Market" panose="02000000000000000000" pitchFamily="2" charset="0"/>
              <a:ea typeface="Chelsea Market" panose="02000000000000000000" pitchFamily="2" charset="0"/>
            </a:endParaRPr>
          </a:p>
          <a:p>
            <a:endParaRPr lang="fr-FR" sz="1800" dirty="0">
              <a:solidFill>
                <a:schemeClr val="tx1"/>
              </a:solidFill>
              <a:latin typeface="Chelsea Market" panose="02000000000000000000" pitchFamily="2" charset="0"/>
              <a:ea typeface="Chelsea Market" panose="02000000000000000000" pitchFamily="2" charset="0"/>
            </a:endParaRPr>
          </a:p>
          <a:p>
            <a:endParaRPr lang="fr-FR" sz="1800" dirty="0">
              <a:solidFill>
                <a:schemeClr val="tx1"/>
              </a:solidFill>
              <a:latin typeface="Chelsea Market" panose="02000000000000000000" pitchFamily="2" charset="0"/>
              <a:ea typeface="Chelsea Market" panose="02000000000000000000" pitchFamily="2" charset="0"/>
            </a:endParaRPr>
          </a:p>
          <a:p>
            <a:pPr algn="ctr"/>
            <a:r>
              <a:rPr lang="fr-FR" sz="1800" dirty="0">
                <a:solidFill>
                  <a:schemeClr val="tx1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Mathématiques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EDC43D2-7939-7D4D-63C2-54AE08EC55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999" y="2806999"/>
            <a:ext cx="900000" cy="900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41B2023-743E-1941-0E88-84C15313CA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102" y="2805682"/>
            <a:ext cx="900000" cy="90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ADDBC5F-63F0-6F50-DDE6-5DF4F975A3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3" b="8293"/>
          <a:stretch/>
        </p:blipFill>
        <p:spPr>
          <a:xfrm>
            <a:off x="2844410" y="2806999"/>
            <a:ext cx="1082973" cy="90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250EA8E-FF42-5CDE-3C6F-A698832A1E44}"/>
              </a:ext>
            </a:extLst>
          </p:cNvPr>
          <p:cNvSpPr txBox="1"/>
          <p:nvPr/>
        </p:nvSpPr>
        <p:spPr>
          <a:xfrm>
            <a:off x="4463928" y="4229182"/>
            <a:ext cx="3650873" cy="1529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Gr = Grammaire</a:t>
            </a:r>
          </a:p>
          <a:p>
            <a:pPr marL="742950" lvl="1" indent="-285750"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Co = Conjugaison</a:t>
            </a:r>
          </a:p>
          <a:p>
            <a:pPr marL="742950" lvl="1" indent="-285750"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O = Orthographe</a:t>
            </a:r>
          </a:p>
          <a:p>
            <a:pPr marL="742950" lvl="1" indent="-285750"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Lex = Lexique </a:t>
            </a:r>
            <a:endParaRPr lang="fr-FR" sz="1400" dirty="0">
              <a:solidFill>
                <a:schemeClr val="tx2"/>
              </a:solidFill>
              <a:latin typeface="Chelsea Market" panose="02000000000000000000" pitchFamily="2" charset="0"/>
              <a:ea typeface="Chelsea Market" panose="02000000000000000000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8F75F23-AE72-4414-B1C4-4946E6F7AC39}"/>
              </a:ext>
            </a:extLst>
          </p:cNvPr>
          <p:cNvSpPr txBox="1"/>
          <p:nvPr/>
        </p:nvSpPr>
        <p:spPr>
          <a:xfrm>
            <a:off x="7266476" y="4178382"/>
            <a:ext cx="3650873" cy="1672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N = Numération</a:t>
            </a:r>
          </a:p>
          <a:p>
            <a:pPr marL="742950" lvl="1" indent="-285750"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Ca = Calcul</a:t>
            </a:r>
          </a:p>
          <a:p>
            <a:pPr marL="742950" lvl="1" indent="-285750"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P = Problèmes</a:t>
            </a:r>
          </a:p>
          <a:p>
            <a:pPr marL="742950" lvl="1" indent="-285750"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G = Géométrie</a:t>
            </a:r>
          </a:p>
          <a:p>
            <a:pPr marL="742950" lvl="1" indent="-285750"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M = Mesures</a:t>
            </a:r>
            <a:endParaRPr lang="fr-FR" sz="1600" dirty="0">
              <a:solidFill>
                <a:schemeClr val="tx2"/>
              </a:solidFill>
              <a:latin typeface="Chelsea Market" panose="02000000000000000000" pitchFamily="2" charset="0"/>
              <a:ea typeface="Chelsea Market" panose="02000000000000000000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9B14852-E656-91B5-F09C-27D840568382}"/>
              </a:ext>
            </a:extLst>
          </p:cNvPr>
          <p:cNvSpPr txBox="1"/>
          <p:nvPr/>
        </p:nvSpPr>
        <p:spPr>
          <a:xfrm>
            <a:off x="1791926" y="4201758"/>
            <a:ext cx="3650873" cy="1159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Fluence</a:t>
            </a:r>
          </a:p>
          <a:p>
            <a:pPr marL="742950" lvl="1" indent="-285750"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Compréhension</a:t>
            </a:r>
          </a:p>
          <a:p>
            <a:pPr marL="742950" lvl="1" indent="-285750"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Littérature</a:t>
            </a:r>
            <a:endParaRPr lang="fr-FR" sz="1400" dirty="0">
              <a:solidFill>
                <a:schemeClr val="tx2"/>
              </a:solidFill>
              <a:latin typeface="Chelsea Market" panose="02000000000000000000" pitchFamily="2" charset="0"/>
              <a:ea typeface="Chelsea Marke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640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p28"/>
          <p:cNvSpPr txBox="1">
            <a:spLocks noGrp="1"/>
          </p:cNvSpPr>
          <p:nvPr>
            <p:ph type="title"/>
          </p:nvPr>
        </p:nvSpPr>
        <p:spPr>
          <a:xfrm>
            <a:off x="2418175" y="1960225"/>
            <a:ext cx="7355700" cy="555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Les cahiers et les fichiers</a:t>
            </a:r>
            <a:endParaRPr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5E18B5E-40CB-3875-6627-DB4BBF24749C}"/>
              </a:ext>
            </a:extLst>
          </p:cNvPr>
          <p:cNvSpPr txBox="1"/>
          <p:nvPr/>
        </p:nvSpPr>
        <p:spPr>
          <a:xfrm>
            <a:off x="2977421" y="2678206"/>
            <a:ext cx="2417153" cy="14619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fr-FR" sz="1800" dirty="0">
              <a:solidFill>
                <a:schemeClr val="tx1"/>
              </a:solidFill>
              <a:latin typeface="Chelsea Market" panose="02000000000000000000" pitchFamily="2" charset="0"/>
              <a:ea typeface="Chelsea Market" panose="02000000000000000000" pitchFamily="2" charset="0"/>
            </a:endParaRPr>
          </a:p>
          <a:p>
            <a:endParaRPr lang="fr-FR" sz="1800" dirty="0">
              <a:solidFill>
                <a:schemeClr val="tx1"/>
              </a:solidFill>
              <a:latin typeface="Chelsea Market" panose="02000000000000000000" pitchFamily="2" charset="0"/>
              <a:ea typeface="Chelsea Market" panose="02000000000000000000" pitchFamily="2" charset="0"/>
            </a:endParaRPr>
          </a:p>
          <a:p>
            <a:endParaRPr lang="fr-FR" sz="1800" dirty="0">
              <a:solidFill>
                <a:schemeClr val="tx1"/>
              </a:solidFill>
              <a:latin typeface="Chelsea Market" panose="02000000000000000000" pitchFamily="2" charset="0"/>
              <a:ea typeface="Chelsea Market" panose="02000000000000000000" pitchFamily="2" charset="0"/>
            </a:endParaRPr>
          </a:p>
          <a:p>
            <a:endParaRPr lang="fr-FR" sz="1700" dirty="0">
              <a:solidFill>
                <a:schemeClr val="tx1"/>
              </a:solidFill>
              <a:latin typeface="Chelsea Market" panose="02000000000000000000" pitchFamily="2" charset="0"/>
              <a:ea typeface="Chelsea Market" panose="02000000000000000000" pitchFamily="2" charset="0"/>
            </a:endParaRPr>
          </a:p>
          <a:p>
            <a:pPr algn="ctr"/>
            <a:r>
              <a:rPr lang="fr-FR" sz="1800" dirty="0">
                <a:solidFill>
                  <a:schemeClr val="tx1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Cahier de QLM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497AE4F-0ABE-119B-11C3-1EEE1CC3180F}"/>
              </a:ext>
            </a:extLst>
          </p:cNvPr>
          <p:cNvSpPr txBox="1"/>
          <p:nvPr/>
        </p:nvSpPr>
        <p:spPr>
          <a:xfrm>
            <a:off x="6797428" y="2662817"/>
            <a:ext cx="2417153" cy="1477328"/>
          </a:xfrm>
          <a:prstGeom prst="rect">
            <a:avLst/>
          </a:prstGeom>
          <a:solidFill>
            <a:srgbClr val="CC66FF"/>
          </a:solidFill>
        </p:spPr>
        <p:txBody>
          <a:bodyPr wrap="square" rtlCol="0">
            <a:spAutoFit/>
          </a:bodyPr>
          <a:lstStyle/>
          <a:p>
            <a:endParaRPr lang="fr-FR" sz="1800" dirty="0">
              <a:solidFill>
                <a:schemeClr val="tx1"/>
              </a:solidFill>
              <a:latin typeface="Chelsea Market" panose="02000000000000000000" pitchFamily="2" charset="0"/>
              <a:ea typeface="Chelsea Market" panose="02000000000000000000" pitchFamily="2" charset="0"/>
            </a:endParaRPr>
          </a:p>
          <a:p>
            <a:endParaRPr lang="fr-FR" sz="1800" dirty="0">
              <a:solidFill>
                <a:schemeClr val="tx1"/>
              </a:solidFill>
              <a:latin typeface="Chelsea Market" panose="02000000000000000000" pitchFamily="2" charset="0"/>
              <a:ea typeface="Chelsea Market" panose="02000000000000000000" pitchFamily="2" charset="0"/>
            </a:endParaRPr>
          </a:p>
          <a:p>
            <a:endParaRPr lang="fr-FR" sz="1800" dirty="0">
              <a:solidFill>
                <a:schemeClr val="tx1"/>
              </a:solidFill>
              <a:latin typeface="Chelsea Market" panose="02000000000000000000" pitchFamily="2" charset="0"/>
              <a:ea typeface="Chelsea Market" panose="02000000000000000000" pitchFamily="2" charset="0"/>
            </a:endParaRPr>
          </a:p>
          <a:p>
            <a:endParaRPr lang="fr-FR" sz="1800" dirty="0">
              <a:solidFill>
                <a:schemeClr val="tx1"/>
              </a:solidFill>
              <a:latin typeface="Chelsea Market" panose="02000000000000000000" pitchFamily="2" charset="0"/>
              <a:ea typeface="Chelsea Market" panose="02000000000000000000" pitchFamily="2" charset="0"/>
            </a:endParaRPr>
          </a:p>
          <a:p>
            <a:pPr algn="ctr"/>
            <a:r>
              <a:rPr lang="fr-FR" sz="1800" dirty="0">
                <a:solidFill>
                  <a:schemeClr val="tx1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Cahier d’arts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4785C0D-71C6-E2CA-DA2F-D77BFD5DC6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004" y="2815712"/>
            <a:ext cx="900000" cy="90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185825F-3908-C6DB-6020-989E6EFAB3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97" y="2815712"/>
            <a:ext cx="900000" cy="90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3474413-A9BD-79E1-9055-85EC453EA32D}"/>
              </a:ext>
            </a:extLst>
          </p:cNvPr>
          <p:cNvSpPr txBox="1"/>
          <p:nvPr/>
        </p:nvSpPr>
        <p:spPr>
          <a:xfrm>
            <a:off x="2570050" y="4178245"/>
            <a:ext cx="3650873" cy="1529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Esp = Espace</a:t>
            </a:r>
          </a:p>
          <a:p>
            <a:pPr marL="742950" lvl="1" indent="-285750"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T = Temps</a:t>
            </a:r>
          </a:p>
          <a:p>
            <a:pPr marL="742950" lvl="1" indent="-285750"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V = Vivant</a:t>
            </a:r>
          </a:p>
          <a:p>
            <a:pPr marL="742950" lvl="1" indent="-285750"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M = Matière / O = Objets</a:t>
            </a:r>
            <a:endParaRPr lang="fr-FR" sz="1400" dirty="0">
              <a:solidFill>
                <a:schemeClr val="tx2"/>
              </a:solidFill>
              <a:latin typeface="Chelsea Market" panose="02000000000000000000" pitchFamily="2" charset="0"/>
              <a:ea typeface="Chelsea Market" panose="02000000000000000000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BBA5C8E-C5E5-E578-1716-BA4A17A58A71}"/>
              </a:ext>
            </a:extLst>
          </p:cNvPr>
          <p:cNvSpPr txBox="1"/>
          <p:nvPr/>
        </p:nvSpPr>
        <p:spPr>
          <a:xfrm>
            <a:off x="6322523" y="4172813"/>
            <a:ext cx="3650873" cy="1159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Créations</a:t>
            </a:r>
          </a:p>
          <a:p>
            <a:pPr marL="742950" lvl="1" indent="-285750"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Fiches artistes</a:t>
            </a:r>
          </a:p>
          <a:p>
            <a:pPr marL="742950" lvl="1" indent="-285750"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</a:rPr>
              <a:t>Poésies</a:t>
            </a:r>
          </a:p>
        </p:txBody>
      </p:sp>
    </p:spTree>
    <p:extLst>
      <p:ext uri="{BB962C8B-B14F-4D97-AF65-F5344CB8AC3E}">
        <p14:creationId xmlns:p14="http://schemas.microsoft.com/office/powerpoint/2010/main" val="2499064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9" name="Google Shape;1369;p35"/>
          <p:cNvGrpSpPr/>
          <p:nvPr/>
        </p:nvGrpSpPr>
        <p:grpSpPr>
          <a:xfrm>
            <a:off x="346363" y="398895"/>
            <a:ext cx="11499274" cy="6060210"/>
            <a:chOff x="1999625" y="1115268"/>
            <a:chExt cx="8192700" cy="4669962"/>
          </a:xfrm>
        </p:grpSpPr>
        <p:pic>
          <p:nvPicPr>
            <p:cNvPr id="1370" name="Google Shape;1370;p35" descr="A picture containing night sky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004312" y="1115268"/>
              <a:ext cx="8187943" cy="46625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1" name="Google Shape;1371;p35"/>
            <p:cNvSpPr/>
            <p:nvPr/>
          </p:nvSpPr>
          <p:spPr>
            <a:xfrm>
              <a:off x="1999625" y="1116030"/>
              <a:ext cx="8192700" cy="4669200"/>
            </a:xfrm>
            <a:prstGeom prst="frame">
              <a:avLst>
                <a:gd name="adj1" fmla="val 3718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73" name="Google Shape;1373;p35"/>
          <p:cNvSpPr txBox="1">
            <a:spLocks noGrp="1"/>
          </p:cNvSpPr>
          <p:nvPr>
            <p:ph type="title" idx="4294967295"/>
          </p:nvPr>
        </p:nvSpPr>
        <p:spPr>
          <a:xfrm>
            <a:off x="4022577" y="1713584"/>
            <a:ext cx="7381802" cy="74130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Petit point sur les programmes : </a:t>
            </a:r>
            <a:endParaRPr sz="3600" dirty="0"/>
          </a:p>
        </p:txBody>
      </p:sp>
      <p:sp>
        <p:nvSpPr>
          <p:cNvPr id="1374" name="Google Shape;1374;p35"/>
          <p:cNvSpPr txBox="1">
            <a:spLocks noGrp="1"/>
          </p:cNvSpPr>
          <p:nvPr>
            <p:ph type="body" idx="4294967295"/>
          </p:nvPr>
        </p:nvSpPr>
        <p:spPr>
          <a:xfrm>
            <a:off x="4122016" y="2604786"/>
            <a:ext cx="6991276" cy="319446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fr-FR" sz="1800" b="1" dirty="0">
                <a:latin typeface="Chelsea Market" panose="02000000000000000000" pitchFamily="2" charset="0"/>
                <a:ea typeface="Chelsea Market" panose="02000000000000000000" pitchFamily="2" charset="0"/>
              </a:rPr>
              <a:t>Les fondamentaux </a:t>
            </a:r>
            <a:r>
              <a:rPr lang="fr-FR" sz="1800" dirty="0">
                <a:latin typeface="Chelsea Market" panose="02000000000000000000" pitchFamily="2" charset="0"/>
                <a:ea typeface="Chelsea Market" panose="02000000000000000000" pitchFamily="2" charset="0"/>
              </a:rPr>
              <a:t>(lire, écrire, compter, respecter autrui)</a:t>
            </a:r>
          </a:p>
          <a:p>
            <a:pPr marL="342900" lvl="0" indent="-342900" algn="l" rtl="0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fr-FR" sz="1800" b="1" dirty="0">
                <a:latin typeface="Chelsea Market" panose="02000000000000000000" pitchFamily="2" charset="0"/>
                <a:ea typeface="Chelsea Market" panose="02000000000000000000" pitchFamily="2" charset="0"/>
              </a:rPr>
              <a:t>La langue française </a:t>
            </a:r>
            <a:r>
              <a:rPr lang="fr-FR" sz="1800" dirty="0">
                <a:latin typeface="Chelsea Market" panose="02000000000000000000" pitchFamily="2" charset="0"/>
                <a:ea typeface="Chelsea Market" panose="02000000000000000000" pitchFamily="2" charset="0"/>
              </a:rPr>
              <a:t>centrale et transversale </a:t>
            </a:r>
          </a:p>
          <a:p>
            <a:pPr marL="342900" lvl="0" indent="-342900" algn="l" rtl="0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fr-FR" sz="1800" dirty="0">
                <a:latin typeface="Chelsea Market" panose="02000000000000000000" pitchFamily="2" charset="0"/>
                <a:ea typeface="Chelsea Market" panose="02000000000000000000" pitchFamily="2" charset="0"/>
              </a:rPr>
              <a:t>Décalage important entre les </a:t>
            </a:r>
            <a:r>
              <a:rPr lang="fr-FR" sz="1800" b="1" dirty="0">
                <a:latin typeface="Chelsea Market" panose="02000000000000000000" pitchFamily="2" charset="0"/>
                <a:ea typeface="Chelsea Market" panose="02000000000000000000" pitchFamily="2" charset="0"/>
              </a:rPr>
              <a:t>capacités orales et écrites </a:t>
            </a:r>
          </a:p>
          <a:p>
            <a:pPr marL="342900" lvl="0" indent="-342900" algn="l" rtl="0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fr-FR" sz="1800" dirty="0">
                <a:latin typeface="Chelsea Market" panose="02000000000000000000" pitchFamily="2" charset="0"/>
                <a:ea typeface="Chelsea Market" panose="02000000000000000000" pitchFamily="2" charset="0"/>
              </a:rPr>
              <a:t>Articulation </a:t>
            </a:r>
            <a:r>
              <a:rPr lang="fr-FR" sz="1800" b="1" dirty="0">
                <a:latin typeface="Chelsea Market" panose="02000000000000000000" pitchFamily="2" charset="0"/>
                <a:ea typeface="Chelsea Market" panose="02000000000000000000" pitchFamily="2" charset="0"/>
              </a:rPr>
              <a:t>concret / abstrait </a:t>
            </a:r>
          </a:p>
          <a:p>
            <a:pPr marL="342900" lvl="0" indent="-342900" algn="l" rtl="0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fr-FR" sz="1800" dirty="0">
                <a:latin typeface="Chelsea Market" panose="02000000000000000000" pitchFamily="2" charset="0"/>
                <a:ea typeface="Chelsea Market" panose="02000000000000000000" pitchFamily="2" charset="0"/>
              </a:rPr>
              <a:t>Utilisation des </a:t>
            </a:r>
            <a:r>
              <a:rPr lang="fr-FR" sz="1800" b="1" dirty="0">
                <a:latin typeface="Chelsea Market" panose="02000000000000000000" pitchFamily="2" charset="0"/>
                <a:ea typeface="Chelsea Market" panose="02000000000000000000" pitchFamily="2" charset="0"/>
              </a:rPr>
              <a:t>connaissances intuitives </a:t>
            </a:r>
            <a:r>
              <a:rPr lang="fr-FR" sz="1800" dirty="0">
                <a:latin typeface="Chelsea Market" panose="02000000000000000000" pitchFamily="2" charset="0"/>
                <a:ea typeface="Chelsea Market" panose="02000000000000000000" pitchFamily="2" charset="0"/>
              </a:rPr>
              <a:t>des élèves</a:t>
            </a:r>
            <a:endParaRPr lang="fr-FR" dirty="0">
              <a:latin typeface="Chelsea Market" panose="02000000000000000000" pitchFamily="2" charset="0"/>
              <a:ea typeface="Chelsea Market" panose="02000000000000000000" pitchFamily="2" charset="0"/>
            </a:endParaRPr>
          </a:p>
        </p:txBody>
      </p:sp>
      <p:grpSp>
        <p:nvGrpSpPr>
          <p:cNvPr id="1375" name="Google Shape;1375;p35"/>
          <p:cNvGrpSpPr/>
          <p:nvPr/>
        </p:nvGrpSpPr>
        <p:grpSpPr>
          <a:xfrm>
            <a:off x="3731490" y="421975"/>
            <a:ext cx="8076274" cy="972948"/>
            <a:chOff x="2057863" y="-23607"/>
            <a:chExt cx="8076274" cy="972948"/>
          </a:xfrm>
        </p:grpSpPr>
        <p:sp>
          <p:nvSpPr>
            <p:cNvPr id="1376" name="Google Shape;1376;p35"/>
            <p:cNvSpPr/>
            <p:nvPr/>
          </p:nvSpPr>
          <p:spPr>
            <a:xfrm>
              <a:off x="2448389" y="95851"/>
              <a:ext cx="563119" cy="600924"/>
            </a:xfrm>
            <a:custGeom>
              <a:avLst/>
              <a:gdLst/>
              <a:ahLst/>
              <a:cxnLst/>
              <a:rect l="l" t="t" r="r" b="b"/>
              <a:pathLst>
                <a:path w="563119" h="600924" extrusionOk="0">
                  <a:moveTo>
                    <a:pt x="54675" y="0"/>
                  </a:moveTo>
                  <a:cubicBezTo>
                    <a:pt x="54675" y="0"/>
                    <a:pt x="-31812" y="548926"/>
                    <a:pt x="12765" y="551879"/>
                  </a:cubicBezTo>
                  <a:cubicBezTo>
                    <a:pt x="53627" y="554641"/>
                    <a:pt x="264511" y="445103"/>
                    <a:pt x="264511" y="445103"/>
                  </a:cubicBezTo>
                  <a:cubicBezTo>
                    <a:pt x="264511" y="445103"/>
                    <a:pt x="476537" y="610838"/>
                    <a:pt x="509684" y="600456"/>
                  </a:cubicBezTo>
                  <a:cubicBezTo>
                    <a:pt x="548642" y="588264"/>
                    <a:pt x="563120" y="53245"/>
                    <a:pt x="563120" y="53245"/>
                  </a:cubicBezTo>
                  <a:lnTo>
                    <a:pt x="546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7" name="Google Shape;1377;p35"/>
            <p:cNvSpPr/>
            <p:nvPr/>
          </p:nvSpPr>
          <p:spPr>
            <a:xfrm>
              <a:off x="2506611" y="155596"/>
              <a:ext cx="79391" cy="198169"/>
            </a:xfrm>
            <a:custGeom>
              <a:avLst/>
              <a:gdLst/>
              <a:ahLst/>
              <a:cxnLst/>
              <a:rect l="l" t="t" r="r" b="b"/>
              <a:pathLst>
                <a:path w="79391" h="198169" extrusionOk="0">
                  <a:moveTo>
                    <a:pt x="49698" y="168"/>
                  </a:moveTo>
                  <a:cubicBezTo>
                    <a:pt x="31505" y="-1642"/>
                    <a:pt x="14931" y="11407"/>
                    <a:pt x="13122" y="29600"/>
                  </a:cubicBezTo>
                  <a:lnTo>
                    <a:pt x="168" y="161807"/>
                  </a:lnTo>
                  <a:cubicBezTo>
                    <a:pt x="-1642" y="180000"/>
                    <a:pt x="11407" y="196097"/>
                    <a:pt x="29600" y="198002"/>
                  </a:cubicBezTo>
                  <a:cubicBezTo>
                    <a:pt x="47793" y="199812"/>
                    <a:pt x="63890" y="186762"/>
                    <a:pt x="65795" y="168570"/>
                  </a:cubicBezTo>
                  <a:lnTo>
                    <a:pt x="79225" y="36363"/>
                  </a:lnTo>
                  <a:cubicBezTo>
                    <a:pt x="81035" y="18170"/>
                    <a:pt x="67890" y="2073"/>
                    <a:pt x="49698" y="168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8" name="Google Shape;1378;p35"/>
            <p:cNvSpPr/>
            <p:nvPr/>
          </p:nvSpPr>
          <p:spPr>
            <a:xfrm>
              <a:off x="3364033" y="214805"/>
              <a:ext cx="580068" cy="617942"/>
            </a:xfrm>
            <a:custGeom>
              <a:avLst/>
              <a:gdLst/>
              <a:ahLst/>
              <a:cxnLst/>
              <a:rect l="l" t="t" r="r" b="b"/>
              <a:pathLst>
                <a:path w="580068" h="617942" extrusionOk="0">
                  <a:moveTo>
                    <a:pt x="74101" y="0"/>
                  </a:moveTo>
                  <a:cubicBezTo>
                    <a:pt x="74101" y="0"/>
                    <a:pt x="-33723" y="545116"/>
                    <a:pt x="10759" y="549783"/>
                  </a:cubicBezTo>
                  <a:cubicBezTo>
                    <a:pt x="51526" y="554069"/>
                    <a:pt x="266506" y="452819"/>
                    <a:pt x="266506" y="452819"/>
                  </a:cubicBezTo>
                  <a:cubicBezTo>
                    <a:pt x="266506" y="452819"/>
                    <a:pt x="471960" y="626650"/>
                    <a:pt x="505393" y="617601"/>
                  </a:cubicBezTo>
                  <a:cubicBezTo>
                    <a:pt x="544826" y="606933"/>
                    <a:pt x="580069" y="72866"/>
                    <a:pt x="580069" y="72866"/>
                  </a:cubicBezTo>
                  <a:lnTo>
                    <a:pt x="741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9" name="Google Shape;1379;p35"/>
            <p:cNvSpPr/>
            <p:nvPr/>
          </p:nvSpPr>
          <p:spPr>
            <a:xfrm>
              <a:off x="3432844" y="276382"/>
              <a:ext cx="84491" cy="197457"/>
            </a:xfrm>
            <a:custGeom>
              <a:avLst/>
              <a:gdLst/>
              <a:ahLst/>
              <a:cxnLst/>
              <a:rect l="l" t="t" r="r" b="b"/>
              <a:pathLst>
                <a:path w="84491" h="197457" extrusionOk="0">
                  <a:moveTo>
                    <a:pt x="56152" y="336"/>
                  </a:moveTo>
                  <a:cubicBezTo>
                    <a:pt x="37959" y="-2236"/>
                    <a:pt x="21005" y="10242"/>
                    <a:pt x="18433" y="28339"/>
                  </a:cubicBezTo>
                  <a:lnTo>
                    <a:pt x="336" y="159879"/>
                  </a:lnTo>
                  <a:cubicBezTo>
                    <a:pt x="-2236" y="178072"/>
                    <a:pt x="10242" y="194646"/>
                    <a:pt x="28339" y="197122"/>
                  </a:cubicBezTo>
                  <a:cubicBezTo>
                    <a:pt x="46532" y="199694"/>
                    <a:pt x="63105" y="187216"/>
                    <a:pt x="65582" y="169119"/>
                  </a:cubicBezTo>
                  <a:lnTo>
                    <a:pt x="84156" y="37578"/>
                  </a:lnTo>
                  <a:cubicBezTo>
                    <a:pt x="86728" y="19481"/>
                    <a:pt x="74250" y="2907"/>
                    <a:pt x="56152" y="336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0" name="Google Shape;1380;p35"/>
            <p:cNvSpPr/>
            <p:nvPr/>
          </p:nvSpPr>
          <p:spPr>
            <a:xfrm rot="249423">
              <a:off x="4340636" y="329659"/>
              <a:ext cx="539310" cy="591904"/>
            </a:xfrm>
            <a:custGeom>
              <a:avLst/>
              <a:gdLst/>
              <a:ahLst/>
              <a:cxnLst/>
              <a:rect l="l" t="t" r="r" b="b"/>
              <a:pathLst>
                <a:path w="539239" h="591826" extrusionOk="0">
                  <a:moveTo>
                    <a:pt x="14529" y="0"/>
                  </a:moveTo>
                  <a:cubicBezTo>
                    <a:pt x="14529" y="0"/>
                    <a:pt x="-22713" y="587693"/>
                    <a:pt x="22054" y="586645"/>
                  </a:cubicBezTo>
                  <a:cubicBezTo>
                    <a:pt x="63012" y="585692"/>
                    <a:pt x="263227" y="450056"/>
                    <a:pt x="263227" y="450056"/>
                  </a:cubicBezTo>
                  <a:cubicBezTo>
                    <a:pt x="263227" y="450056"/>
                    <a:pt x="489255" y="604933"/>
                    <a:pt x="521259" y="590931"/>
                  </a:cubicBezTo>
                  <a:cubicBezTo>
                    <a:pt x="558978" y="574357"/>
                    <a:pt x="525641" y="8096"/>
                    <a:pt x="525641" y="8096"/>
                  </a:cubicBezTo>
                  <a:lnTo>
                    <a:pt x="145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1" name="Google Shape;1381;p35"/>
            <p:cNvSpPr/>
            <p:nvPr/>
          </p:nvSpPr>
          <p:spPr>
            <a:xfrm rot="249423">
              <a:off x="4378743" y="387697"/>
              <a:ext cx="67544" cy="210819"/>
            </a:xfrm>
            <a:custGeom>
              <a:avLst/>
              <a:gdLst/>
              <a:ahLst/>
              <a:cxnLst/>
              <a:rect l="l" t="t" r="r" b="b"/>
              <a:pathLst>
                <a:path w="67535" h="210791" extrusionOk="0">
                  <a:moveTo>
                    <a:pt x="34959" y="2"/>
                  </a:moveTo>
                  <a:cubicBezTo>
                    <a:pt x="16671" y="-189"/>
                    <a:pt x="1335" y="15147"/>
                    <a:pt x="1145" y="34577"/>
                  </a:cubicBezTo>
                  <a:lnTo>
                    <a:pt x="2" y="175357"/>
                  </a:lnTo>
                  <a:cubicBezTo>
                    <a:pt x="-189" y="194788"/>
                    <a:pt x="14289" y="210504"/>
                    <a:pt x="32577" y="210790"/>
                  </a:cubicBezTo>
                  <a:cubicBezTo>
                    <a:pt x="50865" y="210981"/>
                    <a:pt x="65724" y="195645"/>
                    <a:pt x="66010" y="176214"/>
                  </a:cubicBezTo>
                  <a:lnTo>
                    <a:pt x="67534" y="35435"/>
                  </a:lnTo>
                  <a:cubicBezTo>
                    <a:pt x="67725" y="16004"/>
                    <a:pt x="53247" y="192"/>
                    <a:pt x="34959" y="2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2" name="Google Shape;1382;p35"/>
            <p:cNvSpPr/>
            <p:nvPr/>
          </p:nvSpPr>
          <p:spPr>
            <a:xfrm>
              <a:off x="5316478" y="378077"/>
              <a:ext cx="540768" cy="571264"/>
            </a:xfrm>
            <a:custGeom>
              <a:avLst/>
              <a:gdLst/>
              <a:ahLst/>
              <a:cxnLst/>
              <a:rect l="l" t="t" r="r" b="b"/>
              <a:pathLst>
                <a:path w="540768" h="571264" extrusionOk="0">
                  <a:moveTo>
                    <a:pt x="25227" y="0"/>
                  </a:moveTo>
                  <a:cubicBezTo>
                    <a:pt x="25227" y="0"/>
                    <a:pt x="-26494" y="553307"/>
                    <a:pt x="18178" y="553403"/>
                  </a:cubicBezTo>
                  <a:cubicBezTo>
                    <a:pt x="59136" y="553593"/>
                    <a:pt x="262685" y="430911"/>
                    <a:pt x="262685" y="430911"/>
                  </a:cubicBezTo>
                  <a:cubicBezTo>
                    <a:pt x="262685" y="430911"/>
                    <a:pt x="484808" y="582930"/>
                    <a:pt x="517098" y="570548"/>
                  </a:cubicBezTo>
                  <a:cubicBezTo>
                    <a:pt x="555198" y="555974"/>
                    <a:pt x="535862" y="21050"/>
                    <a:pt x="535862" y="21050"/>
                  </a:cubicBezTo>
                  <a:lnTo>
                    <a:pt x="252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3" name="Google Shape;1383;p35"/>
            <p:cNvSpPr/>
            <p:nvPr/>
          </p:nvSpPr>
          <p:spPr>
            <a:xfrm>
              <a:off x="5359303" y="434442"/>
              <a:ext cx="71006" cy="198641"/>
            </a:xfrm>
            <a:custGeom>
              <a:avLst/>
              <a:gdLst/>
              <a:ahLst/>
              <a:cxnLst/>
              <a:rect l="l" t="t" r="r" b="b"/>
              <a:pathLst>
                <a:path w="71006" h="198641" extrusionOk="0">
                  <a:moveTo>
                    <a:pt x="39266" y="23"/>
                  </a:moveTo>
                  <a:cubicBezTo>
                    <a:pt x="20978" y="-644"/>
                    <a:pt x="5262" y="13453"/>
                    <a:pt x="4595" y="31741"/>
                  </a:cubicBezTo>
                  <a:lnTo>
                    <a:pt x="23" y="164424"/>
                  </a:lnTo>
                  <a:cubicBezTo>
                    <a:pt x="-644" y="182712"/>
                    <a:pt x="13358" y="197952"/>
                    <a:pt x="31741" y="198619"/>
                  </a:cubicBezTo>
                  <a:cubicBezTo>
                    <a:pt x="50029" y="199286"/>
                    <a:pt x="65269" y="185284"/>
                    <a:pt x="65936" y="166901"/>
                  </a:cubicBezTo>
                  <a:lnTo>
                    <a:pt x="70984" y="34122"/>
                  </a:lnTo>
                  <a:cubicBezTo>
                    <a:pt x="71651" y="16025"/>
                    <a:pt x="57554" y="785"/>
                    <a:pt x="39266" y="23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4" name="Google Shape;1384;p35"/>
            <p:cNvSpPr/>
            <p:nvPr/>
          </p:nvSpPr>
          <p:spPr>
            <a:xfrm>
              <a:off x="6273418" y="384554"/>
              <a:ext cx="540360" cy="555502"/>
            </a:xfrm>
            <a:custGeom>
              <a:avLst/>
              <a:gdLst/>
              <a:ahLst/>
              <a:cxnLst/>
              <a:rect l="l" t="t" r="r" b="b"/>
              <a:pathLst>
                <a:path w="540360" h="555502" extrusionOk="0">
                  <a:moveTo>
                    <a:pt x="7738" y="2381"/>
                  </a:moveTo>
                  <a:cubicBezTo>
                    <a:pt x="7738" y="2381"/>
                    <a:pt x="-18647" y="557403"/>
                    <a:pt x="26026" y="555498"/>
                  </a:cubicBezTo>
                  <a:cubicBezTo>
                    <a:pt x="66983" y="553784"/>
                    <a:pt x="264627" y="421958"/>
                    <a:pt x="264627" y="421958"/>
                  </a:cubicBezTo>
                  <a:cubicBezTo>
                    <a:pt x="264627" y="421958"/>
                    <a:pt x="493417" y="563594"/>
                    <a:pt x="525231" y="549783"/>
                  </a:cubicBezTo>
                  <a:cubicBezTo>
                    <a:pt x="562664" y="533400"/>
                    <a:pt x="518849" y="0"/>
                    <a:pt x="518849" y="0"/>
                  </a:cubicBezTo>
                  <a:lnTo>
                    <a:pt x="7738" y="238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5" name="Google Shape;1385;p35"/>
            <p:cNvSpPr/>
            <p:nvPr/>
          </p:nvSpPr>
          <p:spPr>
            <a:xfrm>
              <a:off x="6307442" y="440656"/>
              <a:ext cx="67534" cy="198787"/>
            </a:xfrm>
            <a:custGeom>
              <a:avLst/>
              <a:gdLst/>
              <a:ahLst/>
              <a:cxnLst/>
              <a:rect l="l" t="t" r="r" b="b"/>
              <a:pathLst>
                <a:path w="67534" h="198787" extrusionOk="0">
                  <a:moveTo>
                    <a:pt x="33149" y="0"/>
                  </a:moveTo>
                  <a:cubicBezTo>
                    <a:pt x="14861" y="191"/>
                    <a:pt x="-189" y="14955"/>
                    <a:pt x="2" y="33243"/>
                  </a:cubicBezTo>
                  <a:lnTo>
                    <a:pt x="1526" y="166021"/>
                  </a:lnTo>
                  <a:cubicBezTo>
                    <a:pt x="1716" y="184309"/>
                    <a:pt x="16385" y="198882"/>
                    <a:pt x="34768" y="198787"/>
                  </a:cubicBezTo>
                  <a:cubicBezTo>
                    <a:pt x="53151" y="198692"/>
                    <a:pt x="67629" y="183928"/>
                    <a:pt x="67534" y="165545"/>
                  </a:cubicBezTo>
                  <a:lnTo>
                    <a:pt x="66486" y="32671"/>
                  </a:lnTo>
                  <a:cubicBezTo>
                    <a:pt x="66201" y="14478"/>
                    <a:pt x="51437" y="-95"/>
                    <a:pt x="33149" y="0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6" name="Google Shape;1386;p35"/>
            <p:cNvSpPr/>
            <p:nvPr/>
          </p:nvSpPr>
          <p:spPr>
            <a:xfrm>
              <a:off x="7316078" y="348930"/>
              <a:ext cx="540855" cy="557503"/>
            </a:xfrm>
            <a:custGeom>
              <a:avLst/>
              <a:gdLst/>
              <a:ahLst/>
              <a:cxnLst/>
              <a:rect l="l" t="t" r="r" b="b"/>
              <a:pathLst>
                <a:path w="540855" h="557503" extrusionOk="0">
                  <a:moveTo>
                    <a:pt x="6541" y="4381"/>
                  </a:moveTo>
                  <a:cubicBezTo>
                    <a:pt x="6541" y="4381"/>
                    <a:pt x="-17653" y="559499"/>
                    <a:pt x="27020" y="557498"/>
                  </a:cubicBezTo>
                  <a:cubicBezTo>
                    <a:pt x="67977" y="555593"/>
                    <a:pt x="265145" y="423005"/>
                    <a:pt x="265145" y="423005"/>
                  </a:cubicBezTo>
                  <a:cubicBezTo>
                    <a:pt x="265145" y="423005"/>
                    <a:pt x="494507" y="563785"/>
                    <a:pt x="526225" y="549783"/>
                  </a:cubicBezTo>
                  <a:cubicBezTo>
                    <a:pt x="563563" y="533305"/>
                    <a:pt x="517653" y="0"/>
                    <a:pt x="517653" y="0"/>
                  </a:cubicBezTo>
                  <a:lnTo>
                    <a:pt x="6541" y="43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7" name="Google Shape;1387;p35"/>
            <p:cNvSpPr/>
            <p:nvPr/>
          </p:nvSpPr>
          <p:spPr>
            <a:xfrm>
              <a:off x="7349097" y="406840"/>
              <a:ext cx="67919" cy="198792"/>
            </a:xfrm>
            <a:custGeom>
              <a:avLst/>
              <a:gdLst/>
              <a:ahLst/>
              <a:cxnLst/>
              <a:rect l="l" t="t" r="r" b="b"/>
              <a:pathLst>
                <a:path w="67919" h="198792" extrusionOk="0">
                  <a:moveTo>
                    <a:pt x="33053" y="2"/>
                  </a:moveTo>
                  <a:cubicBezTo>
                    <a:pt x="14765" y="192"/>
                    <a:pt x="-189" y="15051"/>
                    <a:pt x="2" y="33435"/>
                  </a:cubicBezTo>
                  <a:lnTo>
                    <a:pt x="2002" y="166213"/>
                  </a:lnTo>
                  <a:cubicBezTo>
                    <a:pt x="2192" y="184501"/>
                    <a:pt x="17051" y="199074"/>
                    <a:pt x="35339" y="198789"/>
                  </a:cubicBezTo>
                  <a:cubicBezTo>
                    <a:pt x="53628" y="198598"/>
                    <a:pt x="68201" y="183739"/>
                    <a:pt x="67915" y="165451"/>
                  </a:cubicBezTo>
                  <a:lnTo>
                    <a:pt x="66391" y="32577"/>
                  </a:lnTo>
                  <a:cubicBezTo>
                    <a:pt x="66201" y="14289"/>
                    <a:pt x="51436" y="-189"/>
                    <a:pt x="33053" y="2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8" name="Google Shape;1388;p35"/>
            <p:cNvSpPr/>
            <p:nvPr/>
          </p:nvSpPr>
          <p:spPr>
            <a:xfrm>
              <a:off x="8233494" y="241202"/>
              <a:ext cx="582156" cy="606613"/>
            </a:xfrm>
            <a:custGeom>
              <a:avLst/>
              <a:gdLst/>
              <a:ahLst/>
              <a:cxnLst/>
              <a:rect l="l" t="t" r="r" b="b"/>
              <a:pathLst>
                <a:path w="582156" h="606613" extrusionOk="0">
                  <a:moveTo>
                    <a:pt x="0" y="58769"/>
                  </a:moveTo>
                  <a:cubicBezTo>
                    <a:pt x="0" y="58769"/>
                    <a:pt x="35052" y="613315"/>
                    <a:pt x="79248" y="606552"/>
                  </a:cubicBezTo>
                  <a:cubicBezTo>
                    <a:pt x="119729" y="600266"/>
                    <a:pt x="301657" y="447485"/>
                    <a:pt x="301657" y="447485"/>
                  </a:cubicBezTo>
                  <a:cubicBezTo>
                    <a:pt x="301657" y="447485"/>
                    <a:pt x="544735" y="563023"/>
                    <a:pt x="574739" y="545783"/>
                  </a:cubicBezTo>
                  <a:cubicBezTo>
                    <a:pt x="610076" y="525399"/>
                    <a:pt x="507682" y="0"/>
                    <a:pt x="507682" y="0"/>
                  </a:cubicBezTo>
                  <a:lnTo>
                    <a:pt x="0" y="587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9" name="Google Shape;1389;p35"/>
            <p:cNvSpPr/>
            <p:nvPr/>
          </p:nvSpPr>
          <p:spPr>
            <a:xfrm>
              <a:off x="8268882" y="346592"/>
              <a:ext cx="82108" cy="197939"/>
            </a:xfrm>
            <a:custGeom>
              <a:avLst/>
              <a:gdLst/>
              <a:ahLst/>
              <a:cxnLst/>
              <a:rect l="l" t="t" r="r" b="b"/>
              <a:pathLst>
                <a:path w="82108" h="197939" extrusionOk="0">
                  <a:moveTo>
                    <a:pt x="29573" y="243"/>
                  </a:moveTo>
                  <a:cubicBezTo>
                    <a:pt x="11380" y="2434"/>
                    <a:pt x="-1955" y="18817"/>
                    <a:pt x="236" y="37010"/>
                  </a:cubicBezTo>
                  <a:lnTo>
                    <a:pt x="16333" y="168836"/>
                  </a:lnTo>
                  <a:cubicBezTo>
                    <a:pt x="18524" y="187028"/>
                    <a:pt x="34811" y="199887"/>
                    <a:pt x="53005" y="197696"/>
                  </a:cubicBezTo>
                  <a:cubicBezTo>
                    <a:pt x="71197" y="195506"/>
                    <a:pt x="84056" y="179218"/>
                    <a:pt x="81865" y="161025"/>
                  </a:cubicBezTo>
                  <a:lnTo>
                    <a:pt x="66149" y="29104"/>
                  </a:lnTo>
                  <a:cubicBezTo>
                    <a:pt x="64053" y="10911"/>
                    <a:pt x="47766" y="-1948"/>
                    <a:pt x="29573" y="243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0" name="Google Shape;1390;p35"/>
            <p:cNvSpPr/>
            <p:nvPr/>
          </p:nvSpPr>
          <p:spPr>
            <a:xfrm>
              <a:off x="9167992" y="106043"/>
              <a:ext cx="570176" cy="594878"/>
            </a:xfrm>
            <a:custGeom>
              <a:avLst/>
              <a:gdLst/>
              <a:ahLst/>
              <a:cxnLst/>
              <a:rect l="l" t="t" r="r" b="b"/>
              <a:pathLst>
                <a:path w="570176" h="594878" extrusionOk="0">
                  <a:moveTo>
                    <a:pt x="0" y="45149"/>
                  </a:moveTo>
                  <a:cubicBezTo>
                    <a:pt x="0" y="45149"/>
                    <a:pt x="20288" y="600456"/>
                    <a:pt x="64675" y="594836"/>
                  </a:cubicBezTo>
                  <a:cubicBezTo>
                    <a:pt x="105347" y="589693"/>
                    <a:pt x="291275" y="441770"/>
                    <a:pt x="291275" y="441770"/>
                  </a:cubicBezTo>
                  <a:cubicBezTo>
                    <a:pt x="291275" y="441770"/>
                    <a:pt x="531209" y="563785"/>
                    <a:pt x="561594" y="547307"/>
                  </a:cubicBezTo>
                  <a:cubicBezTo>
                    <a:pt x="597504" y="527876"/>
                    <a:pt x="509111" y="0"/>
                    <a:pt x="509111" y="0"/>
                  </a:cubicBezTo>
                  <a:lnTo>
                    <a:pt x="0" y="451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1" name="Google Shape;1391;p35"/>
            <p:cNvSpPr/>
            <p:nvPr/>
          </p:nvSpPr>
          <p:spPr>
            <a:xfrm>
              <a:off x="9201280" y="199715"/>
              <a:ext cx="78589" cy="198228"/>
            </a:xfrm>
            <a:custGeom>
              <a:avLst/>
              <a:gdLst/>
              <a:ahLst/>
              <a:cxnLst/>
              <a:rect l="l" t="t" r="r" b="b"/>
              <a:pathLst>
                <a:path w="78589" h="198228" extrusionOk="0">
                  <a:moveTo>
                    <a:pt x="30434" y="149"/>
                  </a:moveTo>
                  <a:cubicBezTo>
                    <a:pt x="12146" y="1864"/>
                    <a:pt x="-1570" y="17866"/>
                    <a:pt x="145" y="36059"/>
                  </a:cubicBezTo>
                  <a:lnTo>
                    <a:pt x="12718" y="168266"/>
                  </a:lnTo>
                  <a:cubicBezTo>
                    <a:pt x="14432" y="186554"/>
                    <a:pt x="30339" y="199793"/>
                    <a:pt x="48627" y="198079"/>
                  </a:cubicBezTo>
                  <a:cubicBezTo>
                    <a:pt x="66915" y="196364"/>
                    <a:pt x="80155" y="180458"/>
                    <a:pt x="78441" y="162265"/>
                  </a:cubicBezTo>
                  <a:lnTo>
                    <a:pt x="66248" y="29963"/>
                  </a:lnTo>
                  <a:cubicBezTo>
                    <a:pt x="64534" y="11675"/>
                    <a:pt x="48627" y="-1565"/>
                    <a:pt x="30434" y="149"/>
                  </a:cubicBezTo>
                  <a:close/>
                </a:path>
              </a:pathLst>
            </a:custGeom>
            <a:solidFill>
              <a:srgbClr val="F8F8F8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2" name="Google Shape;1392;p35"/>
            <p:cNvSpPr/>
            <p:nvPr/>
          </p:nvSpPr>
          <p:spPr>
            <a:xfrm>
              <a:off x="2057863" y="-23607"/>
              <a:ext cx="8076274" cy="450109"/>
            </a:xfrm>
            <a:custGeom>
              <a:avLst/>
              <a:gdLst/>
              <a:ahLst/>
              <a:cxnLst/>
              <a:rect l="l" t="t" r="r" b="b"/>
              <a:pathLst>
                <a:path w="8076274" h="450109" extrusionOk="0">
                  <a:moveTo>
                    <a:pt x="38483" y="491"/>
                  </a:moveTo>
                  <a:cubicBezTo>
                    <a:pt x="20386" y="-2652"/>
                    <a:pt x="3622" y="9635"/>
                    <a:pt x="479" y="27732"/>
                  </a:cubicBezTo>
                  <a:cubicBezTo>
                    <a:pt x="-2569" y="45830"/>
                    <a:pt x="9242" y="63070"/>
                    <a:pt x="27244" y="66118"/>
                  </a:cubicBezTo>
                  <a:cubicBezTo>
                    <a:pt x="28387" y="66309"/>
                    <a:pt x="99158" y="78024"/>
                    <a:pt x="127733" y="82596"/>
                  </a:cubicBezTo>
                  <a:cubicBezTo>
                    <a:pt x="209171" y="95741"/>
                    <a:pt x="303374" y="110124"/>
                    <a:pt x="409006" y="125935"/>
                  </a:cubicBezTo>
                  <a:cubicBezTo>
                    <a:pt x="710663" y="170893"/>
                    <a:pt x="1043466" y="216137"/>
                    <a:pt x="1398368" y="258047"/>
                  </a:cubicBezTo>
                  <a:cubicBezTo>
                    <a:pt x="2197039" y="352535"/>
                    <a:pt x="2986471" y="417972"/>
                    <a:pt x="3724563" y="441117"/>
                  </a:cubicBezTo>
                  <a:cubicBezTo>
                    <a:pt x="3903157" y="446737"/>
                    <a:pt x="4077274" y="449690"/>
                    <a:pt x="4246533" y="450071"/>
                  </a:cubicBezTo>
                  <a:cubicBezTo>
                    <a:pt x="5128548" y="451976"/>
                    <a:pt x="6033804" y="382824"/>
                    <a:pt x="6912009" y="266524"/>
                  </a:cubicBezTo>
                  <a:cubicBezTo>
                    <a:pt x="7215190" y="226424"/>
                    <a:pt x="7493606" y="183180"/>
                    <a:pt x="7740684" y="140127"/>
                  </a:cubicBezTo>
                  <a:cubicBezTo>
                    <a:pt x="7827171" y="125078"/>
                    <a:pt x="7903658" y="111171"/>
                    <a:pt x="7969284" y="98598"/>
                  </a:cubicBezTo>
                  <a:cubicBezTo>
                    <a:pt x="7992240" y="94217"/>
                    <a:pt x="8048723" y="83168"/>
                    <a:pt x="8049675" y="82977"/>
                  </a:cubicBezTo>
                  <a:cubicBezTo>
                    <a:pt x="8067678" y="79263"/>
                    <a:pt x="8079298" y="61641"/>
                    <a:pt x="8075584" y="43639"/>
                  </a:cubicBezTo>
                  <a:cubicBezTo>
                    <a:pt x="8071869" y="25732"/>
                    <a:pt x="8054248" y="14016"/>
                    <a:pt x="8036341" y="17731"/>
                  </a:cubicBezTo>
                  <a:cubicBezTo>
                    <a:pt x="8035483" y="17922"/>
                    <a:pt x="7979667" y="28971"/>
                    <a:pt x="7956902" y="33352"/>
                  </a:cubicBezTo>
                  <a:cubicBezTo>
                    <a:pt x="7891561" y="45830"/>
                    <a:pt x="7815361" y="59832"/>
                    <a:pt x="7729159" y="74881"/>
                  </a:cubicBezTo>
                  <a:cubicBezTo>
                    <a:pt x="7482938" y="117744"/>
                    <a:pt x="7205856" y="160797"/>
                    <a:pt x="6903627" y="200802"/>
                  </a:cubicBezTo>
                  <a:cubicBezTo>
                    <a:pt x="6028089" y="316721"/>
                    <a:pt x="5125405" y="385301"/>
                    <a:pt x="4246629" y="383396"/>
                  </a:cubicBezTo>
                  <a:cubicBezTo>
                    <a:pt x="4078036" y="383015"/>
                    <a:pt x="3904872" y="380062"/>
                    <a:pt x="3726945" y="374442"/>
                  </a:cubicBezTo>
                  <a:cubicBezTo>
                    <a:pt x="2990948" y="351392"/>
                    <a:pt x="2203421" y="286146"/>
                    <a:pt x="1406559" y="191848"/>
                  </a:cubicBezTo>
                  <a:cubicBezTo>
                    <a:pt x="1052325" y="149938"/>
                    <a:pt x="719902" y="105075"/>
                    <a:pt x="418912" y="60117"/>
                  </a:cubicBezTo>
                  <a:cubicBezTo>
                    <a:pt x="313470" y="44592"/>
                    <a:pt x="219649" y="30114"/>
                    <a:pt x="138496" y="16969"/>
                  </a:cubicBezTo>
                  <a:cubicBezTo>
                    <a:pt x="110016" y="12397"/>
                    <a:pt x="39531" y="681"/>
                    <a:pt x="38483" y="4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1E9DC9AD-33AE-7962-5915-BF42318AA9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877"/>
          <a:stretch/>
        </p:blipFill>
        <p:spPr>
          <a:xfrm>
            <a:off x="1078708" y="1717464"/>
            <a:ext cx="2652782" cy="3038899"/>
          </a:xfrm>
          <a:prstGeom prst="rect">
            <a:avLst/>
          </a:prstGeom>
        </p:spPr>
      </p:pic>
      <p:sp>
        <p:nvSpPr>
          <p:cNvPr id="1393" name="Google Shape;1393;p35"/>
          <p:cNvSpPr/>
          <p:nvPr/>
        </p:nvSpPr>
        <p:spPr>
          <a:xfrm rot="19760775">
            <a:off x="805338" y="1777473"/>
            <a:ext cx="1569344" cy="499612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rgbClr val="FFFFFF">
              <a:alpha val="398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E3DFC9"/>
      </a:lt1>
      <a:dk2>
        <a:srgbClr val="4A3C35"/>
      </a:dk2>
      <a:lt2>
        <a:srgbClr val="F8F6EB"/>
      </a:lt2>
      <a:accent1>
        <a:srgbClr val="F2685E"/>
      </a:accent1>
      <a:accent2>
        <a:srgbClr val="FCC603"/>
      </a:accent2>
      <a:accent3>
        <a:srgbClr val="AFC30C"/>
      </a:accent3>
      <a:accent4>
        <a:srgbClr val="5D8E42"/>
      </a:accent4>
      <a:accent5>
        <a:srgbClr val="8C8569"/>
      </a:accent5>
      <a:accent6>
        <a:srgbClr val="B5AC8B"/>
      </a:accent6>
      <a:hlink>
        <a:srgbClr val="FCC60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804</Words>
  <Application>Microsoft Office PowerPoint</Application>
  <PresentationFormat>Grand écran</PresentationFormat>
  <Paragraphs>244</Paragraphs>
  <Slides>28</Slides>
  <Notes>28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7" baseType="lpstr">
      <vt:lpstr>Wingdings</vt:lpstr>
      <vt:lpstr>Abril Fatface</vt:lpstr>
      <vt:lpstr>Questrial</vt:lpstr>
      <vt:lpstr>Fredericka the Great</vt:lpstr>
      <vt:lpstr>Chelsea Market</vt:lpstr>
      <vt:lpstr>Calibri</vt:lpstr>
      <vt:lpstr>Aldrich</vt:lpstr>
      <vt:lpstr>Arial</vt:lpstr>
      <vt:lpstr>SlidesMania</vt:lpstr>
      <vt:lpstr>Réunion de rentrée 2023/2024 - CE1 F  Mme …</vt:lpstr>
      <vt:lpstr>Bienvenue ! </vt:lpstr>
      <vt:lpstr>Présentation de la classe</vt:lpstr>
      <vt:lpstr>Nos valeurs</vt:lpstr>
      <vt:lpstr>La communication</vt:lpstr>
      <vt:lpstr>Les cahiers et les fichiers</vt:lpstr>
      <vt:lpstr>Les cahiers et les fichiers</vt:lpstr>
      <vt:lpstr>Les cahiers et les fichiers</vt:lpstr>
      <vt:lpstr>Petit point sur les programmes : </vt:lpstr>
      <vt:lpstr>Petit point sur les programmes : </vt:lpstr>
      <vt:lpstr>L’emploi du temps </vt:lpstr>
      <vt:lpstr>Les dictées</vt:lpstr>
      <vt:lpstr>Les dictées</vt:lpstr>
      <vt:lpstr>L’évaluation</vt:lpstr>
      <vt:lpstr>La classe flexible</vt:lpstr>
      <vt:lpstr>Les devoirs</vt:lpstr>
      <vt:lpstr>Présentation PowerPoint</vt:lpstr>
      <vt:lpstr>Notre projet annuel :  l’écriture / les Jeux Olympiques</vt:lpstr>
      <vt:lpstr>Un projet annuel un peu spécial :  APPRENDRE À APPRENDRE</vt:lpstr>
      <vt:lpstr>Le dispositif EMILE (Enseignement d’une Matière Intégré à une Langue Étrangère)</vt:lpstr>
      <vt:lpstr>Concours des Incorruptibles </vt:lpstr>
      <vt:lpstr>Des spectacles</vt:lpstr>
      <vt:lpstr>Les anniversaires</vt:lpstr>
      <vt:lpstr>Les goûters</vt:lpstr>
      <vt:lpstr>Election des parents relais</vt:lpstr>
      <vt:lpstr>Election des parents relais</vt:lpstr>
      <vt:lpstr>Election des parents relais</vt:lpstr>
      <vt:lpstr>Questions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Réunion de rentrée 2023/2024 - CE1 F / Mme Walker</dc:title>
  <dc:creator>Séverine Walker</dc:creator>
  <cp:lastModifiedBy>Séverine Walker</cp:lastModifiedBy>
  <cp:revision>94</cp:revision>
  <dcterms:modified xsi:type="dcterms:W3CDTF">2024-12-29T20:30:44Z</dcterms:modified>
</cp:coreProperties>
</file>