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60" r:id="rId4"/>
    <p:sldId id="259" r:id="rId5"/>
    <p:sldId id="257" r:id="rId6"/>
  </p:sldIdLst>
  <p:sldSz cx="9906000" cy="6858000" type="A4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B482DA"/>
    <a:srgbClr val="FF1919"/>
    <a:srgbClr val="FF5050"/>
    <a:srgbClr val="FF9900"/>
    <a:srgbClr val="00CDC8"/>
    <a:srgbClr val="00CC99"/>
    <a:srgbClr val="5B9BD5"/>
    <a:srgbClr val="0099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994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559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052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97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782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316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21/12/2024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5551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21/12/2024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647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21/12/2024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6811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37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85BCC-34BF-45AA-8A53-AF2C4DF88C8E}" type="datetimeFigureOut">
              <a:rPr lang="fr-FR" smtClean="0"/>
              <a:t>21/12/2024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796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85BCC-34BF-45AA-8A53-AF2C4DF88C8E}" type="datetimeFigureOut">
              <a:rPr lang="fr-FR" smtClean="0"/>
              <a:t>21/12/2024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109BA-C8BC-48D6-B4C7-1FA42F64A27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1419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8"/>
          <p:cNvSpPr>
            <a:spLocks noChangeArrowheads="1"/>
          </p:cNvSpPr>
          <p:nvPr/>
        </p:nvSpPr>
        <p:spPr bwMode="auto">
          <a:xfrm>
            <a:off x="1219599" y="311129"/>
            <a:ext cx="7466801" cy="14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80918" tIns="90459" rIns="180918" bIns="5395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sz="5400" dirty="0">
                <a:solidFill>
                  <a:srgbClr val="70AD47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altLang="fr-FR" sz="5400" dirty="0">
                <a:solidFill>
                  <a:srgbClr val="0070C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ss</a:t>
            </a:r>
            <a:r>
              <a:rPr lang="fr-FR" altLang="fr-FR" sz="5400" dirty="0">
                <a:solidFill>
                  <a:srgbClr val="7030A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fr-FR" altLang="fr-FR" sz="5400" dirty="0">
                <a:solidFill>
                  <a:srgbClr val="FF33CC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FR" altLang="fr-FR" sz="5400" dirty="0">
                <a:solidFill>
                  <a:srgbClr val="80600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FR" altLang="fr-FR" sz="5400" dirty="0">
                <a:solidFill>
                  <a:srgbClr val="FFC00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altLang="fr-FR" sz="5400" dirty="0">
                <a:solidFill>
                  <a:srgbClr val="ED7D31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fr-FR" altLang="fr-FR" sz="5400" dirty="0">
                <a:solidFill>
                  <a:srgbClr val="92D05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FR" altLang="fr-FR" sz="5400" dirty="0">
                <a:solidFill>
                  <a:srgbClr val="00B0F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altLang="fr-FR" sz="5400" dirty="0">
                <a:solidFill>
                  <a:srgbClr val="70AD47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 </a:t>
            </a:r>
            <a:r>
              <a:rPr lang="fr-FR" altLang="fr-FR" sz="5400" dirty="0"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altLang="fr-FR" sz="5400" dirty="0">
                <a:solidFill>
                  <a:srgbClr val="3366FF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altLang="fr-FR" sz="5400" dirty="0">
                <a:solidFill>
                  <a:srgbClr val="FF33CC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fr-FR" altLang="fr-FR" sz="5400" dirty="0">
                <a:solidFill>
                  <a:srgbClr val="80600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FR" altLang="fr-FR" sz="5400" dirty="0">
                <a:solidFill>
                  <a:srgbClr val="FFC00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fr-FR" altLang="fr-FR" sz="5400" dirty="0">
                <a:solidFill>
                  <a:srgbClr val="FF0066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altLang="fr-FR" sz="5400" dirty="0">
                <a:solidFill>
                  <a:srgbClr val="0099CC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ss</a:t>
            </a:r>
            <a:r>
              <a:rPr lang="fr-FR" altLang="fr-FR" sz="5400" dirty="0">
                <a:solidFill>
                  <a:srgbClr val="FF330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067B83A2-3848-45D1-A109-E918E015D343}"/>
              </a:ext>
            </a:extLst>
          </p:cNvPr>
          <p:cNvSpPr txBox="1"/>
          <p:nvPr/>
        </p:nvSpPr>
        <p:spPr>
          <a:xfrm>
            <a:off x="296516" y="1458233"/>
            <a:ext cx="9312965" cy="5068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000" dirty="0">
                <a:latin typeface="Comic Sans MS" panose="030F0702030302020204" pitchFamily="66" charset="0"/>
              </a:rPr>
              <a:t>Chaque semaine les assistants de la maitresse devront réaliser les </a:t>
            </a:r>
            <a:r>
              <a:rPr lang="fr-FR" sz="2000" b="1" dirty="0">
                <a:solidFill>
                  <a:srgbClr val="5B9BD5"/>
                </a:solidFill>
                <a:latin typeface="Comic Sans MS" panose="030F0702030302020204" pitchFamily="66" charset="0"/>
              </a:rPr>
              <a:t>RITUELS </a:t>
            </a:r>
            <a:r>
              <a:rPr lang="fr-FR" sz="2000" dirty="0">
                <a:latin typeface="Comic Sans MS" panose="030F0702030302020204" pitchFamily="66" charset="0"/>
              </a:rPr>
              <a:t>(voir feuille en-dessous), mais aussi </a:t>
            </a:r>
            <a:r>
              <a:rPr lang="fr-FR" sz="2000" b="1" dirty="0">
                <a:solidFill>
                  <a:srgbClr val="92D050"/>
                </a:solidFill>
                <a:latin typeface="Comic Sans MS" panose="030F0702030302020204" pitchFamily="66" charset="0"/>
              </a:rPr>
              <a:t>aider la maitresse et les autres élèves</a:t>
            </a:r>
            <a:r>
              <a:rPr lang="fr-FR" sz="2000" dirty="0">
                <a:solidFill>
                  <a:srgbClr val="92D050"/>
                </a:solidFill>
                <a:latin typeface="Comic Sans MS" panose="030F0702030302020204" pitchFamily="66" charset="0"/>
              </a:rPr>
              <a:t> </a:t>
            </a:r>
            <a:r>
              <a:rPr lang="fr-FR" sz="2000" dirty="0">
                <a:latin typeface="Comic Sans MS" panose="030F0702030302020204" pitchFamily="66" charset="0"/>
              </a:rPr>
              <a:t>dans les différentes tâches de la vie quotidienne :</a:t>
            </a:r>
          </a:p>
          <a:p>
            <a:pPr algn="just"/>
            <a:endParaRPr lang="fr-FR" sz="1000" dirty="0">
              <a:latin typeface="Comic Sans MS" panose="030F0702030302020204" pitchFamily="66" charset="0"/>
            </a:endParaRP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600" i="1" dirty="0">
                <a:solidFill>
                  <a:srgbClr val="FF0066"/>
                </a:solidFill>
                <a:latin typeface="Comic Sans MS" panose="030F0702030302020204" pitchFamily="66" charset="0"/>
              </a:rPr>
              <a:t>Être chef de rang : vérifier que tous les élèves soient bien rangés et silencieux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600" i="1" dirty="0">
                <a:solidFill>
                  <a:srgbClr val="FF0066"/>
                </a:solidFill>
                <a:latin typeface="Comic Sans MS" panose="030F0702030302020204" pitchFamily="66" charset="0"/>
              </a:rPr>
              <a:t>Distribuer et ramasser des feuilles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600" i="1" dirty="0">
                <a:solidFill>
                  <a:srgbClr val="FF0066"/>
                </a:solidFill>
                <a:latin typeface="Comic Sans MS" panose="030F0702030302020204" pitchFamily="66" charset="0"/>
              </a:rPr>
              <a:t>Effacer le tableau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600" i="1" dirty="0">
                <a:solidFill>
                  <a:srgbClr val="FF0066"/>
                </a:solidFill>
                <a:latin typeface="Comic Sans MS" panose="030F0702030302020204" pitchFamily="66" charset="0"/>
              </a:rPr>
              <a:t>Apporter du matériel à la maitresse 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600" i="1" dirty="0">
                <a:solidFill>
                  <a:srgbClr val="FF0066"/>
                </a:solidFill>
                <a:latin typeface="Comic Sans MS" panose="030F0702030302020204" pitchFamily="66" charset="0"/>
              </a:rPr>
              <a:t>Arroser les plantes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600" i="1" dirty="0">
                <a:solidFill>
                  <a:srgbClr val="FF0066"/>
                </a:solidFill>
                <a:latin typeface="Comic Sans MS" panose="030F0702030302020204" pitchFamily="66" charset="0"/>
              </a:rPr>
              <a:t>Ramasser les papiers au sol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600" i="1" dirty="0">
                <a:solidFill>
                  <a:srgbClr val="FF0066"/>
                </a:solidFill>
                <a:latin typeface="Comic Sans MS" panose="030F0702030302020204" pitchFamily="66" charset="0"/>
              </a:rPr>
              <a:t>S’assurer que la classe soit toujours en ordre : tables, chaises, bibliothèque, matériel de la classe, jeux, etc.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fr-FR" sz="1600" i="1" dirty="0">
                <a:solidFill>
                  <a:srgbClr val="FF0066"/>
                </a:solidFill>
                <a:latin typeface="Comic Sans MS" panose="030F0702030302020204" pitchFamily="66" charset="0"/>
              </a:rPr>
              <a:t>……</a:t>
            </a:r>
          </a:p>
        </p:txBody>
      </p:sp>
    </p:spTree>
    <p:extLst>
      <p:ext uri="{BB962C8B-B14F-4D97-AF65-F5344CB8AC3E}">
        <p14:creationId xmlns:p14="http://schemas.microsoft.com/office/powerpoint/2010/main" val="202476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749679"/>
              </p:ext>
            </p:extLst>
          </p:nvPr>
        </p:nvGraphicFramePr>
        <p:xfrm>
          <a:off x="362999" y="1358420"/>
          <a:ext cx="9095326" cy="48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4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3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3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3475">
                  <a:extLst>
                    <a:ext uri="{9D8B030D-6E8A-4147-A177-3AD203B41FA5}">
                      <a16:colId xmlns:a16="http://schemas.microsoft.com/office/drawing/2014/main" val="2447665818"/>
                    </a:ext>
                  </a:extLst>
                </a:gridCol>
              </a:tblGrid>
              <a:tr h="126000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groupe n°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……………</a:t>
                      </a:r>
                      <a:endParaRPr lang="fr-FR" sz="105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Date et calendrier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Nombre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du jour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Rangement du couloir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lundi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mardi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mercredi</a:t>
                      </a: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81405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jeudi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vendredi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3206865" y="3512547"/>
            <a:ext cx="396875" cy="396875"/>
          </a:xfrm>
          <a:prstGeom prst="ellipse">
            <a:avLst/>
          </a:prstGeom>
          <a:solidFill>
            <a:srgbClr val="92D050"/>
          </a:solidFill>
          <a:ln w="57150">
            <a:solidFill>
              <a:schemeClr val="accent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206865" y="4263393"/>
            <a:ext cx="396875" cy="396875"/>
          </a:xfrm>
          <a:prstGeom prst="rect">
            <a:avLst/>
          </a:prstGeom>
          <a:solidFill>
            <a:srgbClr val="B482DA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auto">
          <a:xfrm>
            <a:off x="3206865" y="2794598"/>
            <a:ext cx="396875" cy="396875"/>
          </a:xfrm>
          <a:prstGeom prst="star5">
            <a:avLst/>
          </a:prstGeom>
          <a:solidFill>
            <a:srgbClr val="00CDC8"/>
          </a:solidFill>
          <a:ln w="38100">
            <a:solidFill>
              <a:srgbClr val="0099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2" name="Rectangle 38"/>
          <p:cNvSpPr>
            <a:spLocks noChangeArrowheads="1"/>
          </p:cNvSpPr>
          <p:nvPr/>
        </p:nvSpPr>
        <p:spPr bwMode="auto">
          <a:xfrm>
            <a:off x="1433838" y="193613"/>
            <a:ext cx="6953648" cy="14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80918" tIns="90459" rIns="180918" bIns="5395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sz="5400" dirty="0">
                <a:solidFill>
                  <a:srgbClr val="70AD47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fr-FR" altLang="fr-FR" sz="5400" dirty="0">
                <a:solidFill>
                  <a:srgbClr val="0070C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altLang="fr-FR" sz="5400" dirty="0">
                <a:solidFill>
                  <a:srgbClr val="7030A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FR" altLang="fr-FR" sz="5400" dirty="0">
                <a:solidFill>
                  <a:srgbClr val="FF33CC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altLang="fr-FR" sz="5400" dirty="0">
                <a:solidFill>
                  <a:srgbClr val="80600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fr-FR" altLang="fr-FR" sz="5400" dirty="0">
                <a:solidFill>
                  <a:srgbClr val="FFC00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009999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FF33CC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806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56" name="Rectangle 41"/>
          <p:cNvSpPr>
            <a:spLocks noChangeArrowheads="1"/>
          </p:cNvSpPr>
          <p:nvPr/>
        </p:nvSpPr>
        <p:spPr bwMode="auto">
          <a:xfrm>
            <a:off x="692887" y="4739999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4800" b="0" i="0" u="none" strike="noStrike" cap="none" normalizeH="0" baseline="0">
                <a:ln>
                  <a:noFill/>
                </a:ln>
                <a:solidFill>
                  <a:srgbClr val="FFC000"/>
                </a:solidFill>
                <a:effectLst/>
                <a:latin typeface="Sketch Nice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Oval 7">
            <a:extLst>
              <a:ext uri="{FF2B5EF4-FFF2-40B4-BE49-F238E27FC236}">
                <a16:creationId xmlns:a16="http://schemas.microsoft.com/office/drawing/2014/main" id="{BAAC3C24-905C-431F-A6AB-9D7997F75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760" y="5673805"/>
            <a:ext cx="396875" cy="396875"/>
          </a:xfrm>
          <a:prstGeom prst="ellipse">
            <a:avLst/>
          </a:prstGeom>
          <a:solidFill>
            <a:srgbClr val="92D050"/>
          </a:solidFill>
          <a:ln w="57150">
            <a:solidFill>
              <a:schemeClr val="accent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5" name="AutoShape 21">
            <a:extLst>
              <a:ext uri="{FF2B5EF4-FFF2-40B4-BE49-F238E27FC236}">
                <a16:creationId xmlns:a16="http://schemas.microsoft.com/office/drawing/2014/main" id="{CDC3F724-2002-4496-8970-1C3B8BD09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6865" y="4948063"/>
            <a:ext cx="396875" cy="396875"/>
          </a:xfrm>
          <a:prstGeom prst="star5">
            <a:avLst/>
          </a:prstGeom>
          <a:solidFill>
            <a:srgbClr val="00CDC8"/>
          </a:solidFill>
          <a:ln w="38100">
            <a:solidFill>
              <a:srgbClr val="0099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7" name="Rectangle 12">
            <a:extLst>
              <a:ext uri="{FF2B5EF4-FFF2-40B4-BE49-F238E27FC236}">
                <a16:creationId xmlns:a16="http://schemas.microsoft.com/office/drawing/2014/main" id="{BC50D891-BE7A-4F71-968B-0270A7F57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265" y="2784973"/>
            <a:ext cx="396875" cy="396875"/>
          </a:xfrm>
          <a:prstGeom prst="rect">
            <a:avLst/>
          </a:prstGeom>
          <a:solidFill>
            <a:srgbClr val="B482DA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9" name="Oval 7">
            <a:extLst>
              <a:ext uri="{FF2B5EF4-FFF2-40B4-BE49-F238E27FC236}">
                <a16:creationId xmlns:a16="http://schemas.microsoft.com/office/drawing/2014/main" id="{FE09BDEC-FB6C-4242-A096-14BBE87F4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264" y="4229388"/>
            <a:ext cx="396875" cy="396875"/>
          </a:xfrm>
          <a:prstGeom prst="ellipse">
            <a:avLst/>
          </a:prstGeom>
          <a:solidFill>
            <a:srgbClr val="92D050"/>
          </a:solidFill>
          <a:ln w="57150">
            <a:solidFill>
              <a:schemeClr val="accent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1" name="AutoShape 21">
            <a:extLst>
              <a:ext uri="{FF2B5EF4-FFF2-40B4-BE49-F238E27FC236}">
                <a16:creationId xmlns:a16="http://schemas.microsoft.com/office/drawing/2014/main" id="{40411AF8-AF85-4F7C-9B8A-1CC2C5B9C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265" y="3520340"/>
            <a:ext cx="396875" cy="396875"/>
          </a:xfrm>
          <a:prstGeom prst="star5">
            <a:avLst/>
          </a:prstGeom>
          <a:solidFill>
            <a:srgbClr val="00CDC8"/>
          </a:solidFill>
          <a:ln w="38100">
            <a:solidFill>
              <a:srgbClr val="0099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3" name="Rectangle 12">
            <a:extLst>
              <a:ext uri="{FF2B5EF4-FFF2-40B4-BE49-F238E27FC236}">
                <a16:creationId xmlns:a16="http://schemas.microsoft.com/office/drawing/2014/main" id="{4FCD084C-876C-43AF-9C85-E6C0A0660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264" y="4931449"/>
            <a:ext cx="396875" cy="396875"/>
          </a:xfrm>
          <a:prstGeom prst="rect">
            <a:avLst/>
          </a:prstGeom>
          <a:solidFill>
            <a:srgbClr val="B482DA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5" name="AutoShape 21">
            <a:extLst>
              <a:ext uri="{FF2B5EF4-FFF2-40B4-BE49-F238E27FC236}">
                <a16:creationId xmlns:a16="http://schemas.microsoft.com/office/drawing/2014/main" id="{95F9B4B3-1618-4580-8AAC-6D3573972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264" y="5666816"/>
            <a:ext cx="396875" cy="396875"/>
          </a:xfrm>
          <a:prstGeom prst="star5">
            <a:avLst/>
          </a:prstGeom>
          <a:solidFill>
            <a:srgbClr val="00CDC8"/>
          </a:solidFill>
          <a:ln w="38100">
            <a:solidFill>
              <a:srgbClr val="0099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7" name="Oval 7">
            <a:extLst>
              <a:ext uri="{FF2B5EF4-FFF2-40B4-BE49-F238E27FC236}">
                <a16:creationId xmlns:a16="http://schemas.microsoft.com/office/drawing/2014/main" id="{C6E64374-89D8-43EF-99CE-BFCF265F9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3663" y="2786532"/>
            <a:ext cx="396875" cy="396875"/>
          </a:xfrm>
          <a:prstGeom prst="ellipse">
            <a:avLst/>
          </a:prstGeom>
          <a:solidFill>
            <a:srgbClr val="92D050"/>
          </a:solidFill>
          <a:ln w="57150">
            <a:solidFill>
              <a:schemeClr val="accent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9" name="Rectangle 12">
            <a:extLst>
              <a:ext uri="{FF2B5EF4-FFF2-40B4-BE49-F238E27FC236}">
                <a16:creationId xmlns:a16="http://schemas.microsoft.com/office/drawing/2014/main" id="{652ADF64-67C9-4840-ACBA-5D4DB00EF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3663" y="3488593"/>
            <a:ext cx="396875" cy="396875"/>
          </a:xfrm>
          <a:prstGeom prst="rect">
            <a:avLst/>
          </a:prstGeom>
          <a:solidFill>
            <a:srgbClr val="B482DA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1" name="AutoShape 21">
            <a:extLst>
              <a:ext uri="{FF2B5EF4-FFF2-40B4-BE49-F238E27FC236}">
                <a16:creationId xmlns:a16="http://schemas.microsoft.com/office/drawing/2014/main" id="{F9D96A5F-1520-42A3-8F04-3D81B8B34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3663" y="4223960"/>
            <a:ext cx="396875" cy="396875"/>
          </a:xfrm>
          <a:prstGeom prst="star5">
            <a:avLst/>
          </a:prstGeom>
          <a:solidFill>
            <a:srgbClr val="00CDC8"/>
          </a:solidFill>
          <a:ln w="38100">
            <a:solidFill>
              <a:srgbClr val="0099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3" name="Oval 7">
            <a:extLst>
              <a:ext uri="{FF2B5EF4-FFF2-40B4-BE49-F238E27FC236}">
                <a16:creationId xmlns:a16="http://schemas.microsoft.com/office/drawing/2014/main" id="{3E44EAC5-6AD5-471C-BB40-7CA3002F2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3663" y="4971744"/>
            <a:ext cx="396875" cy="396875"/>
          </a:xfrm>
          <a:prstGeom prst="ellipse">
            <a:avLst/>
          </a:prstGeom>
          <a:solidFill>
            <a:srgbClr val="92D050"/>
          </a:solidFill>
          <a:ln w="57150">
            <a:solidFill>
              <a:schemeClr val="accent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5" name="Rectangle 12">
            <a:extLst>
              <a:ext uri="{FF2B5EF4-FFF2-40B4-BE49-F238E27FC236}">
                <a16:creationId xmlns:a16="http://schemas.microsoft.com/office/drawing/2014/main" id="{0A4D2520-F784-4F4D-A409-318AF987F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3663" y="5673805"/>
            <a:ext cx="396875" cy="396875"/>
          </a:xfrm>
          <a:prstGeom prst="rect">
            <a:avLst/>
          </a:prstGeom>
          <a:solidFill>
            <a:srgbClr val="B482DA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0694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900091"/>
              </p:ext>
            </p:extLst>
          </p:nvPr>
        </p:nvGraphicFramePr>
        <p:xfrm>
          <a:off x="633000" y="783000"/>
          <a:ext cx="8633829" cy="511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5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1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1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1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19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 </a:t>
                      </a:r>
                      <a:r>
                        <a:rPr lang="fr-FR" sz="18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groupe n°</a:t>
                      </a: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096164"/>
                  </a:ext>
                </a:extLst>
              </a:tr>
              <a:tr h="7200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465326"/>
                  </a:ext>
                </a:extLst>
              </a:tr>
              <a:tr h="720000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336964"/>
                  </a:ext>
                </a:extLst>
              </a:tr>
            </a:tbl>
          </a:graphicData>
        </a:graphic>
      </p:graphicFrame>
      <p:sp>
        <p:nvSpPr>
          <p:cNvPr id="9" name="Oval 7">
            <a:extLst>
              <a:ext uri="{FF2B5EF4-FFF2-40B4-BE49-F238E27FC236}">
                <a16:creationId xmlns:a16="http://schemas.microsoft.com/office/drawing/2014/main" id="{E43111C8-94D4-4C78-A47D-3E540D0E1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7252" y="3510204"/>
            <a:ext cx="540000" cy="540000"/>
          </a:xfrm>
          <a:prstGeom prst="ellipse">
            <a:avLst/>
          </a:prstGeom>
          <a:solidFill>
            <a:srgbClr val="92D050"/>
          </a:solidFill>
          <a:ln w="57150">
            <a:solidFill>
              <a:schemeClr val="accent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8D3F13E5-81E7-42A0-8410-FD1F4B856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7252" y="4983408"/>
            <a:ext cx="540000" cy="540000"/>
          </a:xfrm>
          <a:prstGeom prst="rect">
            <a:avLst/>
          </a:prstGeom>
          <a:solidFill>
            <a:srgbClr val="B482DA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AutoShape 21">
            <a:extLst>
              <a:ext uri="{FF2B5EF4-FFF2-40B4-BE49-F238E27FC236}">
                <a16:creationId xmlns:a16="http://schemas.microsoft.com/office/drawing/2014/main" id="{D7EAAB6A-670C-4D72-B53C-CDC1F0E13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8440" y="2037000"/>
            <a:ext cx="540000" cy="540000"/>
          </a:xfrm>
          <a:prstGeom prst="star5">
            <a:avLst/>
          </a:prstGeom>
          <a:solidFill>
            <a:srgbClr val="00CDC8"/>
          </a:solidFill>
          <a:ln w="38100">
            <a:solidFill>
              <a:srgbClr val="0099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506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62999" y="1358420"/>
          <a:ext cx="9208383" cy="48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3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8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8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8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8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8950">
                  <a:extLst>
                    <a:ext uri="{9D8B030D-6E8A-4147-A177-3AD203B41FA5}">
                      <a16:colId xmlns:a16="http://schemas.microsoft.com/office/drawing/2014/main" val="2447665818"/>
                    </a:ext>
                  </a:extLst>
                </a:gridCol>
              </a:tblGrid>
              <a:tr h="126000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groupe n°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 ……………</a:t>
                      </a:r>
                      <a:endParaRPr lang="fr-FR" sz="1050" i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Date et calendrier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Programme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du jour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Nombre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du jour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Mot du jour</a:t>
                      </a: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Rangement du couloir</a:t>
                      </a:r>
                      <a:endParaRPr lang="fr-FR" sz="2000" b="1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lundi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mardi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mercredi</a:t>
                      </a: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81405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jeudi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vendredi</a:t>
                      </a:r>
                      <a:endParaRPr lang="fr-FR" sz="2000" dirty="0">
                        <a:solidFill>
                          <a:schemeClr val="tx1"/>
                        </a:solidFill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0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651" marR="596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2572333" y="3526008"/>
            <a:ext cx="396875" cy="396875"/>
          </a:xfrm>
          <a:prstGeom prst="ellipse">
            <a:avLst/>
          </a:prstGeom>
          <a:solidFill>
            <a:srgbClr val="92D050"/>
          </a:solidFill>
          <a:ln w="57150">
            <a:solidFill>
              <a:schemeClr val="accent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2572333" y="4265281"/>
            <a:ext cx="396875" cy="396875"/>
          </a:xfrm>
          <a:prstGeom prst="rect">
            <a:avLst/>
          </a:prstGeom>
          <a:solidFill>
            <a:srgbClr val="B482DA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auto">
          <a:xfrm>
            <a:off x="2597265" y="2743200"/>
            <a:ext cx="396875" cy="396875"/>
          </a:xfrm>
          <a:prstGeom prst="star5">
            <a:avLst/>
          </a:prstGeom>
          <a:solidFill>
            <a:srgbClr val="00CDC8"/>
          </a:solidFill>
          <a:ln w="38100">
            <a:solidFill>
              <a:srgbClr val="0099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56" name="Rectangle 41"/>
          <p:cNvSpPr>
            <a:spLocks noChangeArrowheads="1"/>
          </p:cNvSpPr>
          <p:nvPr/>
        </p:nvSpPr>
        <p:spPr bwMode="auto">
          <a:xfrm>
            <a:off x="692887" y="4739999"/>
            <a:ext cx="990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4800" b="0" i="0" u="none" strike="noStrike" cap="none" normalizeH="0" baseline="0">
                <a:ln>
                  <a:noFill/>
                </a:ln>
                <a:solidFill>
                  <a:srgbClr val="FFC000"/>
                </a:solidFill>
                <a:effectLst/>
                <a:latin typeface="Sketch Nice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riangle isocèle 10">
            <a:extLst>
              <a:ext uri="{FF2B5EF4-FFF2-40B4-BE49-F238E27FC236}">
                <a16:creationId xmlns:a16="http://schemas.microsoft.com/office/drawing/2014/main" id="{C0C7FC4D-EEB9-458D-ABE3-717BCD308606}"/>
              </a:ext>
            </a:extLst>
          </p:cNvPr>
          <p:cNvSpPr/>
          <p:nvPr/>
        </p:nvSpPr>
        <p:spPr>
          <a:xfrm>
            <a:off x="5578660" y="2740320"/>
            <a:ext cx="396000" cy="396000"/>
          </a:xfrm>
          <a:prstGeom prst="triangle">
            <a:avLst/>
          </a:prstGeom>
          <a:solidFill>
            <a:srgbClr val="FF5050"/>
          </a:solidFill>
          <a:ln w="38100">
            <a:solidFill>
              <a:srgbClr val="FF1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AutoShape 23">
            <a:extLst>
              <a:ext uri="{FF2B5EF4-FFF2-40B4-BE49-F238E27FC236}">
                <a16:creationId xmlns:a16="http://schemas.microsoft.com/office/drawing/2014/main" id="{25D97988-03F1-425A-B061-ECE9D81DF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4648" y="2780740"/>
            <a:ext cx="539750" cy="396875"/>
          </a:xfrm>
          <a:prstGeom prst="rightArrow">
            <a:avLst>
              <a:gd name="adj1" fmla="val 50000"/>
              <a:gd name="adj2" fmla="val 34000"/>
            </a:avLst>
          </a:prstGeom>
          <a:solidFill>
            <a:srgbClr val="FFC000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AutoShape 21">
            <a:extLst>
              <a:ext uri="{FF2B5EF4-FFF2-40B4-BE49-F238E27FC236}">
                <a16:creationId xmlns:a16="http://schemas.microsoft.com/office/drawing/2014/main" id="{1F9C2372-C511-4B3D-8B5B-7842AA73FA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8077" y="3477582"/>
            <a:ext cx="396875" cy="396875"/>
          </a:xfrm>
          <a:prstGeom prst="star5">
            <a:avLst/>
          </a:prstGeom>
          <a:solidFill>
            <a:srgbClr val="00CDC8"/>
          </a:solidFill>
          <a:ln w="38100">
            <a:solidFill>
              <a:srgbClr val="0099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" name="AutoShape 21">
            <a:extLst>
              <a:ext uri="{FF2B5EF4-FFF2-40B4-BE49-F238E27FC236}">
                <a16:creationId xmlns:a16="http://schemas.microsoft.com/office/drawing/2014/main" id="{2D1E9124-BA04-4ABA-8358-64D79D3FD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0280" y="4219197"/>
            <a:ext cx="396875" cy="396875"/>
          </a:xfrm>
          <a:prstGeom prst="star5">
            <a:avLst/>
          </a:prstGeom>
          <a:solidFill>
            <a:srgbClr val="00CDC8"/>
          </a:solidFill>
          <a:ln w="38100">
            <a:solidFill>
              <a:srgbClr val="0099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1">
            <a:extLst>
              <a:ext uri="{FF2B5EF4-FFF2-40B4-BE49-F238E27FC236}">
                <a16:creationId xmlns:a16="http://schemas.microsoft.com/office/drawing/2014/main" id="{065929C7-E28E-4E70-9FD3-C7A0A7DF8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2819" y="4944417"/>
            <a:ext cx="396875" cy="396875"/>
          </a:xfrm>
          <a:prstGeom prst="star5">
            <a:avLst/>
          </a:prstGeom>
          <a:solidFill>
            <a:srgbClr val="00CDC8"/>
          </a:solidFill>
          <a:ln w="38100">
            <a:solidFill>
              <a:srgbClr val="0099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7" name="AutoShape 21">
            <a:extLst>
              <a:ext uri="{FF2B5EF4-FFF2-40B4-BE49-F238E27FC236}">
                <a16:creationId xmlns:a16="http://schemas.microsoft.com/office/drawing/2014/main" id="{7F6D9E65-A088-44E9-9111-6D377982E0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7079" y="5670762"/>
            <a:ext cx="396875" cy="396875"/>
          </a:xfrm>
          <a:prstGeom prst="star5">
            <a:avLst/>
          </a:prstGeom>
          <a:solidFill>
            <a:srgbClr val="00CDC8"/>
          </a:solidFill>
          <a:ln w="38100">
            <a:solidFill>
              <a:srgbClr val="0099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Oval 7">
            <a:extLst>
              <a:ext uri="{FF2B5EF4-FFF2-40B4-BE49-F238E27FC236}">
                <a16:creationId xmlns:a16="http://schemas.microsoft.com/office/drawing/2014/main" id="{7464A32F-A7BA-4407-8008-CA728CC14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1440" y="4238954"/>
            <a:ext cx="396875" cy="396875"/>
          </a:xfrm>
          <a:prstGeom prst="ellipse">
            <a:avLst/>
          </a:prstGeom>
          <a:solidFill>
            <a:srgbClr val="92D050"/>
          </a:solidFill>
          <a:ln w="57150">
            <a:solidFill>
              <a:schemeClr val="accent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Oval 7">
            <a:extLst>
              <a:ext uri="{FF2B5EF4-FFF2-40B4-BE49-F238E27FC236}">
                <a16:creationId xmlns:a16="http://schemas.microsoft.com/office/drawing/2014/main" id="{8E9860B5-D6EF-4309-BFC7-DBA4FC306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5812" y="4975612"/>
            <a:ext cx="396875" cy="396875"/>
          </a:xfrm>
          <a:prstGeom prst="ellipse">
            <a:avLst/>
          </a:prstGeom>
          <a:solidFill>
            <a:srgbClr val="92D050"/>
          </a:solidFill>
          <a:ln w="57150">
            <a:solidFill>
              <a:schemeClr val="accent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4" name="Oval 7">
            <a:extLst>
              <a:ext uri="{FF2B5EF4-FFF2-40B4-BE49-F238E27FC236}">
                <a16:creationId xmlns:a16="http://schemas.microsoft.com/office/drawing/2014/main" id="{518278A2-1829-4A8F-8438-94F19B4AA0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6374" y="5698373"/>
            <a:ext cx="396875" cy="396875"/>
          </a:xfrm>
          <a:prstGeom prst="ellipse">
            <a:avLst/>
          </a:prstGeom>
          <a:solidFill>
            <a:srgbClr val="92D050"/>
          </a:solidFill>
          <a:ln w="57150">
            <a:solidFill>
              <a:schemeClr val="accent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Oval 7">
            <a:extLst>
              <a:ext uri="{FF2B5EF4-FFF2-40B4-BE49-F238E27FC236}">
                <a16:creationId xmlns:a16="http://schemas.microsoft.com/office/drawing/2014/main" id="{22631FAE-E770-4CE3-A93F-A7B1C092C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7078" y="2784332"/>
            <a:ext cx="396875" cy="396875"/>
          </a:xfrm>
          <a:prstGeom prst="ellipse">
            <a:avLst/>
          </a:prstGeom>
          <a:solidFill>
            <a:srgbClr val="92D050"/>
          </a:solidFill>
          <a:ln w="57150">
            <a:solidFill>
              <a:schemeClr val="accent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AutoShape 23">
            <a:extLst>
              <a:ext uri="{FF2B5EF4-FFF2-40B4-BE49-F238E27FC236}">
                <a16:creationId xmlns:a16="http://schemas.microsoft.com/office/drawing/2014/main" id="{BC22701B-E16D-4921-B4D0-5F876A94C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9380" y="3495075"/>
            <a:ext cx="539750" cy="396875"/>
          </a:xfrm>
          <a:prstGeom prst="rightArrow">
            <a:avLst>
              <a:gd name="adj1" fmla="val 50000"/>
              <a:gd name="adj2" fmla="val 34000"/>
            </a:avLst>
          </a:prstGeom>
          <a:solidFill>
            <a:srgbClr val="FFC000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" name="AutoShape 23">
            <a:extLst>
              <a:ext uri="{FF2B5EF4-FFF2-40B4-BE49-F238E27FC236}">
                <a16:creationId xmlns:a16="http://schemas.microsoft.com/office/drawing/2014/main" id="{CAC542C7-27BC-43D4-85E1-970944F3B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1381" y="4246896"/>
            <a:ext cx="539750" cy="396875"/>
          </a:xfrm>
          <a:prstGeom prst="rightArrow">
            <a:avLst>
              <a:gd name="adj1" fmla="val 50000"/>
              <a:gd name="adj2" fmla="val 34000"/>
            </a:avLst>
          </a:prstGeom>
          <a:solidFill>
            <a:srgbClr val="FFC000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" name="AutoShape 23">
            <a:extLst>
              <a:ext uri="{FF2B5EF4-FFF2-40B4-BE49-F238E27FC236}">
                <a16:creationId xmlns:a16="http://schemas.microsoft.com/office/drawing/2014/main" id="{86FBFF76-D0DA-48BE-91E1-83B8BCCDE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5640" y="4958994"/>
            <a:ext cx="539750" cy="396875"/>
          </a:xfrm>
          <a:prstGeom prst="rightArrow">
            <a:avLst>
              <a:gd name="adj1" fmla="val 50000"/>
              <a:gd name="adj2" fmla="val 34000"/>
            </a:avLst>
          </a:prstGeom>
          <a:solidFill>
            <a:srgbClr val="FFC000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1" name="AutoShape 23">
            <a:extLst>
              <a:ext uri="{FF2B5EF4-FFF2-40B4-BE49-F238E27FC236}">
                <a16:creationId xmlns:a16="http://schemas.microsoft.com/office/drawing/2014/main" id="{3CF5A7DD-0D87-4073-89C2-A536EE4FD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0458" y="5665392"/>
            <a:ext cx="539750" cy="396875"/>
          </a:xfrm>
          <a:prstGeom prst="rightArrow">
            <a:avLst>
              <a:gd name="adj1" fmla="val 50000"/>
              <a:gd name="adj2" fmla="val 34000"/>
            </a:avLst>
          </a:prstGeom>
          <a:solidFill>
            <a:srgbClr val="FFC000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" name="Triangle isocèle 25">
            <a:extLst>
              <a:ext uri="{FF2B5EF4-FFF2-40B4-BE49-F238E27FC236}">
                <a16:creationId xmlns:a16="http://schemas.microsoft.com/office/drawing/2014/main" id="{84066B4C-FE52-4C9F-AEC5-7557D093E26E}"/>
              </a:ext>
            </a:extLst>
          </p:cNvPr>
          <p:cNvSpPr/>
          <p:nvPr/>
        </p:nvSpPr>
        <p:spPr>
          <a:xfrm>
            <a:off x="7066635" y="3509663"/>
            <a:ext cx="396000" cy="396000"/>
          </a:xfrm>
          <a:prstGeom prst="triangle">
            <a:avLst/>
          </a:prstGeom>
          <a:solidFill>
            <a:srgbClr val="FF5050"/>
          </a:solidFill>
          <a:ln w="38100">
            <a:solidFill>
              <a:srgbClr val="FF1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Triangle isocèle 26">
            <a:extLst>
              <a:ext uri="{FF2B5EF4-FFF2-40B4-BE49-F238E27FC236}">
                <a16:creationId xmlns:a16="http://schemas.microsoft.com/office/drawing/2014/main" id="{6C389F16-BE1D-4146-AE45-AF3BA28450C4}"/>
              </a:ext>
            </a:extLst>
          </p:cNvPr>
          <p:cNvSpPr/>
          <p:nvPr/>
        </p:nvSpPr>
        <p:spPr>
          <a:xfrm>
            <a:off x="8617078" y="4227106"/>
            <a:ext cx="396000" cy="396000"/>
          </a:xfrm>
          <a:prstGeom prst="triangle">
            <a:avLst/>
          </a:prstGeom>
          <a:solidFill>
            <a:srgbClr val="FF5050"/>
          </a:solidFill>
          <a:ln w="38100">
            <a:solidFill>
              <a:srgbClr val="FF1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Triangle isocèle 50">
            <a:extLst>
              <a:ext uri="{FF2B5EF4-FFF2-40B4-BE49-F238E27FC236}">
                <a16:creationId xmlns:a16="http://schemas.microsoft.com/office/drawing/2014/main" id="{4877CB87-9891-420E-9333-33451FC85EC8}"/>
              </a:ext>
            </a:extLst>
          </p:cNvPr>
          <p:cNvSpPr/>
          <p:nvPr/>
        </p:nvSpPr>
        <p:spPr>
          <a:xfrm>
            <a:off x="2540350" y="4942558"/>
            <a:ext cx="396000" cy="396000"/>
          </a:xfrm>
          <a:prstGeom prst="triangle">
            <a:avLst/>
          </a:prstGeom>
          <a:solidFill>
            <a:srgbClr val="FF5050"/>
          </a:solidFill>
          <a:ln w="38100">
            <a:solidFill>
              <a:srgbClr val="FF1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Triangle isocèle 52">
            <a:extLst>
              <a:ext uri="{FF2B5EF4-FFF2-40B4-BE49-F238E27FC236}">
                <a16:creationId xmlns:a16="http://schemas.microsoft.com/office/drawing/2014/main" id="{B9B84BDE-19BA-409B-83D8-802734419642}"/>
              </a:ext>
            </a:extLst>
          </p:cNvPr>
          <p:cNvSpPr/>
          <p:nvPr/>
        </p:nvSpPr>
        <p:spPr>
          <a:xfrm>
            <a:off x="4068830" y="5695100"/>
            <a:ext cx="396000" cy="396000"/>
          </a:xfrm>
          <a:prstGeom prst="triangle">
            <a:avLst/>
          </a:prstGeom>
          <a:solidFill>
            <a:srgbClr val="FF5050"/>
          </a:solidFill>
          <a:ln w="38100">
            <a:solidFill>
              <a:srgbClr val="FF1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12">
            <a:extLst>
              <a:ext uri="{FF2B5EF4-FFF2-40B4-BE49-F238E27FC236}">
                <a16:creationId xmlns:a16="http://schemas.microsoft.com/office/drawing/2014/main" id="{AA23DAA7-9753-4C43-9251-4B8986A07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7643" y="4968599"/>
            <a:ext cx="396875" cy="396875"/>
          </a:xfrm>
          <a:prstGeom prst="rect">
            <a:avLst/>
          </a:prstGeom>
          <a:solidFill>
            <a:srgbClr val="B482DA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7" name="Rectangle 12">
            <a:extLst>
              <a:ext uri="{FF2B5EF4-FFF2-40B4-BE49-F238E27FC236}">
                <a16:creationId xmlns:a16="http://schemas.microsoft.com/office/drawing/2014/main" id="{C98F136E-68DC-447D-8277-0ADF937B8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5873" y="5681553"/>
            <a:ext cx="396875" cy="396875"/>
          </a:xfrm>
          <a:prstGeom prst="rect">
            <a:avLst/>
          </a:prstGeom>
          <a:solidFill>
            <a:srgbClr val="B482DA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9" name="Rectangle 12">
            <a:extLst>
              <a:ext uri="{FF2B5EF4-FFF2-40B4-BE49-F238E27FC236}">
                <a16:creationId xmlns:a16="http://schemas.microsoft.com/office/drawing/2014/main" id="{3D8F3875-3DE1-4F71-8780-9F61D1336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6635" y="2770521"/>
            <a:ext cx="396875" cy="396875"/>
          </a:xfrm>
          <a:prstGeom prst="rect">
            <a:avLst/>
          </a:prstGeom>
          <a:solidFill>
            <a:srgbClr val="B482DA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1" name="Rectangle 12">
            <a:extLst>
              <a:ext uri="{FF2B5EF4-FFF2-40B4-BE49-F238E27FC236}">
                <a16:creationId xmlns:a16="http://schemas.microsoft.com/office/drawing/2014/main" id="{7FFCF446-B574-4EA6-8277-AF93C6C19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0672" y="3515338"/>
            <a:ext cx="396875" cy="396875"/>
          </a:xfrm>
          <a:prstGeom prst="rect">
            <a:avLst/>
          </a:prstGeom>
          <a:solidFill>
            <a:srgbClr val="B482DA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0" name="Rectangle 38">
            <a:extLst>
              <a:ext uri="{FF2B5EF4-FFF2-40B4-BE49-F238E27FC236}">
                <a16:creationId xmlns:a16="http://schemas.microsoft.com/office/drawing/2014/main" id="{CB82A3EB-5C64-4E64-ADF2-B22BB1019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838" y="193613"/>
            <a:ext cx="6953648" cy="14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80918" tIns="90459" rIns="180918" bIns="53958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altLang="fr-FR" sz="5400" dirty="0">
                <a:solidFill>
                  <a:srgbClr val="70AD47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fr-FR" altLang="fr-FR" sz="5400" dirty="0">
                <a:solidFill>
                  <a:srgbClr val="0070C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fr-FR" altLang="fr-FR" sz="5400" dirty="0">
                <a:solidFill>
                  <a:srgbClr val="7030A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fr-FR" altLang="fr-FR" sz="5400" dirty="0">
                <a:solidFill>
                  <a:srgbClr val="FF33CC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fr-FR" altLang="fr-FR" sz="5400" dirty="0">
                <a:solidFill>
                  <a:srgbClr val="80600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fr-FR" altLang="fr-FR" sz="5400" dirty="0">
                <a:solidFill>
                  <a:srgbClr val="FFC000"/>
                </a:solidFill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009999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FF33CC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806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fr-FR" altLang="fr-FR" sz="5400" b="0" i="0" u="none" strike="noStrike" cap="none" normalizeH="0" baseline="0" dirty="0">
                <a:ln>
                  <a:noFill/>
                </a:ln>
                <a:solidFill>
                  <a:srgbClr val="FFC000"/>
                </a:solidFill>
                <a:effectLst/>
                <a:latin typeface="MTF Hello Again" panose="02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endParaRPr kumimoji="0" lang="fr-FR" altLang="fr-FR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59177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2414"/>
              </p:ext>
            </p:extLst>
          </p:nvPr>
        </p:nvGraphicFramePr>
        <p:xfrm>
          <a:off x="633000" y="783000"/>
          <a:ext cx="8640000" cy="529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92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MTF Hello Again" panose="02000500000000000000" pitchFamily="2" charset="0"/>
                        </a:rPr>
                        <a:t> </a:t>
                      </a:r>
                      <a:r>
                        <a:rPr lang="fr-FR" sz="1800" b="0" i="1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</a:rPr>
                        <a:t>groupe n°</a:t>
                      </a: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solidFill>
                            <a:schemeClr val="tx1"/>
                          </a:solidFill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MTF Hello Again" panose="02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385" marR="6038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>
                          <a:latin typeface="Comic Sans MS" panose="030F0702030302020204" pitchFamily="66" charset="0"/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105477"/>
                  </a:ext>
                </a:extLst>
              </a:tr>
            </a:tbl>
          </a:graphicData>
        </a:graphic>
      </p:graphicFrame>
      <p:sp>
        <p:nvSpPr>
          <p:cNvPr id="9" name="Oval 7">
            <a:extLst>
              <a:ext uri="{FF2B5EF4-FFF2-40B4-BE49-F238E27FC236}">
                <a16:creationId xmlns:a16="http://schemas.microsoft.com/office/drawing/2014/main" id="{E43111C8-94D4-4C78-A47D-3E540D0E18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989" y="2748205"/>
            <a:ext cx="396875" cy="396875"/>
          </a:xfrm>
          <a:prstGeom prst="ellipse">
            <a:avLst/>
          </a:prstGeom>
          <a:solidFill>
            <a:srgbClr val="92D050"/>
          </a:solidFill>
          <a:ln w="57150">
            <a:solidFill>
              <a:schemeClr val="accent6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8D3F13E5-81E7-42A0-8410-FD1F4B856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453" y="3667611"/>
            <a:ext cx="396875" cy="396875"/>
          </a:xfrm>
          <a:prstGeom prst="rect">
            <a:avLst/>
          </a:prstGeom>
          <a:solidFill>
            <a:srgbClr val="B482DA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AutoShape 21">
            <a:extLst>
              <a:ext uri="{FF2B5EF4-FFF2-40B4-BE49-F238E27FC236}">
                <a16:creationId xmlns:a16="http://schemas.microsoft.com/office/drawing/2014/main" id="{D7EAAB6A-670C-4D72-B53C-CDC1F0E13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990" y="1828800"/>
            <a:ext cx="396875" cy="396875"/>
          </a:xfrm>
          <a:prstGeom prst="star5">
            <a:avLst/>
          </a:prstGeom>
          <a:solidFill>
            <a:srgbClr val="00CDC8"/>
          </a:solidFill>
          <a:ln w="38100">
            <a:solidFill>
              <a:srgbClr val="009999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AutoShape 23">
            <a:extLst>
              <a:ext uri="{FF2B5EF4-FFF2-40B4-BE49-F238E27FC236}">
                <a16:creationId xmlns:a16="http://schemas.microsoft.com/office/drawing/2014/main" id="{DA3850BA-B25F-43B4-9446-B9DFC9EF9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2075" y="5470833"/>
            <a:ext cx="539750" cy="396875"/>
          </a:xfrm>
          <a:prstGeom prst="rightArrow">
            <a:avLst>
              <a:gd name="adj1" fmla="val 50000"/>
              <a:gd name="adj2" fmla="val 34000"/>
            </a:avLst>
          </a:prstGeom>
          <a:solidFill>
            <a:srgbClr val="FFC000"/>
          </a:solidFill>
          <a:ln w="38100">
            <a:solidFill>
              <a:srgbClr val="FF99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Triangle isocèle 16">
            <a:extLst>
              <a:ext uri="{FF2B5EF4-FFF2-40B4-BE49-F238E27FC236}">
                <a16:creationId xmlns:a16="http://schemas.microsoft.com/office/drawing/2014/main" id="{69C71A99-816B-4D08-9136-DA031DFAB383}"/>
              </a:ext>
            </a:extLst>
          </p:cNvPr>
          <p:cNvSpPr/>
          <p:nvPr/>
        </p:nvSpPr>
        <p:spPr>
          <a:xfrm>
            <a:off x="1143453" y="4533560"/>
            <a:ext cx="396000" cy="396000"/>
          </a:xfrm>
          <a:prstGeom prst="triangle">
            <a:avLst/>
          </a:prstGeom>
          <a:solidFill>
            <a:srgbClr val="FF5050"/>
          </a:solidFill>
          <a:ln w="38100">
            <a:solidFill>
              <a:srgbClr val="FF191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1965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221</Words>
  <Application>Microsoft Office PowerPoint</Application>
  <PresentationFormat>Format A4 (210 x 297 mm)</PresentationFormat>
  <Paragraphs>100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MTF Hello Again</vt:lpstr>
      <vt:lpstr>Sketch Nice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Severine Walker</dc:creator>
  <cp:lastModifiedBy>Séverine Walker</cp:lastModifiedBy>
  <cp:revision>52</cp:revision>
  <cp:lastPrinted>2018-07-26T10:44:29Z</cp:lastPrinted>
  <dcterms:created xsi:type="dcterms:W3CDTF">2018-07-26T10:19:37Z</dcterms:created>
  <dcterms:modified xsi:type="dcterms:W3CDTF">2024-12-21T17:48:18Z</dcterms:modified>
</cp:coreProperties>
</file>