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0" r:id="rId5"/>
    <p:sldId id="257" r:id="rId6"/>
    <p:sldId id="258" r:id="rId7"/>
    <p:sldId id="259" r:id="rId8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9900"/>
    <a:srgbClr val="FF0000"/>
    <a:srgbClr val="FFC000"/>
    <a:srgbClr val="4472C4"/>
    <a:srgbClr val="00B0F0"/>
    <a:srgbClr val="2E75B6"/>
    <a:srgbClr val="A9D18E"/>
    <a:srgbClr val="FF7C80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314" autoAdjust="0"/>
  </p:normalViewPr>
  <p:slideViewPr>
    <p:cSldViewPr snapToGrid="0" showGuides="1">
      <p:cViewPr varScale="1">
        <p:scale>
          <a:sx n="56" d="100"/>
          <a:sy n="56" d="100"/>
        </p:scale>
        <p:origin x="1400" y="4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FFC3-39BC-4EF5-8D47-48F26537FCFF}" type="datetimeFigureOut">
              <a:rPr lang="fr-FR" smtClean="0"/>
              <a:t>29/12/2024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7B6E-F618-4398-BAFC-E394FFDA68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1717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FFC3-39BC-4EF5-8D47-48F26537FCFF}" type="datetimeFigureOut">
              <a:rPr lang="fr-FR" smtClean="0"/>
              <a:t>29/12/2024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7B6E-F618-4398-BAFC-E394FFDA68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5929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FFC3-39BC-4EF5-8D47-48F26537FCFF}" type="datetimeFigureOut">
              <a:rPr lang="fr-FR" smtClean="0"/>
              <a:t>29/12/2024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7B6E-F618-4398-BAFC-E394FFDA68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8662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FFC3-39BC-4EF5-8D47-48F26537FCFF}" type="datetimeFigureOut">
              <a:rPr lang="fr-FR" smtClean="0"/>
              <a:t>29/12/2024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7B6E-F618-4398-BAFC-E394FFDA68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0113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FFC3-39BC-4EF5-8D47-48F26537FCFF}" type="datetimeFigureOut">
              <a:rPr lang="fr-FR" smtClean="0"/>
              <a:t>29/12/2024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7B6E-F618-4398-BAFC-E394FFDA68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807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FFC3-39BC-4EF5-8D47-48F26537FCFF}" type="datetimeFigureOut">
              <a:rPr lang="fr-FR" smtClean="0"/>
              <a:t>29/12/2024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7B6E-F618-4398-BAFC-E394FFDA68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3909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FFC3-39BC-4EF5-8D47-48F26537FCFF}" type="datetimeFigureOut">
              <a:rPr lang="fr-FR" smtClean="0"/>
              <a:t>29/12/2024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7B6E-F618-4398-BAFC-E394FFDA68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3810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FFC3-39BC-4EF5-8D47-48F26537FCFF}" type="datetimeFigureOut">
              <a:rPr lang="fr-FR" smtClean="0"/>
              <a:t>29/12/2024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7B6E-F618-4398-BAFC-E394FFDA68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4460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FFC3-39BC-4EF5-8D47-48F26537FCFF}" type="datetimeFigureOut">
              <a:rPr lang="fr-FR" smtClean="0"/>
              <a:t>29/12/2024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7B6E-F618-4398-BAFC-E394FFDA68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5881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FFC3-39BC-4EF5-8D47-48F26537FCFF}" type="datetimeFigureOut">
              <a:rPr lang="fr-FR" smtClean="0"/>
              <a:t>29/12/2024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7B6E-F618-4398-BAFC-E394FFDA68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5550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9FFC3-39BC-4EF5-8D47-48F26537FCFF}" type="datetimeFigureOut">
              <a:rPr lang="fr-FR" smtClean="0"/>
              <a:t>29/12/2024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7B6E-F618-4398-BAFC-E394FFDA68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9037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9FFC3-39BC-4EF5-8D47-48F26537FCFF}" type="datetimeFigureOut">
              <a:rPr lang="fr-FR" smtClean="0"/>
              <a:t>29/12/2024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77B6E-F618-4398-BAFC-E394FFDA685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3465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4.wdp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3.wdp"/><Relationship Id="rId11" Type="http://schemas.openxmlformats.org/officeDocument/2006/relationships/image" Target="../media/image8.png"/><Relationship Id="rId5" Type="http://schemas.openxmlformats.org/officeDocument/2006/relationships/image" Target="../media/image4.png"/><Relationship Id="rId10" Type="http://schemas.openxmlformats.org/officeDocument/2006/relationships/image" Target="../media/image7.png"/><Relationship Id="rId4" Type="http://schemas.microsoft.com/office/2007/relationships/hdphoto" Target="../media/hdphoto2.wdp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13.png"/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12" Type="http://schemas.openxmlformats.org/officeDocument/2006/relationships/image" Target="../media/image1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microsoft.com/office/2007/relationships/hdphoto" Target="../media/hdphoto3.wdp"/><Relationship Id="rId11" Type="http://schemas.openxmlformats.org/officeDocument/2006/relationships/image" Target="../media/image11.png"/><Relationship Id="rId5" Type="http://schemas.openxmlformats.org/officeDocument/2006/relationships/image" Target="../media/image4.png"/><Relationship Id="rId10" Type="http://schemas.openxmlformats.org/officeDocument/2006/relationships/image" Target="../media/image10.png"/><Relationship Id="rId4" Type="http://schemas.openxmlformats.org/officeDocument/2006/relationships/image" Target="../media/image7.png"/><Relationship Id="rId9" Type="http://schemas.openxmlformats.org/officeDocument/2006/relationships/image" Target="../media/image9.png"/><Relationship Id="rId1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17.png"/><Relationship Id="rId7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10" Type="http://schemas.microsoft.com/office/2007/relationships/hdphoto" Target="../media/hdphoto3.wdp"/><Relationship Id="rId4" Type="http://schemas.openxmlformats.org/officeDocument/2006/relationships/image" Target="../media/image18.png"/><Relationship Id="rId9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5.wdp"/><Relationship Id="rId13" Type="http://schemas.openxmlformats.org/officeDocument/2006/relationships/image" Target="../media/image23.png"/><Relationship Id="rId18" Type="http://schemas.microsoft.com/office/2007/relationships/hdphoto" Target="../media/hdphoto9.wdp"/><Relationship Id="rId26" Type="http://schemas.microsoft.com/office/2007/relationships/hdphoto" Target="../media/hdphoto13.wdp"/><Relationship Id="rId3" Type="http://schemas.openxmlformats.org/officeDocument/2006/relationships/image" Target="../media/image5.png"/><Relationship Id="rId21" Type="http://schemas.openxmlformats.org/officeDocument/2006/relationships/image" Target="../media/image27.png"/><Relationship Id="rId7" Type="http://schemas.openxmlformats.org/officeDocument/2006/relationships/image" Target="../media/image21.png"/><Relationship Id="rId12" Type="http://schemas.microsoft.com/office/2007/relationships/hdphoto" Target="../media/hdphoto6.wdp"/><Relationship Id="rId17" Type="http://schemas.openxmlformats.org/officeDocument/2006/relationships/image" Target="../media/image25.png"/><Relationship Id="rId25" Type="http://schemas.openxmlformats.org/officeDocument/2006/relationships/image" Target="../media/image29.png"/><Relationship Id="rId2" Type="http://schemas.openxmlformats.org/officeDocument/2006/relationships/image" Target="../media/image2.png"/><Relationship Id="rId16" Type="http://schemas.microsoft.com/office/2007/relationships/hdphoto" Target="../media/hdphoto8.wdp"/><Relationship Id="rId20" Type="http://schemas.microsoft.com/office/2007/relationships/hdphoto" Target="../media/hdphoto10.wdp"/><Relationship Id="rId1" Type="http://schemas.openxmlformats.org/officeDocument/2006/relationships/slideLayout" Target="../slideLayouts/slideLayout1.xml"/><Relationship Id="rId6" Type="http://schemas.microsoft.com/office/2007/relationships/hdphoto" Target="../media/hdphoto3.wdp"/><Relationship Id="rId11" Type="http://schemas.openxmlformats.org/officeDocument/2006/relationships/image" Target="../media/image22.png"/><Relationship Id="rId24" Type="http://schemas.microsoft.com/office/2007/relationships/hdphoto" Target="../media/hdphoto12.wdp"/><Relationship Id="rId5" Type="http://schemas.openxmlformats.org/officeDocument/2006/relationships/image" Target="../media/image4.png"/><Relationship Id="rId15" Type="http://schemas.openxmlformats.org/officeDocument/2006/relationships/image" Target="../media/image24.png"/><Relationship Id="rId23" Type="http://schemas.openxmlformats.org/officeDocument/2006/relationships/image" Target="../media/image28.png"/><Relationship Id="rId10" Type="http://schemas.microsoft.com/office/2007/relationships/hdphoto" Target="../media/hdphoto1.wdp"/><Relationship Id="rId19" Type="http://schemas.openxmlformats.org/officeDocument/2006/relationships/image" Target="../media/image26.png"/><Relationship Id="rId4" Type="http://schemas.microsoft.com/office/2007/relationships/hdphoto" Target="../media/hdphoto4.wdp"/><Relationship Id="rId9" Type="http://schemas.openxmlformats.org/officeDocument/2006/relationships/image" Target="../media/image1.png"/><Relationship Id="rId14" Type="http://schemas.microsoft.com/office/2007/relationships/hdphoto" Target="../media/hdphoto7.wdp"/><Relationship Id="rId22" Type="http://schemas.microsoft.com/office/2007/relationships/hdphoto" Target="../media/hdphoto11.wdp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6E9DC865-2526-4018-B7A1-154DEF4A34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58626"/>
              </p:ext>
            </p:extLst>
          </p:nvPr>
        </p:nvGraphicFramePr>
        <p:xfrm>
          <a:off x="633000" y="234000"/>
          <a:ext cx="8640000" cy="648000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8640000">
                  <a:extLst>
                    <a:ext uri="{9D8B030D-6E8A-4147-A177-3AD203B41FA5}">
                      <a16:colId xmlns:a16="http://schemas.microsoft.com/office/drawing/2014/main" val="4091580909"/>
                    </a:ext>
                  </a:extLst>
                </a:gridCol>
              </a:tblGrid>
              <a:tr h="810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b="1" i="0" u="none" spc="300" baseline="0" dirty="0">
                          <a:solidFill>
                            <a:schemeClr val="bg1"/>
                          </a:solidFill>
                          <a:effectLst/>
                          <a:latin typeface="MTF Hello Again" panose="02000500000000000000" pitchFamily="2" charset="0"/>
                        </a:rPr>
                        <a:t>     Centre  de  </a:t>
                      </a:r>
                      <a:r>
                        <a:rPr lang="fr-FR" sz="3600" b="1" i="0" u="none" spc="300" baseline="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VALIDATION</a:t>
                      </a:r>
                      <a:r>
                        <a:rPr lang="fr-FR" sz="3600" b="1" i="0" u="none" spc="300" baseline="0" dirty="0">
                          <a:solidFill>
                            <a:schemeClr val="bg1"/>
                          </a:solidFill>
                          <a:effectLst/>
                          <a:latin typeface="MTF Hello Again" panose="02000500000000000000" pitchFamily="2" charset="0"/>
                        </a:rPr>
                        <a:t>  n°</a:t>
                      </a:r>
                      <a:r>
                        <a:rPr lang="fr-FR" sz="3600" b="1" i="0" u="none" spc="300" baseline="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1</a:t>
                      </a:r>
                      <a:endParaRPr lang="fr-FR" sz="3600" b="1" i="0" u="none" spc="3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329862"/>
                  </a:ext>
                </a:extLst>
              </a:tr>
              <a:tr h="810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b="1" i="0" u="none" spc="300" baseline="0" dirty="0">
                          <a:solidFill>
                            <a:schemeClr val="bg1"/>
                          </a:solidFill>
                          <a:effectLst/>
                          <a:latin typeface="MTF Hello Again" panose="02000500000000000000" pitchFamily="2" charset="0"/>
                        </a:rPr>
                        <a:t>     Centre  de  </a:t>
                      </a:r>
                      <a:r>
                        <a:rPr lang="fr-FR" sz="3600" b="1" i="0" u="none" spc="300" baseline="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VALIDATION</a:t>
                      </a:r>
                      <a:r>
                        <a:rPr lang="fr-FR" sz="3600" b="1" i="0" u="none" spc="300" baseline="0" dirty="0">
                          <a:solidFill>
                            <a:schemeClr val="bg1"/>
                          </a:solidFill>
                          <a:effectLst/>
                          <a:latin typeface="MTF Hello Again" panose="02000500000000000000" pitchFamily="2" charset="0"/>
                        </a:rPr>
                        <a:t>  n°</a:t>
                      </a:r>
                      <a:r>
                        <a:rPr lang="fr-FR" sz="3600" b="1" i="0" u="none" spc="300" baseline="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2</a:t>
                      </a:r>
                      <a:endParaRPr lang="fr-FR" sz="3600" b="1" i="0" u="none" spc="3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392354"/>
                  </a:ext>
                </a:extLst>
              </a:tr>
              <a:tr h="81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b="1" i="0" u="none" spc="300" baseline="0" dirty="0">
                          <a:solidFill>
                            <a:schemeClr val="bg1"/>
                          </a:solidFill>
                          <a:effectLst/>
                          <a:latin typeface="MTF Hello Again" panose="02000500000000000000" pitchFamily="2" charset="0"/>
                        </a:rPr>
                        <a:t>     Centre  de  </a:t>
                      </a:r>
                      <a:r>
                        <a:rPr lang="fr-FR" sz="3600" b="1" i="0" u="none" spc="300" baseline="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VALIDATION</a:t>
                      </a:r>
                      <a:r>
                        <a:rPr lang="fr-FR" sz="3600" b="1" i="0" u="none" spc="300" baseline="0" dirty="0">
                          <a:solidFill>
                            <a:schemeClr val="bg1"/>
                          </a:solidFill>
                          <a:effectLst/>
                          <a:latin typeface="MTF Hello Again" panose="02000500000000000000" pitchFamily="2" charset="0"/>
                        </a:rPr>
                        <a:t>  n°</a:t>
                      </a:r>
                      <a:r>
                        <a:rPr lang="fr-FR" sz="3600" b="1" i="0" u="none" spc="300" baseline="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3</a:t>
                      </a:r>
                      <a:endParaRPr lang="fr-FR" sz="3600" b="1" i="0" u="none" spc="3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496083"/>
                  </a:ext>
                </a:extLst>
              </a:tr>
              <a:tr h="81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b="1" i="0" u="none" spc="300" baseline="0" dirty="0">
                          <a:solidFill>
                            <a:schemeClr val="bg1"/>
                          </a:solidFill>
                          <a:effectLst/>
                          <a:latin typeface="MTF Hello Again" panose="02000500000000000000" pitchFamily="2" charset="0"/>
                        </a:rPr>
                        <a:t>     Centre  de  </a:t>
                      </a:r>
                      <a:r>
                        <a:rPr lang="fr-FR" sz="3600" b="1" i="0" u="none" spc="300" baseline="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VALIDATION</a:t>
                      </a:r>
                      <a:r>
                        <a:rPr lang="fr-FR" sz="3600" b="1" i="0" u="none" spc="300" baseline="0" dirty="0">
                          <a:solidFill>
                            <a:schemeClr val="bg1"/>
                          </a:solidFill>
                          <a:effectLst/>
                          <a:latin typeface="MTF Hello Again" panose="02000500000000000000" pitchFamily="2" charset="0"/>
                        </a:rPr>
                        <a:t>  n°</a:t>
                      </a:r>
                      <a:r>
                        <a:rPr lang="fr-FR" sz="3600" b="1" i="0" u="none" spc="300" baseline="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4</a:t>
                      </a:r>
                      <a:endParaRPr lang="fr-FR" sz="3600" b="1" i="0" u="none" spc="3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9678494"/>
                  </a:ext>
                </a:extLst>
              </a:tr>
              <a:tr h="81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3600" b="1" i="0" u="none" spc="30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 Centre </a:t>
                      </a:r>
                      <a:r>
                        <a:rPr lang="fr-FR" sz="3600" b="1" i="0" u="none" spc="300" baseline="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 d’</a:t>
                      </a:r>
                      <a:r>
                        <a:rPr lang="fr-FR" sz="3600" b="1" i="0" u="none" spc="300" baseline="0" dirty="0">
                          <a:solidFill>
                            <a:schemeClr val="accent6"/>
                          </a:solidFill>
                          <a:effectLst/>
                          <a:latin typeface="MTF Hello Again" panose="02000500000000000000" pitchFamily="2" charset="0"/>
                        </a:rPr>
                        <a:t>AUTONOMIE</a:t>
                      </a:r>
                      <a:r>
                        <a:rPr lang="fr-FR" sz="3600" b="1" i="0" u="none" spc="300" baseline="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  n°</a:t>
                      </a:r>
                      <a:r>
                        <a:rPr lang="fr-FR" sz="3600" b="1" i="0" u="none" spc="300" baseline="0" dirty="0">
                          <a:solidFill>
                            <a:schemeClr val="accent6"/>
                          </a:solidFill>
                          <a:effectLst/>
                          <a:latin typeface="MTF Hello Again" panose="02000500000000000000" pitchFamily="2" charset="0"/>
                        </a:rPr>
                        <a:t>1</a:t>
                      </a:r>
                      <a:endParaRPr lang="fr-FR" sz="3600" b="1" i="0" u="none" spc="300" dirty="0">
                        <a:solidFill>
                          <a:schemeClr val="accent6"/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4589252"/>
                  </a:ext>
                </a:extLst>
              </a:tr>
              <a:tr h="81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3600" b="1" i="0" u="none" spc="30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 Centre</a:t>
                      </a:r>
                      <a:r>
                        <a:rPr lang="fr-FR" sz="3600" b="1" i="0" u="none" spc="300" baseline="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  d’</a:t>
                      </a:r>
                      <a:r>
                        <a:rPr lang="fr-FR" sz="3600" b="1" i="0" u="none" spc="300" baseline="0" dirty="0">
                          <a:solidFill>
                            <a:schemeClr val="accent6"/>
                          </a:solidFill>
                          <a:effectLst/>
                          <a:latin typeface="MTF Hello Again" panose="02000500000000000000" pitchFamily="2" charset="0"/>
                        </a:rPr>
                        <a:t>AUTONOMIE</a:t>
                      </a:r>
                      <a:r>
                        <a:rPr lang="fr-FR" sz="3600" b="1" i="0" u="none" spc="300" baseline="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  n°</a:t>
                      </a:r>
                      <a:r>
                        <a:rPr lang="fr-FR" sz="3600" b="1" i="0" u="none" spc="300" baseline="0" dirty="0">
                          <a:solidFill>
                            <a:schemeClr val="accent6"/>
                          </a:solidFill>
                          <a:effectLst/>
                          <a:latin typeface="MTF Hello Again" panose="02000500000000000000" pitchFamily="2" charset="0"/>
                        </a:rPr>
                        <a:t>2</a:t>
                      </a:r>
                      <a:endParaRPr lang="fr-FR" sz="3600" b="1" i="0" u="none" spc="300" dirty="0">
                        <a:solidFill>
                          <a:schemeClr val="accent6"/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212934"/>
                  </a:ext>
                </a:extLst>
              </a:tr>
              <a:tr h="81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3600" b="1" i="0" u="none" spc="30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 Centre</a:t>
                      </a:r>
                      <a:r>
                        <a:rPr lang="fr-FR" sz="3600" b="1" i="0" u="none" spc="300" baseline="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  d’</a:t>
                      </a:r>
                      <a:r>
                        <a:rPr lang="fr-FR" sz="3600" b="1" i="0" u="none" spc="300" baseline="0" dirty="0">
                          <a:solidFill>
                            <a:schemeClr val="accent6"/>
                          </a:solidFill>
                          <a:effectLst/>
                          <a:latin typeface="MTF Hello Again" panose="02000500000000000000" pitchFamily="2" charset="0"/>
                        </a:rPr>
                        <a:t>AUTONOMIE</a:t>
                      </a:r>
                      <a:r>
                        <a:rPr lang="fr-FR" sz="3600" b="1" i="0" u="none" spc="300" baseline="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  n°</a:t>
                      </a:r>
                      <a:r>
                        <a:rPr lang="fr-FR" sz="3600" b="1" i="0" u="none" spc="300" baseline="0" dirty="0">
                          <a:solidFill>
                            <a:schemeClr val="accent6"/>
                          </a:solidFill>
                          <a:effectLst/>
                          <a:latin typeface="MTF Hello Again" panose="02000500000000000000" pitchFamily="2" charset="0"/>
                        </a:rPr>
                        <a:t>3</a:t>
                      </a:r>
                      <a:endParaRPr lang="fr-FR" sz="3600" b="1" i="0" u="none" spc="300" dirty="0">
                        <a:solidFill>
                          <a:schemeClr val="accent6"/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8535152"/>
                  </a:ext>
                </a:extLst>
              </a:tr>
              <a:tr h="81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b="1" i="0" u="none" spc="30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Centre</a:t>
                      </a:r>
                      <a:r>
                        <a:rPr lang="fr-FR" sz="3600" b="1" i="0" u="none" spc="300" baseline="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  d’</a:t>
                      </a:r>
                      <a:r>
                        <a:rPr lang="fr-FR" sz="3600" b="1" i="0" u="none" spc="300" baseline="0" dirty="0">
                          <a:solidFill>
                            <a:schemeClr val="accent6"/>
                          </a:solidFill>
                          <a:effectLst/>
                          <a:latin typeface="MTF Hello Again" panose="02000500000000000000" pitchFamily="2" charset="0"/>
                        </a:rPr>
                        <a:t>AUTONOMIE</a:t>
                      </a:r>
                      <a:r>
                        <a:rPr lang="fr-FR" sz="3600" b="1" i="0" u="none" spc="300" baseline="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  n°</a:t>
                      </a:r>
                      <a:r>
                        <a:rPr lang="fr-FR" sz="3600" b="1" i="0" u="none" spc="300" baseline="0" dirty="0">
                          <a:solidFill>
                            <a:schemeClr val="accent6"/>
                          </a:solidFill>
                          <a:effectLst/>
                          <a:latin typeface="MTF Hello Again" panose="02000500000000000000" pitchFamily="2" charset="0"/>
                        </a:rPr>
                        <a:t>4</a:t>
                      </a:r>
                      <a:endParaRPr lang="fr-FR" sz="3600" b="1" i="0" u="none" spc="300" dirty="0">
                        <a:solidFill>
                          <a:schemeClr val="accent6"/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842618"/>
                  </a:ext>
                </a:extLst>
              </a:tr>
            </a:tbl>
          </a:graphicData>
        </a:graphic>
      </p:graphicFrame>
      <p:pic>
        <p:nvPicPr>
          <p:cNvPr id="2" name="Image 1">
            <a:extLst>
              <a:ext uri="{FF2B5EF4-FFF2-40B4-BE49-F238E27FC236}">
                <a16:creationId xmlns:a16="http://schemas.microsoft.com/office/drawing/2014/main" id="{E4A00E31-C403-F1D9-4915-3C8ABDB8E466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61290" y1="16667" x2="36559" y2="1666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667626" y="269625"/>
            <a:ext cx="744000" cy="720000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0792BCCF-9880-9F96-1235-A35C4D00E8CF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61290" y1="16667" x2="36559" y2="1666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667626" y="1073375"/>
            <a:ext cx="744000" cy="72000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1C46B52C-5A03-63EC-17EE-E13D2E4B0F75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61290" y1="16667" x2="36559" y2="1666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667626" y="1906000"/>
            <a:ext cx="744000" cy="72000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070745C4-66B9-9F08-060E-0100A4AF40A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61290" y1="16667" x2="36559" y2="1666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667626" y="2700125"/>
            <a:ext cx="744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66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6E9DC865-2526-4018-B7A1-154DEF4A34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1580760"/>
              </p:ext>
            </p:extLst>
          </p:nvPr>
        </p:nvGraphicFramePr>
        <p:xfrm>
          <a:off x="633000" y="234000"/>
          <a:ext cx="8640000" cy="648000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8640000">
                  <a:extLst>
                    <a:ext uri="{9D8B030D-6E8A-4147-A177-3AD203B41FA5}">
                      <a16:colId xmlns:a16="http://schemas.microsoft.com/office/drawing/2014/main" val="4091580909"/>
                    </a:ext>
                  </a:extLst>
                </a:gridCol>
              </a:tblGrid>
              <a:tr h="81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b="1" i="0" u="none" baseline="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                  Arc-en-ciel -</a:t>
                      </a:r>
                      <a:r>
                        <a:rPr lang="fr-FR" sz="3200" b="1" i="0" u="none" baseline="0" dirty="0">
                          <a:solidFill>
                            <a:schemeClr val="bg1"/>
                          </a:solidFill>
                          <a:effectLst/>
                          <a:latin typeface="MTF Hello Again" panose="02000500000000000000" pitchFamily="2" charset="0"/>
                        </a:rPr>
                        <a:t> ECRITURE DE LETTRES</a:t>
                      </a:r>
                      <a:endParaRPr lang="fr-FR" sz="3200" b="1" i="0" u="none" dirty="0">
                        <a:solidFill>
                          <a:schemeClr val="bg1"/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329862"/>
                  </a:ext>
                </a:extLst>
              </a:tr>
              <a:tr h="81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b="1" i="0" u="none" baseline="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                  </a:t>
                      </a:r>
                      <a:r>
                        <a:rPr lang="fr-FR" sz="2800" b="1" i="0" u="none" baseline="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Arc-en-ciel - </a:t>
                      </a:r>
                      <a:r>
                        <a:rPr lang="fr-FR" sz="2800" b="1" i="0" u="none" baseline="0" dirty="0">
                          <a:solidFill>
                            <a:schemeClr val="bg1"/>
                          </a:solidFill>
                          <a:effectLst/>
                          <a:latin typeface="MTF Hello Again" panose="02000500000000000000" pitchFamily="2" charset="0"/>
                        </a:rPr>
                        <a:t>COPIE DE MOTS ET DE PHRASES</a:t>
                      </a:r>
                      <a:endParaRPr lang="fr-FR" sz="3200" b="1" i="0" u="none" dirty="0">
                        <a:solidFill>
                          <a:schemeClr val="bg1"/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392354"/>
                  </a:ext>
                </a:extLst>
              </a:tr>
              <a:tr h="81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3200" b="1" i="0" u="none" baseline="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                 Arc-en-ciel - </a:t>
                      </a:r>
                      <a:r>
                        <a:rPr lang="fr-FR" sz="3200" b="1" i="0" u="none" baseline="0" dirty="0">
                          <a:solidFill>
                            <a:schemeClr val="bg1"/>
                          </a:solidFill>
                          <a:effectLst/>
                          <a:latin typeface="MTF Hello Again" panose="02000500000000000000" pitchFamily="2" charset="0"/>
                        </a:rPr>
                        <a:t>FLUENCE</a:t>
                      </a:r>
                      <a:endParaRPr lang="fr-FR" sz="3200" b="1" i="0" u="none" dirty="0">
                        <a:solidFill>
                          <a:schemeClr val="bg1"/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496083"/>
                  </a:ext>
                </a:extLst>
              </a:tr>
              <a:tr h="81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3200" b="1" i="0" u="none" baseline="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             Arc-en-ciel - </a:t>
                      </a:r>
                      <a:r>
                        <a:rPr lang="fr-FR" sz="3200" b="1" i="0" u="none" baseline="0" dirty="0">
                          <a:solidFill>
                            <a:schemeClr val="bg1"/>
                          </a:solidFill>
                          <a:effectLst/>
                          <a:latin typeface="MTF Hello Again" panose="02000500000000000000" pitchFamily="2" charset="0"/>
                        </a:rPr>
                        <a:t>CALCUL MENTAL</a:t>
                      </a:r>
                      <a:endParaRPr lang="fr-FR" sz="3200" b="1" i="0" u="none" spc="300" dirty="0">
                        <a:solidFill>
                          <a:schemeClr val="accent6"/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9678494"/>
                  </a:ext>
                </a:extLst>
              </a:tr>
              <a:tr h="81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3600" b="1" i="0" u="none" baseline="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Matériel  de  </a:t>
                      </a:r>
                      <a:r>
                        <a:rPr lang="fr-FR" sz="3600" b="1" i="0" u="none" baseline="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LECTURE</a:t>
                      </a:r>
                      <a:endParaRPr lang="fr-FR" sz="3600" b="1" i="0" u="none" spc="300" dirty="0">
                        <a:solidFill>
                          <a:schemeClr val="accent6"/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4589252"/>
                  </a:ext>
                </a:extLst>
              </a:tr>
              <a:tr h="810000">
                <a:tc>
                  <a:txBody>
                    <a:bodyPr/>
                    <a:lstStyle/>
                    <a:p>
                      <a:pPr algn="ctr"/>
                      <a:r>
                        <a:rPr lang="fr-FR" sz="3600" b="1" i="0" u="none" baseline="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Matériel  d’ </a:t>
                      </a:r>
                      <a:r>
                        <a:rPr lang="fr-FR" sz="3600" b="1" i="0" u="none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ECRITURE</a:t>
                      </a:r>
                      <a:endParaRPr lang="fr-FR" sz="3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212934"/>
                  </a:ext>
                </a:extLst>
              </a:tr>
              <a:tr h="810000">
                <a:tc>
                  <a:txBody>
                    <a:bodyPr/>
                    <a:lstStyle/>
                    <a:p>
                      <a:pPr algn="ctr"/>
                      <a:r>
                        <a:rPr lang="fr-FR" sz="3600" b="1" i="0" u="none" baseline="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Matériel  de  </a:t>
                      </a:r>
                      <a:r>
                        <a:rPr lang="fr-FR" sz="3600" b="1" i="0" u="none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PRODUCTION ECRITE</a:t>
                      </a:r>
                      <a:endParaRPr lang="fr-FR" sz="3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8535152"/>
                  </a:ext>
                </a:extLst>
              </a:tr>
              <a:tr h="81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b="0" i="0" u="none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Matériel  d</a:t>
                      </a:r>
                      <a:r>
                        <a:rPr lang="fr-FR" sz="3600" b="0" i="0" u="none" baseline="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’ </a:t>
                      </a:r>
                      <a:r>
                        <a:rPr lang="fr-FR" sz="3600" b="0" i="0" u="none" baseline="0" dirty="0">
                          <a:solidFill>
                            <a:srgbClr val="00B0F0"/>
                          </a:solidFill>
                          <a:effectLst/>
                          <a:latin typeface="MTF Hello Again" panose="02000500000000000000" pitchFamily="2" charset="0"/>
                        </a:rPr>
                        <a:t>ORTHOGRAPHE</a:t>
                      </a:r>
                      <a:endParaRPr lang="fr-FR" sz="3600" b="1" i="0" u="none" spc="300" dirty="0">
                        <a:solidFill>
                          <a:schemeClr val="accent6"/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842618"/>
                  </a:ext>
                </a:extLst>
              </a:tr>
            </a:tbl>
          </a:graphicData>
        </a:graphic>
      </p:graphicFrame>
      <p:pic>
        <p:nvPicPr>
          <p:cNvPr id="10" name="Picture 4" descr="Arc-en-ciel Icons gratuit">
            <a:extLst>
              <a:ext uri="{FF2B5EF4-FFF2-40B4-BE49-F238E27FC236}">
                <a16:creationId xmlns:a16="http://schemas.microsoft.com/office/drawing/2014/main" id="{B1456698-6C68-15AD-7BF8-39B19221BCF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47" b="22871"/>
          <a:stretch/>
        </p:blipFill>
        <p:spPr bwMode="auto">
          <a:xfrm>
            <a:off x="767240" y="1151760"/>
            <a:ext cx="1072484" cy="598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Arc-en-ciel Icons gratuit">
            <a:extLst>
              <a:ext uri="{FF2B5EF4-FFF2-40B4-BE49-F238E27FC236}">
                <a16:creationId xmlns:a16="http://schemas.microsoft.com/office/drawing/2014/main" id="{FA1FEF09-5785-9626-095C-22D787DF89C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47" b="22871"/>
          <a:stretch/>
        </p:blipFill>
        <p:spPr bwMode="auto">
          <a:xfrm>
            <a:off x="1746433" y="1968977"/>
            <a:ext cx="1072484" cy="598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1DE21644-4587-0434-2DCB-FA238F512E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23077" y1="27273" x2="46154" y2="68182"/>
                        <a14:foregroundMark x1="46154" y1="68182" x2="75000" y2="31818"/>
                        <a14:foregroundMark x1="75000" y1="31818" x2="82051" y2="77273"/>
                        <a14:foregroundMark x1="82051" y1="77273" x2="50000" y2="85606"/>
                        <a14:foregroundMark x1="50000" y1="85606" x2="29487" y2="8257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822237" y="1924324"/>
            <a:ext cx="850909" cy="720000"/>
          </a:xfrm>
          <a:prstGeom prst="rect">
            <a:avLst/>
          </a:prstGeom>
        </p:spPr>
      </p:pic>
      <p:pic>
        <p:nvPicPr>
          <p:cNvPr id="13" name="Picture 4" descr="Arc-en-ciel Icons gratuit">
            <a:extLst>
              <a:ext uri="{FF2B5EF4-FFF2-40B4-BE49-F238E27FC236}">
                <a16:creationId xmlns:a16="http://schemas.microsoft.com/office/drawing/2014/main" id="{854B03E5-5DBD-EE11-2587-B71FBEF546B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47" b="22871"/>
          <a:stretch/>
        </p:blipFill>
        <p:spPr bwMode="auto">
          <a:xfrm>
            <a:off x="992247" y="322668"/>
            <a:ext cx="1072484" cy="598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58B20DF3-1882-877C-38AF-C2A0B3BE5D68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26582" y1="35294" x2="48101" y2="68235"/>
                        <a14:foregroundMark x1="48101" y1="68235" x2="58228" y2="36471"/>
                        <a14:foregroundMark x1="58228" y1="36471" x2="79747" y2="61176"/>
                        <a14:foregroundMark x1="79747" y1="61176" x2="65823" y2="61176"/>
                        <a14:foregroundMark x1="63291" y1="24706" x2="78481" y2="41176"/>
                        <a14:foregroundMark x1="27848" y1="70588" x2="56962" y2="70588"/>
                        <a14:foregroundMark x1="21519" y1="83529" x2="58228" y2="84706"/>
                        <a14:foregroundMark x1="58228" y1="84706" x2="60759" y2="83529"/>
                      </a14:backgroundRemoval>
                    </a14:imgEffect>
                  </a14:imgLayer>
                </a14:imgProps>
              </a:ext>
            </a:extLst>
          </a:blip>
          <a:srcRect l="8384" t="7094" r="5580" b="4711"/>
          <a:stretch/>
        </p:blipFill>
        <p:spPr>
          <a:xfrm>
            <a:off x="2182980" y="285181"/>
            <a:ext cx="652799" cy="720000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FC3CAF03-4170-0CBF-3DB1-A17812562EF4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26582" y1="35294" x2="48101" y2="68235"/>
                        <a14:foregroundMark x1="48101" y1="68235" x2="58228" y2="36471"/>
                        <a14:foregroundMark x1="58228" y1="36471" x2="79747" y2="61176"/>
                        <a14:foregroundMark x1="79747" y1="61176" x2="65823" y2="61176"/>
                        <a14:foregroundMark x1="63291" y1="24706" x2="78481" y2="41176"/>
                        <a14:foregroundMark x1="27848" y1="70588" x2="56962" y2="70588"/>
                        <a14:foregroundMark x1="21519" y1="83529" x2="58228" y2="84706"/>
                        <a14:foregroundMark x1="58228" y1="84706" x2="60759" y2="83529"/>
                      </a14:backgroundRemoval>
                    </a14:imgEffect>
                  </a14:imgLayer>
                </a14:imgProps>
              </a:ext>
            </a:extLst>
          </a:blip>
          <a:srcRect l="8384" t="7094" r="5580" b="4711"/>
          <a:stretch/>
        </p:blipFill>
        <p:spPr>
          <a:xfrm>
            <a:off x="1964804" y="1113379"/>
            <a:ext cx="652799" cy="720000"/>
          </a:xfrm>
          <a:prstGeom prst="rect">
            <a:avLst/>
          </a:prstGeom>
        </p:spPr>
      </p:pic>
      <p:pic>
        <p:nvPicPr>
          <p:cNvPr id="16" name="Picture 4" descr="Arc-en-ciel Icons gratuit">
            <a:extLst>
              <a:ext uri="{FF2B5EF4-FFF2-40B4-BE49-F238E27FC236}">
                <a16:creationId xmlns:a16="http://schemas.microsoft.com/office/drawing/2014/main" id="{B5129412-D4E3-1D8B-FDB5-9C66007EFCA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47" b="22871"/>
          <a:stretch/>
        </p:blipFill>
        <p:spPr bwMode="auto">
          <a:xfrm>
            <a:off x="953150" y="2767170"/>
            <a:ext cx="1072484" cy="598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7198D2F5-0D27-ADA1-5361-039AB0617CD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6836" b="94336" l="3711" r="99023">
                        <a14:foregroundMark x1="13086" y1="12109" x2="38281" y2="38672"/>
                        <a14:foregroundMark x1="17773" y1="38281" x2="34570" y2="35938"/>
                        <a14:foregroundMark x1="34570" y1="35938" x2="8789" y2="34375"/>
                        <a14:foregroundMark x1="41797" y1="33203" x2="44141" y2="12891"/>
                        <a14:foregroundMark x1="41016" y1="7031" x2="27148" y2="7031"/>
                        <a14:foregroundMark x1="9180" y1="7813" x2="37891" y2="41016"/>
                        <a14:foregroundMark x1="39063" y1="46484" x2="39063" y2="46484"/>
                        <a14:foregroundMark x1="39063" y1="46484" x2="21680" y2="42969"/>
                        <a14:foregroundMark x1="9570" y1="40234" x2="11133" y2="44531"/>
                        <a14:foregroundMark x1="9570" y1="62695" x2="22852" y2="80664"/>
                        <a14:foregroundMark x1="42188" y1="63086" x2="40625" y2="88086"/>
                        <a14:foregroundMark x1="42969" y1="94336" x2="6055" y2="71289"/>
                        <a14:foregroundMark x1="11523" y1="90039" x2="7617" y2="76367"/>
                        <a14:foregroundMark x1="6055" y1="66602" x2="16992" y2="92773"/>
                        <a14:foregroundMark x1="3711" y1="88867" x2="10742" y2="93164"/>
                        <a14:foregroundMark x1="62109" y1="14844" x2="99023" y2="11719"/>
                        <a14:foregroundMark x1="46094" y1="29297" x2="62891" y2="4335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731" y="2715514"/>
            <a:ext cx="720000" cy="720000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954FF9C-FF4E-4F66-8AB8-B19A722F24A3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48" b="10400"/>
          <a:stretch/>
        </p:blipFill>
        <p:spPr>
          <a:xfrm>
            <a:off x="7225911" y="3612422"/>
            <a:ext cx="709118" cy="54000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9C320541-848D-1D12-6A2D-5D9436751CC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26582" y1="35294" x2="48101" y2="68235"/>
                        <a14:foregroundMark x1="48101" y1="68235" x2="58228" y2="36471"/>
                        <a14:foregroundMark x1="58228" y1="36471" x2="79747" y2="61176"/>
                        <a14:foregroundMark x1="79747" y1="61176" x2="65823" y2="61176"/>
                        <a14:foregroundMark x1="63291" y1="24706" x2="78481" y2="41176"/>
                        <a14:foregroundMark x1="27848" y1="70588" x2="56962" y2="70588"/>
                        <a14:foregroundMark x1="21519" y1="83529" x2="58228" y2="84706"/>
                        <a14:foregroundMark x1="58228" y1="84706" x2="60759" y2="8352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151272" y="4394317"/>
            <a:ext cx="501882" cy="54000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2DD7EAA2-766A-E871-AD96-D637E8CCC7E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3154" y="5248642"/>
            <a:ext cx="540000" cy="5400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33057C0A-D55D-7F1C-7A98-32FA1F29DAF1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3154" y="6030537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49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6E9DC865-2526-4018-B7A1-154DEF4A34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750921"/>
              </p:ext>
            </p:extLst>
          </p:nvPr>
        </p:nvGraphicFramePr>
        <p:xfrm>
          <a:off x="633000" y="234000"/>
          <a:ext cx="8640000" cy="648000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8640000">
                  <a:extLst>
                    <a:ext uri="{9D8B030D-6E8A-4147-A177-3AD203B41FA5}">
                      <a16:colId xmlns:a16="http://schemas.microsoft.com/office/drawing/2014/main" val="4091580909"/>
                    </a:ext>
                  </a:extLst>
                </a:gridCol>
              </a:tblGrid>
              <a:tr h="810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2800" b="1" i="0" u="none" baseline="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   Matériel  de  </a:t>
                      </a:r>
                      <a:r>
                        <a:rPr lang="fr-FR" sz="2800" b="1" i="0" u="none" baseline="0" dirty="0">
                          <a:solidFill>
                            <a:srgbClr val="FF9900"/>
                          </a:solidFill>
                          <a:effectLst/>
                          <a:latin typeface="MTF Hello Again" panose="02000500000000000000" pitchFamily="2" charset="0"/>
                        </a:rPr>
                        <a:t>NUMERATION / CALCUL -  </a:t>
                      </a:r>
                      <a:r>
                        <a:rPr lang="fr-FR" sz="2800" b="1" i="0" u="none" baseline="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bâtonnets</a:t>
                      </a:r>
                      <a:endParaRPr lang="fr-FR" sz="2800" b="1" i="0" u="none" spc="3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329862"/>
                  </a:ext>
                </a:extLst>
              </a:tr>
              <a:tr h="810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2800" b="1" i="0" u="none" baseline="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     Matériel  de  </a:t>
                      </a:r>
                      <a:r>
                        <a:rPr lang="fr-FR" sz="2800" b="1" i="0" u="none" baseline="0" dirty="0">
                          <a:solidFill>
                            <a:srgbClr val="FF9900"/>
                          </a:solidFill>
                          <a:effectLst/>
                          <a:latin typeface="MTF Hello Again" panose="02000500000000000000" pitchFamily="2" charset="0"/>
                        </a:rPr>
                        <a:t>NUMERATION / CALCUL - </a:t>
                      </a:r>
                      <a:r>
                        <a:rPr lang="fr-FR" sz="2800" b="1" i="0" u="none" baseline="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cubes</a:t>
                      </a:r>
                      <a:endParaRPr lang="fr-FR" sz="2800" b="1" i="0" u="none" spc="3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392354"/>
                  </a:ext>
                </a:extLst>
              </a:tr>
              <a:tr h="81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i="0" u="none" baseline="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      Matériel  de  </a:t>
                      </a:r>
                      <a:r>
                        <a:rPr lang="fr-FR" sz="2800" b="1" i="0" u="none" baseline="0" dirty="0">
                          <a:solidFill>
                            <a:srgbClr val="FF9900"/>
                          </a:solidFill>
                          <a:effectLst/>
                          <a:latin typeface="MTF Hello Again" panose="02000500000000000000" pitchFamily="2" charset="0"/>
                        </a:rPr>
                        <a:t>NUMERATION / CALCUL - </a:t>
                      </a:r>
                      <a:r>
                        <a:rPr lang="fr-FR" sz="2800" b="1" i="0" u="none" baseline="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UDC</a:t>
                      </a:r>
                      <a:endParaRPr lang="fr-FR" sz="2800" b="1" i="0" u="none" spc="3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4496083"/>
                  </a:ext>
                </a:extLst>
              </a:tr>
              <a:tr h="810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2800" b="1" i="0" u="none" baseline="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                 Matériel  de </a:t>
                      </a:r>
                      <a:r>
                        <a:rPr lang="fr-FR" sz="2800" b="1" i="0" u="none" baseline="0" dirty="0">
                          <a:solidFill>
                            <a:srgbClr val="FF9900"/>
                          </a:solidFill>
                          <a:effectLst/>
                          <a:latin typeface="MTF Hello Again" panose="02000500000000000000" pitchFamily="2" charset="0"/>
                        </a:rPr>
                        <a:t> CALCUL - </a:t>
                      </a:r>
                      <a:r>
                        <a:rPr lang="fr-FR" sz="2800" b="1" i="0" u="none" baseline="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fiches repères</a:t>
                      </a:r>
                      <a:endParaRPr lang="fr-FR" sz="2800" b="1" i="0" u="none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9678494"/>
                  </a:ext>
                </a:extLst>
              </a:tr>
              <a:tr h="810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2800" b="1" i="0" u="none" baseline="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      Matériel  de  </a:t>
                      </a:r>
                      <a:r>
                        <a:rPr lang="fr-FR" sz="2800" b="1" i="0" u="none" baseline="0" dirty="0">
                          <a:solidFill>
                            <a:srgbClr val="FF3300"/>
                          </a:solidFill>
                          <a:effectLst/>
                          <a:latin typeface="MTF Hello Again" panose="02000500000000000000" pitchFamily="2" charset="0"/>
                        </a:rPr>
                        <a:t>GÉOMETRIE</a:t>
                      </a:r>
                      <a:r>
                        <a:rPr lang="fr-FR" sz="2800" b="1" i="0" u="none" baseline="0" dirty="0">
                          <a:solidFill>
                            <a:srgbClr val="FF9900"/>
                          </a:solidFill>
                          <a:effectLst/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2800" b="1" i="0" u="none" baseline="0" dirty="0">
                          <a:solidFill>
                            <a:srgbClr val="C00000"/>
                          </a:solidFill>
                          <a:effectLst/>
                          <a:latin typeface="MTF Hello Again" panose="02000500000000000000" pitchFamily="2" charset="0"/>
                        </a:rPr>
                        <a:t>-</a:t>
                      </a:r>
                      <a:r>
                        <a:rPr lang="fr-FR" sz="2800" b="1" i="0" u="none" baseline="0" dirty="0">
                          <a:solidFill>
                            <a:srgbClr val="FF9900"/>
                          </a:solidFill>
                          <a:effectLst/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2800" b="1" i="0" u="none" baseline="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formes géométriques</a:t>
                      </a:r>
                      <a:endParaRPr lang="fr-FR" sz="2800" b="1" i="0" u="non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4589252"/>
                  </a:ext>
                </a:extLst>
              </a:tr>
              <a:tr h="81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i="0" u="none" spc="30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         </a:t>
                      </a:r>
                      <a:r>
                        <a:rPr lang="fr-FR" sz="2800" b="1" i="0" u="none" baseline="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Matériel  de  </a:t>
                      </a:r>
                      <a:r>
                        <a:rPr lang="fr-FR" sz="2800" b="1" i="0" u="none" baseline="0" dirty="0">
                          <a:solidFill>
                            <a:srgbClr val="C00000"/>
                          </a:solidFill>
                          <a:effectLst/>
                          <a:latin typeface="MTF Hello Again" panose="02000500000000000000" pitchFamily="2" charset="0"/>
                        </a:rPr>
                        <a:t>MESURES</a:t>
                      </a:r>
                      <a:r>
                        <a:rPr lang="fr-FR" sz="2800" b="1" i="0" u="none" baseline="0" dirty="0">
                          <a:solidFill>
                            <a:srgbClr val="FF9900"/>
                          </a:solidFill>
                          <a:effectLst/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2800" b="1" i="0" u="none" baseline="0" dirty="0">
                          <a:solidFill>
                            <a:srgbClr val="C00000"/>
                          </a:solidFill>
                          <a:effectLst/>
                          <a:latin typeface="MTF Hello Again" panose="02000500000000000000" pitchFamily="2" charset="0"/>
                        </a:rPr>
                        <a:t>-</a:t>
                      </a:r>
                      <a:r>
                        <a:rPr lang="fr-FR" sz="2800" b="1" i="0" u="none" baseline="0" dirty="0">
                          <a:solidFill>
                            <a:srgbClr val="FF9900"/>
                          </a:solidFill>
                          <a:effectLst/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2800" b="1" i="0" u="none" baseline="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règles et sabliers</a:t>
                      </a:r>
                      <a:endParaRPr lang="fr-FR" sz="2800" b="1" i="0" u="non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212934"/>
                  </a:ext>
                </a:extLst>
              </a:tr>
              <a:tr h="810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i="0" u="none" baseline="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                   Matériel  de  </a:t>
                      </a:r>
                      <a:r>
                        <a:rPr lang="fr-FR" sz="2800" b="1" i="0" u="none" baseline="0" dirty="0">
                          <a:solidFill>
                            <a:srgbClr val="C00000"/>
                          </a:solidFill>
                          <a:effectLst/>
                          <a:latin typeface="MTF Hello Again" panose="02000500000000000000" pitchFamily="2" charset="0"/>
                        </a:rPr>
                        <a:t>MESURES</a:t>
                      </a:r>
                      <a:r>
                        <a:rPr lang="fr-FR" sz="2800" b="1" i="0" u="none" baseline="0" dirty="0">
                          <a:solidFill>
                            <a:srgbClr val="FF9900"/>
                          </a:solidFill>
                          <a:effectLst/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2800" b="1" i="0" u="none" baseline="0" dirty="0">
                          <a:solidFill>
                            <a:srgbClr val="C00000"/>
                          </a:solidFill>
                          <a:effectLst/>
                          <a:latin typeface="MTF Hello Again" panose="02000500000000000000" pitchFamily="2" charset="0"/>
                        </a:rPr>
                        <a:t>-</a:t>
                      </a:r>
                      <a:r>
                        <a:rPr lang="fr-FR" sz="2800" b="1" i="0" u="none" baseline="0" dirty="0">
                          <a:solidFill>
                            <a:srgbClr val="FF9900"/>
                          </a:solidFill>
                          <a:effectLst/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2800" b="1" i="0" u="none" baseline="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monnaie</a:t>
                      </a:r>
                      <a:endParaRPr lang="fr-FR" sz="2800" b="1" i="0" u="non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8535152"/>
                  </a:ext>
                </a:extLst>
              </a:tr>
              <a:tr h="81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0" i="0" u="none" baseline="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                   Matériel  de  </a:t>
                      </a:r>
                      <a:r>
                        <a:rPr lang="fr-FR" sz="2800" b="0" i="0" u="none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PROBLÈMES</a:t>
                      </a:r>
                      <a:r>
                        <a:rPr lang="fr-FR" sz="2800" b="0" i="0" u="none" baseline="0" dirty="0">
                          <a:solidFill>
                            <a:srgbClr val="FF9900"/>
                          </a:solidFill>
                          <a:effectLst/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2800" b="0" i="0" u="none" baseline="0" dirty="0">
                          <a:solidFill>
                            <a:srgbClr val="C00000"/>
                          </a:solidFill>
                          <a:effectLst/>
                          <a:latin typeface="MTF Hello Again" panose="02000500000000000000" pitchFamily="2" charset="0"/>
                        </a:rPr>
                        <a:t>-</a:t>
                      </a:r>
                      <a:r>
                        <a:rPr lang="fr-FR" sz="2800" b="0" i="0" u="none" baseline="0" dirty="0">
                          <a:solidFill>
                            <a:srgbClr val="FF9900"/>
                          </a:solidFill>
                          <a:effectLst/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2800" b="0" i="0" u="none" baseline="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barres</a:t>
                      </a:r>
                      <a:endParaRPr lang="fr-FR" sz="2800" b="0" i="0" u="non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842618"/>
                  </a:ext>
                </a:extLst>
              </a:tr>
            </a:tbl>
          </a:graphicData>
        </a:graphic>
      </p:graphicFrame>
      <p:pic>
        <p:nvPicPr>
          <p:cNvPr id="3" name="Picture 2" descr="Nombres Icons gratuit">
            <a:extLst>
              <a:ext uri="{FF2B5EF4-FFF2-40B4-BE49-F238E27FC236}">
                <a16:creationId xmlns:a16="http://schemas.microsoft.com/office/drawing/2014/main" id="{05069531-359B-CD25-8D4B-F3C1E24004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9703" y="361162"/>
            <a:ext cx="521252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7915EFCC-F7EE-AD41-AAB3-A3B6E50FF74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1977" y="373037"/>
            <a:ext cx="540000" cy="540000"/>
          </a:xfrm>
          <a:prstGeom prst="rect">
            <a:avLst/>
          </a:prstGeom>
        </p:spPr>
      </p:pic>
      <p:pic>
        <p:nvPicPr>
          <p:cNvPr id="6" name="Picture 2" descr="Dirigeants Icons gratuit">
            <a:extLst>
              <a:ext uri="{FF2B5EF4-FFF2-40B4-BE49-F238E27FC236}">
                <a16:creationId xmlns:a16="http://schemas.microsoft.com/office/drawing/2014/main" id="{64244DB1-A105-AE3E-F021-6667B2B221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71" b="7813"/>
          <a:stretch/>
        </p:blipFill>
        <p:spPr bwMode="auto">
          <a:xfrm>
            <a:off x="7978184" y="3611593"/>
            <a:ext cx="632195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Dirigeants Icons gratuit">
            <a:extLst>
              <a:ext uri="{FF2B5EF4-FFF2-40B4-BE49-F238E27FC236}">
                <a16:creationId xmlns:a16="http://schemas.microsoft.com/office/drawing/2014/main" id="{949E55FD-36B6-1004-B2B5-DC0202B653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9703" y="4429011"/>
            <a:ext cx="540000" cy="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Question Icons gratuit">
            <a:extLst>
              <a:ext uri="{FF2B5EF4-FFF2-40B4-BE49-F238E27FC236}">
                <a16:creationId xmlns:a16="http://schemas.microsoft.com/office/drawing/2014/main" id="{099B22B1-5334-9B9E-DCBC-9C9FC2D2A5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9703" y="6056481"/>
            <a:ext cx="540000" cy="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Nombres Icons gratuit">
            <a:extLst>
              <a:ext uri="{FF2B5EF4-FFF2-40B4-BE49-F238E27FC236}">
                <a16:creationId xmlns:a16="http://schemas.microsoft.com/office/drawing/2014/main" id="{E3736584-99E5-916F-7797-C2F957E838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8681" y="1190455"/>
            <a:ext cx="521252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D8BDBE40-3E78-0D7E-52B8-1401735FEB2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0955" y="1202330"/>
            <a:ext cx="540000" cy="540000"/>
          </a:xfrm>
          <a:prstGeom prst="rect">
            <a:avLst/>
          </a:prstGeom>
        </p:spPr>
      </p:pic>
      <p:pic>
        <p:nvPicPr>
          <p:cNvPr id="11" name="Picture 2" descr="Nombres Icons gratuit">
            <a:extLst>
              <a:ext uri="{FF2B5EF4-FFF2-40B4-BE49-F238E27FC236}">
                <a16:creationId xmlns:a16="http://schemas.microsoft.com/office/drawing/2014/main" id="{842B304D-C136-BCD3-6FE0-3DFC0DDC27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659" y="1995998"/>
            <a:ext cx="521252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D6F5742E-FC47-85A7-4DE6-EFF2CFD6577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9933" y="2007873"/>
            <a:ext cx="540000" cy="540000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CBECEA5F-B06F-76BB-19A9-A339ECF575C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3623" y="2801541"/>
            <a:ext cx="540000" cy="540000"/>
          </a:xfrm>
          <a:prstGeom prst="rect">
            <a:avLst/>
          </a:prstGeom>
        </p:spPr>
      </p:pic>
      <p:pic>
        <p:nvPicPr>
          <p:cNvPr id="16" name="Picture 6" descr="Dirigeants Icons gratuit">
            <a:extLst>
              <a:ext uri="{FF2B5EF4-FFF2-40B4-BE49-F238E27FC236}">
                <a16:creationId xmlns:a16="http://schemas.microsoft.com/office/drawing/2014/main" id="{791FB218-2554-24AB-777B-28E34AB3A8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8681" y="5234553"/>
            <a:ext cx="540000" cy="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2540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6E9DC865-2526-4018-B7A1-154DEF4A3422}"/>
              </a:ext>
            </a:extLst>
          </p:cNvPr>
          <p:cNvGraphicFramePr>
            <a:graphicFrameLocks noGrp="1"/>
          </p:cNvGraphicFramePr>
          <p:nvPr/>
        </p:nvGraphicFramePr>
        <p:xfrm>
          <a:off x="579438" y="390525"/>
          <a:ext cx="8640000" cy="579600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8640000">
                  <a:extLst>
                    <a:ext uri="{9D8B030D-6E8A-4147-A177-3AD203B41FA5}">
                      <a16:colId xmlns:a16="http://schemas.microsoft.com/office/drawing/2014/main" val="4091580909"/>
                    </a:ext>
                  </a:extLst>
                </a:gridCol>
              </a:tblGrid>
              <a:tr h="828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4000" b="0" i="0" u="none" dirty="0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 Centre</a:t>
                      </a:r>
                      <a:r>
                        <a:rPr lang="fr-FR" sz="4000" b="0" i="0" u="none" baseline="0" dirty="0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 de Langage Oral       </a:t>
                      </a:r>
                      <a:r>
                        <a:rPr lang="fr-FR" sz="4000" b="0" i="0" u="none" baseline="0" dirty="0">
                          <a:solidFill>
                            <a:srgbClr val="7F7F7F"/>
                          </a:solidFill>
                          <a:effectLst/>
                          <a:latin typeface="MTF Hello Again" panose="02000500000000000000" pitchFamily="2" charset="0"/>
                        </a:rPr>
                        <a:t>/</a:t>
                      </a:r>
                      <a:r>
                        <a:rPr lang="fr-FR" sz="4000" b="0" i="0" u="none" baseline="0" dirty="0"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4000" b="0" i="0" u="none" baseline="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de Lecture</a:t>
                      </a:r>
                      <a:endParaRPr lang="fr-FR" sz="4000" b="0" i="0" u="none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8329862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000" b="0" i="0" u="none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3600" b="0" i="0" u="none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Centre d’Ecriture       </a:t>
                      </a:r>
                      <a:r>
                        <a:rPr lang="fr-FR" sz="3600" b="0" i="0" u="none" baseline="0" dirty="0">
                          <a:solidFill>
                            <a:srgbClr val="7F7F7F"/>
                          </a:solidFill>
                          <a:effectLst/>
                          <a:latin typeface="MTF Hello Again" panose="02000500000000000000" pitchFamily="2" charset="0"/>
                        </a:rPr>
                        <a:t>/ </a:t>
                      </a:r>
                      <a:r>
                        <a:rPr lang="fr-FR" sz="3600" b="0" i="0" u="none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de Production écrite</a:t>
                      </a:r>
                      <a:endParaRPr lang="fr-FR" sz="4000" b="0" i="0" u="non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8392354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000" b="0" i="0" u="none" dirty="0">
                          <a:solidFill>
                            <a:srgbClr val="00B0F0"/>
                          </a:solidFill>
                          <a:effectLst/>
                          <a:latin typeface="MTF Hello Again" panose="02000500000000000000" pitchFamily="2" charset="0"/>
                        </a:rPr>
                        <a:t> Centre</a:t>
                      </a:r>
                      <a:r>
                        <a:rPr lang="fr-FR" sz="4000" b="0" i="0" u="none" baseline="0" dirty="0">
                          <a:solidFill>
                            <a:srgbClr val="00B0F0"/>
                          </a:solidFill>
                          <a:effectLst/>
                          <a:latin typeface="MTF Hello Again" panose="02000500000000000000" pitchFamily="2" charset="0"/>
                        </a:rPr>
                        <a:t> de Grammaire </a:t>
                      </a:r>
                      <a:r>
                        <a:rPr lang="fr-FR" sz="4000" b="0" i="0" u="none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/</a:t>
                      </a:r>
                      <a:r>
                        <a:rPr lang="fr-FR" sz="4000" b="0" i="0" u="none" baseline="0" dirty="0">
                          <a:solidFill>
                            <a:srgbClr val="00B0F0"/>
                          </a:solidFill>
                          <a:effectLst/>
                          <a:latin typeface="MTF Hello Again" panose="02000500000000000000" pitchFamily="2" charset="0"/>
                        </a:rPr>
                        <a:t> de Conjugaison</a:t>
                      </a:r>
                      <a:endParaRPr lang="fr-FR" sz="4000" b="0" i="0" u="none" dirty="0">
                        <a:solidFill>
                          <a:srgbClr val="00B0F0"/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4496083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4000" b="0" i="0" u="none" dirty="0">
                          <a:solidFill>
                            <a:schemeClr val="accent1"/>
                          </a:solidFill>
                          <a:effectLst/>
                          <a:latin typeface="MTF Hello Again" panose="02000500000000000000" pitchFamily="2" charset="0"/>
                        </a:rPr>
                        <a:t> Centre</a:t>
                      </a:r>
                      <a:r>
                        <a:rPr lang="fr-FR" sz="4000" b="0" i="0" u="none" baseline="0" dirty="0">
                          <a:solidFill>
                            <a:schemeClr val="accent1"/>
                          </a:solidFill>
                          <a:effectLst/>
                          <a:latin typeface="MTF Hello Again" panose="02000500000000000000" pitchFamily="2" charset="0"/>
                        </a:rPr>
                        <a:t> d’Orthographe        </a:t>
                      </a:r>
                      <a:r>
                        <a:rPr lang="fr-FR" sz="4000" b="0" i="0" u="none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/</a:t>
                      </a:r>
                      <a:r>
                        <a:rPr lang="fr-FR" sz="4000" b="0" i="0" u="none" baseline="0" dirty="0">
                          <a:solidFill>
                            <a:schemeClr val="accent1"/>
                          </a:solidFill>
                          <a:effectLst/>
                          <a:latin typeface="MTF Hello Again" panose="02000500000000000000" pitchFamily="2" charset="0"/>
                        </a:rPr>
                        <a:t> de Lexique</a:t>
                      </a:r>
                      <a:endParaRPr lang="fr-FR" sz="4000" b="0" i="0" u="none" dirty="0">
                        <a:solidFill>
                          <a:schemeClr val="accent1"/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4589252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4000" b="0" i="0" u="none" dirty="0">
                          <a:solidFill>
                            <a:schemeClr val="accent4"/>
                          </a:solidFill>
                          <a:effectLst/>
                          <a:latin typeface="MTF Hello Again" panose="02000500000000000000" pitchFamily="2" charset="0"/>
                        </a:rPr>
                        <a:t> Centre</a:t>
                      </a:r>
                      <a:r>
                        <a:rPr lang="fr-FR" sz="4000" b="0" i="0" u="none" baseline="0" dirty="0">
                          <a:solidFill>
                            <a:schemeClr val="accent4"/>
                          </a:solidFill>
                          <a:effectLst/>
                          <a:latin typeface="MTF Hello Again" panose="02000500000000000000" pitchFamily="2" charset="0"/>
                        </a:rPr>
                        <a:t> de Numération       </a:t>
                      </a:r>
                      <a:r>
                        <a:rPr lang="fr-FR" sz="4000" b="0" i="0" u="none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/</a:t>
                      </a:r>
                      <a:r>
                        <a:rPr lang="fr-FR" sz="4000" b="0" i="0" u="none" baseline="0" dirty="0">
                          <a:solidFill>
                            <a:schemeClr val="accent2"/>
                          </a:solidFill>
                          <a:effectLst/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4000" b="0" i="0" u="none" baseline="0" dirty="0">
                          <a:solidFill>
                            <a:srgbClr val="FF9933"/>
                          </a:solidFill>
                          <a:effectLst/>
                          <a:latin typeface="MTF Hello Again" panose="02000500000000000000" pitchFamily="2" charset="0"/>
                        </a:rPr>
                        <a:t>de Calcul</a:t>
                      </a:r>
                      <a:endParaRPr lang="fr-FR" sz="4000" b="0" i="0" u="none" dirty="0">
                        <a:solidFill>
                          <a:srgbClr val="FF9933"/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8212934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4000" b="0" i="0" u="none" dirty="0">
                          <a:solidFill>
                            <a:srgbClr val="FF0000"/>
                          </a:solidFill>
                          <a:effectLst/>
                          <a:latin typeface="MTF Hello Again" panose="02000500000000000000" pitchFamily="2" charset="0"/>
                        </a:rPr>
                        <a:t> Centre</a:t>
                      </a:r>
                      <a:r>
                        <a:rPr lang="fr-FR" sz="4000" b="0" i="0" u="none" baseline="0" dirty="0">
                          <a:solidFill>
                            <a:srgbClr val="FF0000"/>
                          </a:solidFill>
                          <a:effectLst/>
                          <a:latin typeface="MTF Hello Again" panose="02000500000000000000" pitchFamily="2" charset="0"/>
                        </a:rPr>
                        <a:t> de Géométrie       </a:t>
                      </a:r>
                      <a:r>
                        <a:rPr lang="fr-FR" sz="4000" b="0" i="0" u="none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/</a:t>
                      </a:r>
                      <a:r>
                        <a:rPr lang="fr-FR" sz="4000" b="0" i="0" u="none" baseline="0" dirty="0">
                          <a:solidFill>
                            <a:srgbClr val="C00000"/>
                          </a:solidFill>
                          <a:effectLst/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4000" b="0" i="0" u="none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de Mesures</a:t>
                      </a:r>
                      <a:endParaRPr lang="fr-FR" sz="4000" b="0" i="0" u="non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8535152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000" b="0" i="0" u="none" dirty="0">
                          <a:solidFill>
                            <a:srgbClr val="C00000"/>
                          </a:solidFill>
                          <a:effectLst/>
                          <a:latin typeface="MTF Hello Again" panose="02000500000000000000" pitchFamily="2" charset="0"/>
                        </a:rPr>
                        <a:t>Centre</a:t>
                      </a:r>
                      <a:r>
                        <a:rPr lang="fr-FR" sz="4000" b="0" i="0" u="none" baseline="0" dirty="0">
                          <a:solidFill>
                            <a:srgbClr val="C00000"/>
                          </a:solidFill>
                          <a:effectLst/>
                          <a:latin typeface="MTF Hello Again" panose="02000500000000000000" pitchFamily="2" charset="0"/>
                        </a:rPr>
                        <a:t> de Problèmes</a:t>
                      </a:r>
                      <a:endParaRPr lang="fr-FR" sz="4000" b="0" i="0" u="none" dirty="0">
                        <a:solidFill>
                          <a:srgbClr val="C00000"/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842618"/>
                  </a:ext>
                </a:extLst>
              </a:tr>
            </a:tbl>
          </a:graphicData>
        </a:graphic>
      </p:graphicFrame>
      <p:pic>
        <p:nvPicPr>
          <p:cNvPr id="3" name="Picture 2" descr="Discuter Icons gratuit">
            <a:extLst>
              <a:ext uri="{FF2B5EF4-FFF2-40B4-BE49-F238E27FC236}">
                <a16:creationId xmlns:a16="http://schemas.microsoft.com/office/drawing/2014/main" id="{3FC8CE1D-1B1C-47D8-9AFC-99508A0D5E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0789" y="536713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C557F239-C47B-450B-80C1-8421292DEFC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48" b="10400"/>
          <a:stretch/>
        </p:blipFill>
        <p:spPr>
          <a:xfrm>
            <a:off x="8164062" y="536713"/>
            <a:ext cx="709118" cy="54000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6F6D7AC7-B85C-4610-81B5-EB983B4C69D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8621" y="1389162"/>
            <a:ext cx="540000" cy="54000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F64D8922-50D8-4618-BE3F-CBDD6456D16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26582" y1="35294" x2="48101" y2="68235"/>
                        <a14:foregroundMark x1="48101" y1="68235" x2="58228" y2="36471"/>
                        <a14:foregroundMark x1="58228" y1="36471" x2="79747" y2="61176"/>
                        <a14:foregroundMark x1="79747" y1="61176" x2="65823" y2="61176"/>
                        <a14:foregroundMark x1="63291" y1="24706" x2="78481" y2="41176"/>
                        <a14:foregroundMark x1="27848" y1="70588" x2="56962" y2="70588"/>
                        <a14:foregroundMark x1="21519" y1="83529" x2="58228" y2="84706"/>
                        <a14:foregroundMark x1="58228" y1="84706" x2="60759" y2="8352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60488" y="1389162"/>
            <a:ext cx="501882" cy="5400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B9820816-CEA6-47B4-9186-02A7476D8FE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7248" y="2172037"/>
            <a:ext cx="540000" cy="540000"/>
          </a:xfrm>
          <a:prstGeom prst="rect">
            <a:avLst/>
          </a:prstGeom>
        </p:spPr>
      </p:pic>
      <p:pic>
        <p:nvPicPr>
          <p:cNvPr id="10" name="Picture 2" descr="Dictionnaire Icons gratuit">
            <a:extLst>
              <a:ext uri="{FF2B5EF4-FFF2-40B4-BE49-F238E27FC236}">
                <a16:creationId xmlns:a16="http://schemas.microsoft.com/office/drawing/2014/main" id="{42521336-C886-4079-865D-58DB2D0772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4062" y="3043126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Nombres Icons gratuit">
            <a:extLst>
              <a:ext uri="{FF2B5EF4-FFF2-40B4-BE49-F238E27FC236}">
                <a16:creationId xmlns:a16="http://schemas.microsoft.com/office/drawing/2014/main" id="{66378F00-CE20-4AB7-825F-150178104D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7365" y="3829569"/>
            <a:ext cx="521252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B4B8780F-992F-47E1-8528-89E52A6C33FB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4062" y="3829569"/>
            <a:ext cx="540000" cy="540000"/>
          </a:xfrm>
          <a:prstGeom prst="rect">
            <a:avLst/>
          </a:prstGeom>
        </p:spPr>
      </p:pic>
      <p:pic>
        <p:nvPicPr>
          <p:cNvPr id="13" name="Picture 2" descr="Dirigeants Icons gratuit">
            <a:extLst>
              <a:ext uri="{FF2B5EF4-FFF2-40B4-BE49-F238E27FC236}">
                <a16:creationId xmlns:a16="http://schemas.microsoft.com/office/drawing/2014/main" id="{BB935D1B-2866-451D-AB11-5C0B8CD074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71" b="7813"/>
          <a:stretch/>
        </p:blipFill>
        <p:spPr bwMode="auto">
          <a:xfrm>
            <a:off x="4850866" y="4650552"/>
            <a:ext cx="632195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" descr="Dirigeants Icons gratuit">
            <a:extLst>
              <a:ext uri="{FF2B5EF4-FFF2-40B4-BE49-F238E27FC236}">
                <a16:creationId xmlns:a16="http://schemas.microsoft.com/office/drawing/2014/main" id="{1241DF7A-8792-4919-8200-FC9311F5A7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4062" y="4640613"/>
            <a:ext cx="540000" cy="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Question Icons gratuit">
            <a:extLst>
              <a:ext uri="{FF2B5EF4-FFF2-40B4-BE49-F238E27FC236}">
                <a16:creationId xmlns:a16="http://schemas.microsoft.com/office/drawing/2014/main" id="{5145CCE1-0A44-430D-B78F-FA343BB1EE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7112" y="5492474"/>
            <a:ext cx="540000" cy="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7D3D94D2-0A38-4192-80F3-2771D17C2BC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927600" y="2928525"/>
            <a:ext cx="75236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280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6E9DC865-2526-4018-B7A1-154DEF4A34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233193"/>
              </p:ext>
            </p:extLst>
          </p:nvPr>
        </p:nvGraphicFramePr>
        <p:xfrm>
          <a:off x="579438" y="390525"/>
          <a:ext cx="8640000" cy="331200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8640000">
                  <a:extLst>
                    <a:ext uri="{9D8B030D-6E8A-4147-A177-3AD203B41FA5}">
                      <a16:colId xmlns:a16="http://schemas.microsoft.com/office/drawing/2014/main" val="4091580909"/>
                    </a:ext>
                  </a:extLst>
                </a:gridCol>
              </a:tblGrid>
              <a:tr h="82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000" i="0" u="none" baseline="0" dirty="0">
                          <a:solidFill>
                            <a:schemeClr val="accent6"/>
                          </a:solidFill>
                          <a:effectLst/>
                          <a:latin typeface="MTF Hello Again" panose="02000500000000000000" pitchFamily="2" charset="0"/>
                        </a:rPr>
                        <a:t>Centre de Questionner le monde</a:t>
                      </a:r>
                      <a:endParaRPr lang="fr-FR" sz="4000" i="0" u="none" dirty="0">
                        <a:solidFill>
                          <a:srgbClr val="CC3399"/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5802368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000" i="0" u="none" baseline="0" dirty="0">
                          <a:solidFill>
                            <a:srgbClr val="9999FF"/>
                          </a:solidFill>
                          <a:effectLst/>
                          <a:latin typeface="MTF Hello Again" panose="02000500000000000000" pitchFamily="2" charset="0"/>
                        </a:rPr>
                        <a:t>Centre d’Arts et d’Ecoute musicale</a:t>
                      </a:r>
                      <a:endParaRPr lang="fr-FR" sz="4000" i="0" u="none" dirty="0">
                        <a:solidFill>
                          <a:srgbClr val="CC3399"/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08932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000" i="0" u="none" dirty="0">
                          <a:solidFill>
                            <a:srgbClr val="FF7C80"/>
                          </a:solidFill>
                          <a:effectLst/>
                          <a:latin typeface="MTF Hello Again" panose="02000500000000000000" pitchFamily="2" charset="0"/>
                        </a:rPr>
                        <a:t>Centre de Mémoire et d’Attention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3976613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4000" i="0" u="none" dirty="0">
                          <a:solidFill>
                            <a:srgbClr val="FF9900"/>
                          </a:solidFill>
                          <a:effectLst/>
                          <a:latin typeface="MTF Hello Again" panose="02000500000000000000" pitchFamily="2" charset="0"/>
                        </a:rPr>
                        <a:t>Centre</a:t>
                      </a:r>
                      <a:r>
                        <a:rPr lang="fr-FR" sz="4000" i="0" u="none" baseline="0" dirty="0">
                          <a:solidFill>
                            <a:srgbClr val="FF9900"/>
                          </a:solidFill>
                          <a:effectLst/>
                          <a:latin typeface="MTF Hello Again" panose="02000500000000000000" pitchFamily="2" charset="0"/>
                        </a:rPr>
                        <a:t> d’Anglais </a:t>
                      </a:r>
                      <a:r>
                        <a:rPr lang="fr-FR" sz="4000" i="0" u="none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/ </a:t>
                      </a:r>
                      <a:r>
                        <a:rPr lang="fr-FR" sz="4000" i="0" u="none" baseline="0" dirty="0">
                          <a:solidFill>
                            <a:srgbClr val="FFC000"/>
                          </a:solidFill>
                          <a:effectLst/>
                          <a:latin typeface="MTF Hello Again" panose="02000500000000000000" pitchFamily="2" charset="0"/>
                        </a:rPr>
                        <a:t>d’Allemand</a:t>
                      </a:r>
                      <a:endParaRPr lang="fr-FR" sz="4000" i="0" u="none" dirty="0">
                        <a:solidFill>
                          <a:srgbClr val="9999FF"/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633418"/>
                  </a:ext>
                </a:extLst>
              </a:tr>
            </a:tbl>
          </a:graphicData>
        </a:graphic>
      </p:graphicFrame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32EF020D-BAE1-4507-ABA4-C66FA4E51B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132504"/>
              </p:ext>
            </p:extLst>
          </p:nvPr>
        </p:nvGraphicFramePr>
        <p:xfrm>
          <a:off x="579438" y="3892964"/>
          <a:ext cx="8640000" cy="248400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8640000">
                  <a:extLst>
                    <a:ext uri="{9D8B030D-6E8A-4147-A177-3AD203B41FA5}">
                      <a16:colId xmlns:a16="http://schemas.microsoft.com/office/drawing/2014/main" val="1362882415"/>
                    </a:ext>
                  </a:extLst>
                </a:gridCol>
              </a:tblGrid>
              <a:tr h="82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i="0" u="none" baseline="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               Arc-en-ciel -</a:t>
                      </a:r>
                      <a:r>
                        <a:rPr lang="fr-FR" sz="3200" i="0" u="none" baseline="0" dirty="0">
                          <a:solidFill>
                            <a:schemeClr val="bg1"/>
                          </a:solidFill>
                          <a:effectLst/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3200" b="1" i="0" u="none" baseline="0" dirty="0">
                          <a:solidFill>
                            <a:schemeClr val="bg1"/>
                          </a:solidFill>
                          <a:effectLst/>
                          <a:latin typeface="MTF Hello Again" panose="02000500000000000000" pitchFamily="2" charset="0"/>
                        </a:rPr>
                        <a:t>Ecriture de lettres</a:t>
                      </a:r>
                      <a:endParaRPr lang="fr-FR" sz="3200" b="1" i="0" u="none" dirty="0">
                        <a:solidFill>
                          <a:schemeClr val="bg1"/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4501483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i="0" u="none" baseline="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                  </a:t>
                      </a:r>
                      <a:r>
                        <a:rPr lang="fr-FR" sz="2800" i="0" u="none" baseline="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Arc-en-ciel - </a:t>
                      </a:r>
                      <a:r>
                        <a:rPr lang="fr-FR" sz="2800" i="0" u="none" baseline="0" dirty="0">
                          <a:solidFill>
                            <a:schemeClr val="bg1"/>
                          </a:solidFill>
                          <a:effectLst/>
                          <a:latin typeface="MTF Hello Again" panose="02000500000000000000" pitchFamily="2" charset="0"/>
                        </a:rPr>
                        <a:t>Copie de mots et de phrases</a:t>
                      </a:r>
                      <a:endParaRPr lang="fr-FR" sz="3200" i="0" u="none" dirty="0">
                        <a:solidFill>
                          <a:schemeClr val="bg1"/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4968389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3200" i="0" u="none" baseline="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                 Arc-en-ciel - </a:t>
                      </a:r>
                      <a:r>
                        <a:rPr lang="fr-FR" sz="3200" i="0" u="none" baseline="0" dirty="0">
                          <a:solidFill>
                            <a:schemeClr val="bg1"/>
                          </a:solidFill>
                          <a:effectLst/>
                          <a:latin typeface="MTF Hello Again" panose="02000500000000000000" pitchFamily="2" charset="0"/>
                        </a:rPr>
                        <a:t>Fluence</a:t>
                      </a:r>
                      <a:endParaRPr lang="fr-FR" sz="3200" i="0" u="none" dirty="0">
                        <a:solidFill>
                          <a:schemeClr val="bg1"/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639043"/>
                  </a:ext>
                </a:extLst>
              </a:tr>
            </a:tbl>
          </a:graphicData>
        </a:graphic>
      </p:graphicFrame>
      <p:pic>
        <p:nvPicPr>
          <p:cNvPr id="6" name="Picture 4" descr="Arc-en-ciel Icons gratuit">
            <a:extLst>
              <a:ext uri="{FF2B5EF4-FFF2-40B4-BE49-F238E27FC236}">
                <a16:creationId xmlns:a16="http://schemas.microsoft.com/office/drawing/2014/main" id="{2EAF5482-7959-4E31-8285-37792E50D4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47" b="22871"/>
          <a:stretch/>
        </p:blipFill>
        <p:spPr bwMode="auto">
          <a:xfrm>
            <a:off x="1125479" y="4823215"/>
            <a:ext cx="1072484" cy="598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Arc-en-ciel Icons gratuit">
            <a:extLst>
              <a:ext uri="{FF2B5EF4-FFF2-40B4-BE49-F238E27FC236}">
                <a16:creationId xmlns:a16="http://schemas.microsoft.com/office/drawing/2014/main" id="{AF5B31E0-6434-4B56-AF29-FA56571D1F0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47" b="22871"/>
          <a:stretch/>
        </p:blipFill>
        <p:spPr bwMode="auto">
          <a:xfrm>
            <a:off x="1938422" y="5652307"/>
            <a:ext cx="1072484" cy="598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DCC0C93F-995A-4869-B8EA-C21EB70C020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842" y="520792"/>
            <a:ext cx="540000" cy="54000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DBF8FAC6-10F4-4AED-8BCD-56B266C856B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6940" y="1368455"/>
            <a:ext cx="540000" cy="540000"/>
          </a:xfrm>
          <a:prstGeom prst="rect">
            <a:avLst/>
          </a:prstGeom>
        </p:spPr>
      </p:pic>
      <p:pic>
        <p:nvPicPr>
          <p:cNvPr id="10" name="Picture 2" descr="Cerveau Icons gratuit">
            <a:extLst>
              <a:ext uri="{FF2B5EF4-FFF2-40B4-BE49-F238E27FC236}">
                <a16:creationId xmlns:a16="http://schemas.microsoft.com/office/drawing/2014/main" id="{BE822CE8-EB7E-4245-8F21-1A890842A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818" y="2168203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F68B714D-606D-473D-AD12-3AE7816B58B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75887" y="3046357"/>
            <a:ext cx="611053" cy="540000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6635D421-A33F-42C5-AA02-69B1A25BF55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>
                        <a14:foregroundMark x1="23077" y1="27273" x2="46154" y2="68182"/>
                        <a14:foregroundMark x1="46154" y1="68182" x2="75000" y2="31818"/>
                        <a14:foregroundMark x1="75000" y1="31818" x2="82051" y2="77273"/>
                        <a14:foregroundMark x1="82051" y1="77273" x2="50000" y2="85606"/>
                        <a14:foregroundMark x1="50000" y1="85606" x2="29487" y2="8257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80476" y="5595779"/>
            <a:ext cx="850909" cy="720000"/>
          </a:xfrm>
          <a:prstGeom prst="rect">
            <a:avLst/>
          </a:prstGeom>
        </p:spPr>
      </p:pic>
      <p:pic>
        <p:nvPicPr>
          <p:cNvPr id="14" name="Picture 4" descr="Arc-en-ciel Icons gratuit">
            <a:extLst>
              <a:ext uri="{FF2B5EF4-FFF2-40B4-BE49-F238E27FC236}">
                <a16:creationId xmlns:a16="http://schemas.microsoft.com/office/drawing/2014/main" id="{7D17C616-1DA0-4004-B93D-AF51ED186A8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47" b="22871"/>
          <a:stretch/>
        </p:blipFill>
        <p:spPr bwMode="auto">
          <a:xfrm>
            <a:off x="1350486" y="3994123"/>
            <a:ext cx="1072484" cy="598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B3C82C17-A1C0-4C04-A474-706FC9D5E673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>
                        <a14:foregroundMark x1="26582" y1="35294" x2="48101" y2="68235"/>
                        <a14:foregroundMark x1="48101" y1="68235" x2="58228" y2="36471"/>
                        <a14:foregroundMark x1="58228" y1="36471" x2="79747" y2="61176"/>
                        <a14:foregroundMark x1="79747" y1="61176" x2="65823" y2="61176"/>
                        <a14:foregroundMark x1="63291" y1="24706" x2="78481" y2="41176"/>
                        <a14:foregroundMark x1="27848" y1="70588" x2="56962" y2="70588"/>
                        <a14:foregroundMark x1="21519" y1="83529" x2="58228" y2="84706"/>
                        <a14:foregroundMark x1="58228" y1="84706" x2="60759" y2="83529"/>
                      </a14:backgroundRemoval>
                    </a14:imgEffect>
                  </a14:imgLayer>
                </a14:imgProps>
              </a:ext>
            </a:extLst>
          </a:blip>
          <a:srcRect l="8384" t="7094" r="5580" b="4711"/>
          <a:stretch/>
        </p:blipFill>
        <p:spPr>
          <a:xfrm>
            <a:off x="2541219" y="3956636"/>
            <a:ext cx="652799" cy="720000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C00C7ED7-B77B-468F-9BB1-958245377CD4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>
                        <a14:foregroundMark x1="26582" y1="35294" x2="48101" y2="68235"/>
                        <a14:foregroundMark x1="48101" y1="68235" x2="58228" y2="36471"/>
                        <a14:foregroundMark x1="58228" y1="36471" x2="79747" y2="61176"/>
                        <a14:foregroundMark x1="79747" y1="61176" x2="65823" y2="61176"/>
                        <a14:foregroundMark x1="63291" y1="24706" x2="78481" y2="41176"/>
                        <a14:foregroundMark x1="27848" y1="70588" x2="56962" y2="70588"/>
                        <a14:foregroundMark x1="21519" y1="83529" x2="58228" y2="84706"/>
                        <a14:foregroundMark x1="58228" y1="84706" x2="60759" y2="83529"/>
                      </a14:backgroundRemoval>
                    </a14:imgEffect>
                  </a14:imgLayer>
                </a14:imgProps>
              </a:ext>
            </a:extLst>
          </a:blip>
          <a:srcRect l="8384" t="7094" r="5580" b="4711"/>
          <a:stretch/>
        </p:blipFill>
        <p:spPr>
          <a:xfrm>
            <a:off x="2323043" y="4784834"/>
            <a:ext cx="652799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546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6E9DC865-2526-4018-B7A1-154DEF4A34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598676"/>
              </p:ext>
            </p:extLst>
          </p:nvPr>
        </p:nvGraphicFramePr>
        <p:xfrm>
          <a:off x="579438" y="390525"/>
          <a:ext cx="8640000" cy="496800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8640000">
                  <a:extLst>
                    <a:ext uri="{9D8B030D-6E8A-4147-A177-3AD203B41FA5}">
                      <a16:colId xmlns:a16="http://schemas.microsoft.com/office/drawing/2014/main" val="4091580909"/>
                    </a:ext>
                  </a:extLst>
                </a:gridCol>
              </a:tblGrid>
              <a:tr h="828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i="0" u="none" baseline="0" dirty="0">
                          <a:solidFill>
                            <a:schemeClr val="bg1"/>
                          </a:solidFill>
                          <a:effectLst/>
                          <a:latin typeface="MTF Hello Again" panose="02000500000000000000" pitchFamily="2" charset="0"/>
                        </a:rPr>
                        <a:t>        </a:t>
                      </a:r>
                      <a:r>
                        <a:rPr lang="fr-FR" sz="2800" i="0" u="none" baseline="0" dirty="0">
                          <a:solidFill>
                            <a:schemeClr val="bg1"/>
                          </a:solidFill>
                          <a:effectLst/>
                          <a:latin typeface="MTF Hello Again" panose="02000500000000000000" pitchFamily="2" charset="0"/>
                        </a:rPr>
                        <a:t>VALIDATION - </a:t>
                      </a:r>
                      <a:r>
                        <a:rPr lang="fr-FR" sz="2800" b="1" i="0" u="none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Ecriture         </a:t>
                      </a:r>
                      <a:r>
                        <a:rPr lang="fr-FR" sz="2800" i="0" u="none" baseline="0" dirty="0">
                          <a:solidFill>
                            <a:srgbClr val="7F7F7F"/>
                          </a:solidFill>
                          <a:effectLst/>
                          <a:latin typeface="MTF Hello Again" panose="02000500000000000000" pitchFamily="2" charset="0"/>
                        </a:rPr>
                        <a:t>/ </a:t>
                      </a:r>
                      <a:r>
                        <a:rPr lang="fr-FR" sz="2800" i="0" u="none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Production écrite</a:t>
                      </a:r>
                      <a:endParaRPr lang="fr-FR" sz="3200" b="1" i="0" u="non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668028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i="0" u="none" baseline="0" dirty="0">
                          <a:solidFill>
                            <a:schemeClr val="bg1"/>
                          </a:solidFill>
                          <a:effectLst/>
                          <a:latin typeface="MTF Hello Again" panose="02000500000000000000" pitchFamily="2" charset="0"/>
                        </a:rPr>
                        <a:t>           </a:t>
                      </a:r>
                      <a:r>
                        <a:rPr lang="fr-FR" sz="3200" i="0" u="none" baseline="0" dirty="0">
                          <a:solidFill>
                            <a:schemeClr val="bg1"/>
                          </a:solidFill>
                          <a:effectLst/>
                          <a:latin typeface="MTF Hello Again" panose="02000500000000000000" pitchFamily="2" charset="0"/>
                        </a:rPr>
                        <a:t>VALIDATION - </a:t>
                      </a:r>
                      <a:r>
                        <a:rPr lang="fr-FR" sz="3200" i="0" u="none" baseline="0" dirty="0">
                          <a:solidFill>
                            <a:srgbClr val="00B0F0"/>
                          </a:solidFill>
                          <a:effectLst/>
                          <a:latin typeface="MTF Hello Again" panose="02000500000000000000" pitchFamily="2" charset="0"/>
                        </a:rPr>
                        <a:t>Grammaire </a:t>
                      </a:r>
                      <a:r>
                        <a:rPr lang="fr-FR" sz="3200" i="0" u="none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/</a:t>
                      </a:r>
                      <a:r>
                        <a:rPr lang="fr-FR" sz="3200" i="0" u="none" baseline="0" dirty="0">
                          <a:solidFill>
                            <a:srgbClr val="00B0F0"/>
                          </a:solidFill>
                          <a:effectLst/>
                          <a:latin typeface="MTF Hello Again" panose="02000500000000000000" pitchFamily="2" charset="0"/>
                        </a:rPr>
                        <a:t> Conjugaison</a:t>
                      </a:r>
                      <a:endParaRPr lang="fr-FR" sz="2800" i="0" u="none" dirty="0">
                        <a:solidFill>
                          <a:srgbClr val="00B0F0"/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8932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2800" i="0" u="none" baseline="0" dirty="0">
                          <a:solidFill>
                            <a:schemeClr val="bg1"/>
                          </a:solidFill>
                          <a:effectLst/>
                          <a:latin typeface="MTF Hello Again" panose="02000500000000000000" pitchFamily="2" charset="0"/>
                        </a:rPr>
                        <a:t>           </a:t>
                      </a:r>
                      <a:r>
                        <a:rPr lang="fr-FR" sz="3200" i="0" u="none" baseline="0" dirty="0">
                          <a:solidFill>
                            <a:schemeClr val="bg1"/>
                          </a:solidFill>
                          <a:effectLst/>
                          <a:latin typeface="MTF Hello Again" panose="02000500000000000000" pitchFamily="2" charset="0"/>
                        </a:rPr>
                        <a:t>VALIDATION - </a:t>
                      </a:r>
                      <a:r>
                        <a:rPr lang="fr-FR" sz="3200" i="0" u="none" baseline="0" dirty="0">
                          <a:solidFill>
                            <a:schemeClr val="accent1"/>
                          </a:solidFill>
                          <a:effectLst/>
                          <a:latin typeface="MTF Hello Again" panose="02000500000000000000" pitchFamily="2" charset="0"/>
                        </a:rPr>
                        <a:t>Orthographe          </a:t>
                      </a:r>
                      <a:r>
                        <a:rPr lang="fr-FR" sz="3200" b="0" i="0" u="none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/</a:t>
                      </a:r>
                      <a:r>
                        <a:rPr lang="fr-FR" sz="3200" b="0" i="0" u="none" baseline="0" dirty="0">
                          <a:solidFill>
                            <a:schemeClr val="accent1"/>
                          </a:solidFill>
                          <a:effectLst/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3200" i="0" u="none" baseline="0" dirty="0">
                          <a:solidFill>
                            <a:schemeClr val="accent1"/>
                          </a:solidFill>
                          <a:effectLst/>
                          <a:latin typeface="MTF Hello Again" panose="02000500000000000000" pitchFamily="2" charset="0"/>
                        </a:rPr>
                        <a:t>Lexique</a:t>
                      </a:r>
                      <a:endParaRPr lang="fr-FR" sz="2800" i="0" u="none" dirty="0">
                        <a:solidFill>
                          <a:schemeClr val="accent1"/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976613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3200" i="0" u="none" baseline="0" dirty="0">
                          <a:solidFill>
                            <a:schemeClr val="bg1"/>
                          </a:solidFill>
                          <a:effectLst/>
                          <a:latin typeface="MTF Hello Again" panose="02000500000000000000" pitchFamily="2" charset="0"/>
                        </a:rPr>
                        <a:t>          VALIDATION - </a:t>
                      </a:r>
                      <a:r>
                        <a:rPr lang="fr-FR" sz="3200" i="0" u="none" baseline="0" dirty="0">
                          <a:solidFill>
                            <a:schemeClr val="accent4"/>
                          </a:solidFill>
                          <a:effectLst/>
                          <a:latin typeface="MTF Hello Again" panose="02000500000000000000" pitchFamily="2" charset="0"/>
                        </a:rPr>
                        <a:t>Numération         </a:t>
                      </a:r>
                      <a:r>
                        <a:rPr lang="fr-FR" sz="3200" i="0" u="none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/</a:t>
                      </a:r>
                      <a:r>
                        <a:rPr lang="fr-FR" sz="3200" i="0" u="none" baseline="0" dirty="0">
                          <a:solidFill>
                            <a:schemeClr val="accent2"/>
                          </a:solidFill>
                          <a:effectLst/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3200" i="0" u="none" baseline="0" dirty="0">
                          <a:solidFill>
                            <a:srgbClr val="FF9933"/>
                          </a:solidFill>
                          <a:effectLst/>
                          <a:latin typeface="MTF Hello Again" panose="02000500000000000000" pitchFamily="2" charset="0"/>
                        </a:rPr>
                        <a:t>Calcul</a:t>
                      </a:r>
                      <a:endParaRPr lang="fr-FR" sz="3200" i="0" u="none" dirty="0">
                        <a:solidFill>
                          <a:srgbClr val="FF9933"/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33418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3200" i="0" u="none" baseline="0" dirty="0">
                          <a:solidFill>
                            <a:schemeClr val="bg1"/>
                          </a:solidFill>
                          <a:effectLst/>
                          <a:latin typeface="MTF Hello Again" panose="02000500000000000000" pitchFamily="2" charset="0"/>
                        </a:rPr>
                        <a:t>          VALIDATION - </a:t>
                      </a:r>
                      <a:r>
                        <a:rPr lang="fr-FR" sz="3200" i="0" u="none" baseline="0" dirty="0">
                          <a:solidFill>
                            <a:srgbClr val="FF0000"/>
                          </a:solidFill>
                          <a:effectLst/>
                          <a:latin typeface="MTF Hello Again" panose="02000500000000000000" pitchFamily="2" charset="0"/>
                        </a:rPr>
                        <a:t>Géométrie         </a:t>
                      </a:r>
                      <a:r>
                        <a:rPr lang="fr-FR" sz="3200" i="0" u="none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/</a:t>
                      </a:r>
                      <a:r>
                        <a:rPr lang="fr-FR" sz="3200" i="0" u="none" baseline="0" dirty="0">
                          <a:solidFill>
                            <a:srgbClr val="C00000"/>
                          </a:solidFill>
                          <a:effectLst/>
                          <a:latin typeface="MTF Hello Again" panose="02000500000000000000" pitchFamily="2" charset="0"/>
                        </a:rPr>
                        <a:t> </a:t>
                      </a:r>
                      <a:r>
                        <a:rPr lang="fr-FR" sz="3200" i="0" u="none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Mesures</a:t>
                      </a:r>
                      <a:endParaRPr lang="fr-FR" sz="3200" i="0" u="none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820483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i="0" u="none" baseline="0" dirty="0">
                          <a:solidFill>
                            <a:schemeClr val="bg1"/>
                          </a:solidFill>
                          <a:effectLst/>
                          <a:latin typeface="MTF Hello Again" panose="02000500000000000000" pitchFamily="2" charset="0"/>
                        </a:rPr>
                        <a:t>                    VALIDATION - </a:t>
                      </a:r>
                      <a:r>
                        <a:rPr lang="fr-FR" sz="3200" i="0" u="none" baseline="0" dirty="0">
                          <a:solidFill>
                            <a:srgbClr val="C00000"/>
                          </a:solidFill>
                          <a:effectLst/>
                          <a:latin typeface="MTF Hello Again" panose="02000500000000000000" pitchFamily="2" charset="0"/>
                        </a:rPr>
                        <a:t>Problèmes</a:t>
                      </a:r>
                      <a:endParaRPr lang="fr-FR" sz="3200" i="0" u="none" dirty="0">
                        <a:solidFill>
                          <a:srgbClr val="C00000"/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191345"/>
                  </a:ext>
                </a:extLst>
              </a:tr>
            </a:tbl>
          </a:graphicData>
        </a:graphic>
      </p:graphicFrame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E27D953B-03F1-4CED-B2E7-4655E10601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4036203"/>
              </p:ext>
            </p:extLst>
          </p:nvPr>
        </p:nvGraphicFramePr>
        <p:xfrm>
          <a:off x="579438" y="5519034"/>
          <a:ext cx="8640000" cy="82800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8640000">
                  <a:extLst>
                    <a:ext uri="{9D8B030D-6E8A-4147-A177-3AD203B41FA5}">
                      <a16:colId xmlns:a16="http://schemas.microsoft.com/office/drawing/2014/main" val="4091580909"/>
                    </a:ext>
                  </a:extLst>
                </a:gridCol>
              </a:tblGrid>
              <a:tr h="828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3200" i="0" u="none" baseline="0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                      Arc-en-ciel - </a:t>
                      </a:r>
                      <a:r>
                        <a:rPr lang="fr-FR" sz="3200" i="0" u="none" baseline="0" dirty="0">
                          <a:solidFill>
                            <a:schemeClr val="bg1"/>
                          </a:solidFill>
                          <a:effectLst/>
                          <a:latin typeface="MTF Hello Again" panose="02000500000000000000" pitchFamily="2" charset="0"/>
                        </a:rPr>
                        <a:t>Calcul mental</a:t>
                      </a:r>
                      <a:endParaRPr lang="fr-FR" sz="3200" i="0" u="none" dirty="0">
                        <a:solidFill>
                          <a:schemeClr val="bg1"/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33418"/>
                  </a:ext>
                </a:extLst>
              </a:tr>
            </a:tbl>
          </a:graphicData>
        </a:graphic>
      </p:graphicFrame>
      <p:pic>
        <p:nvPicPr>
          <p:cNvPr id="5" name="Picture 4" descr="Arc-en-ciel Icons gratuit">
            <a:extLst>
              <a:ext uri="{FF2B5EF4-FFF2-40B4-BE49-F238E27FC236}">
                <a16:creationId xmlns:a16="http://schemas.microsoft.com/office/drawing/2014/main" id="{37353EB5-AFA7-4872-A553-94235C425E6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47" b="22871"/>
          <a:stretch/>
        </p:blipFill>
        <p:spPr bwMode="auto">
          <a:xfrm>
            <a:off x="1909927" y="5624690"/>
            <a:ext cx="1072484" cy="598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B759779C-E65F-4DE9-AC43-A2B10A40590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836" b="94336" l="3711" r="99023">
                        <a14:foregroundMark x1="13086" y1="12109" x2="38281" y2="38672"/>
                        <a14:foregroundMark x1="17773" y1="38281" x2="34570" y2="35938"/>
                        <a14:foregroundMark x1="34570" y1="35938" x2="8789" y2="34375"/>
                        <a14:foregroundMark x1="41797" y1="33203" x2="44141" y2="12891"/>
                        <a14:foregroundMark x1="41016" y1="7031" x2="27148" y2="7031"/>
                        <a14:foregroundMark x1="9180" y1="7813" x2="37891" y2="41016"/>
                        <a14:foregroundMark x1="39063" y1="46484" x2="39063" y2="46484"/>
                        <a14:foregroundMark x1="39063" y1="46484" x2="21680" y2="42969"/>
                        <a14:foregroundMark x1="9570" y1="40234" x2="11133" y2="44531"/>
                        <a14:foregroundMark x1="9570" y1="62695" x2="22852" y2="80664"/>
                        <a14:foregroundMark x1="42188" y1="63086" x2="40625" y2="88086"/>
                        <a14:foregroundMark x1="42969" y1="94336" x2="6055" y2="71289"/>
                        <a14:foregroundMark x1="11523" y1="90039" x2="7617" y2="76367"/>
                        <a14:foregroundMark x1="6055" y1="66602" x2="16992" y2="92773"/>
                        <a14:foregroundMark x1="3711" y1="88867" x2="10742" y2="93164"/>
                        <a14:foregroundMark x1="62109" y1="14844" x2="99023" y2="11719"/>
                        <a14:foregroundMark x1="46094" y1="29297" x2="62891" y2="4335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6508" y="5573034"/>
            <a:ext cx="720000" cy="720000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4112FE4A-4875-4D91-A8E9-A4C749E9AE2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26582" y1="35294" x2="48101" y2="68235"/>
                        <a14:foregroundMark x1="48101" y1="68235" x2="58228" y2="36471"/>
                        <a14:foregroundMark x1="58228" y1="36471" x2="79747" y2="61176"/>
                        <a14:foregroundMark x1="79747" y1="61176" x2="65823" y2="61176"/>
                        <a14:foregroundMark x1="63291" y1="24706" x2="78481" y2="41176"/>
                        <a14:foregroundMark x1="27848" y1="70588" x2="56962" y2="70588"/>
                        <a14:foregroundMark x1="21519" y1="83529" x2="58228" y2="84706"/>
                        <a14:foregroundMark x1="58228" y1="84706" x2="60759" y2="83529"/>
                      </a14:backgroundRemoval>
                    </a14:imgEffect>
                  </a14:imgLayer>
                </a14:imgProps>
              </a:ext>
            </a:extLst>
          </a:blip>
          <a:srcRect l="8384" t="7094" r="5580" b="4711"/>
          <a:stretch/>
        </p:blipFill>
        <p:spPr>
          <a:xfrm>
            <a:off x="4727575" y="433926"/>
            <a:ext cx="652799" cy="720000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F43E4738-36FE-4B72-8E7F-D930532A012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7034" b="92049" l="9418" r="93629">
                        <a14:foregroundMark x1="10249" y1="92049" x2="83934" y2="15291"/>
                        <a14:foregroundMark x1="29640" y1="62691" x2="50416" y2="40061"/>
                        <a14:foregroundMark x1="43490" y1="72171" x2="80332" y2="26911"/>
                        <a14:foregroundMark x1="54571" y1="34862" x2="62327" y2="29052"/>
                        <a14:foregroundMark x1="80332" y1="11009" x2="87535" y2="20489"/>
                        <a14:foregroundMark x1="86150" y1="9786" x2="89197" y2="14067"/>
                        <a14:foregroundMark x1="83102" y1="7034" x2="83102" y2="7034"/>
                        <a14:foregroundMark x1="83102" y1="7034" x2="83102" y2="7034"/>
                        <a14:foregroundMark x1="93629" y1="17125" x2="93629" y2="17125"/>
                        <a14:foregroundMark x1="73407" y1="15291" x2="73407" y2="15291"/>
                        <a14:foregroundMark x1="68975" y1="18654" x2="86704" y2="23853"/>
                        <a14:foregroundMark x1="64543" y1="23547" x2="64543" y2="23547"/>
                        <a14:foregroundMark x1="24100" y1="64526" x2="24100" y2="64526"/>
                        <a14:foregroundMark x1="39612" y1="76147" x2="39612" y2="76147"/>
                        <a14:foregroundMark x1="25208" y1="84098" x2="25208" y2="84098"/>
                        <a14:foregroundMark x1="35457" y1="78899" x2="35457" y2="7889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073419" y="433926"/>
            <a:ext cx="794862" cy="720000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83E0BD33-7245-48A3-B4D1-A8422F2ABB1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>
                        <a14:foregroundMark x1="61290" y1="16667" x2="36559" y2="1666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86562" y="433926"/>
            <a:ext cx="744000" cy="720000"/>
          </a:xfrm>
          <a:prstGeom prst="rect">
            <a:avLst/>
          </a:prstGeom>
        </p:spPr>
      </p:pic>
      <p:pic>
        <p:nvPicPr>
          <p:cNvPr id="32" name="Image 31">
            <a:extLst>
              <a:ext uri="{FF2B5EF4-FFF2-40B4-BE49-F238E27FC236}">
                <a16:creationId xmlns:a16="http://schemas.microsoft.com/office/drawing/2014/main" id="{035D9A3C-EAD4-43E0-813B-2F10D400146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>
                        <a14:foregroundMark x1="61290" y1="16667" x2="36559" y2="1666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11532" y="1274679"/>
            <a:ext cx="744000" cy="720000"/>
          </a:xfrm>
          <a:prstGeom prst="rect">
            <a:avLst/>
          </a:prstGeom>
        </p:spPr>
      </p:pic>
      <p:pic>
        <p:nvPicPr>
          <p:cNvPr id="36" name="Image 35">
            <a:extLst>
              <a:ext uri="{FF2B5EF4-FFF2-40B4-BE49-F238E27FC236}">
                <a16:creationId xmlns:a16="http://schemas.microsoft.com/office/drawing/2014/main" id="{91E816CF-594A-4474-9BDE-7446EF48138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0000" b="90000" l="10000" r="90000">
                        <a14:foregroundMark x1="50926" y1="27000" x2="65741" y2="37000"/>
                        <a14:foregroundMark x1="36111" y1="23000" x2="78704" y2="49000"/>
                        <a14:foregroundMark x1="78704" y1="49000" x2="32407" y2="32000"/>
                        <a14:foregroundMark x1="32407" y1="32000" x2="78704" y2="18000"/>
                        <a14:foregroundMark x1="78704" y1="18000" x2="85185" y2="38000"/>
                        <a14:foregroundMark x1="42593" y1="42000" x2="63889" y2="530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905678" y="1314435"/>
            <a:ext cx="777600" cy="720000"/>
          </a:xfrm>
          <a:prstGeom prst="rect">
            <a:avLst/>
          </a:prstGeom>
        </p:spPr>
      </p:pic>
      <p:pic>
        <p:nvPicPr>
          <p:cNvPr id="37" name="Image 36">
            <a:extLst>
              <a:ext uri="{FF2B5EF4-FFF2-40B4-BE49-F238E27FC236}">
                <a16:creationId xmlns:a16="http://schemas.microsoft.com/office/drawing/2014/main" id="{69A32F4E-50DE-4C24-8EA5-DCEA07303C8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>
                        <a14:foregroundMark x1="61290" y1="16667" x2="36559" y2="1666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11532" y="2090391"/>
            <a:ext cx="744000" cy="720000"/>
          </a:xfrm>
          <a:prstGeom prst="rect">
            <a:avLst/>
          </a:prstGeom>
        </p:spPr>
      </p:pic>
      <p:pic>
        <p:nvPicPr>
          <p:cNvPr id="39" name="Image 38">
            <a:extLst>
              <a:ext uri="{FF2B5EF4-FFF2-40B4-BE49-F238E27FC236}">
                <a16:creationId xmlns:a16="http://schemas.microsoft.com/office/drawing/2014/main" id="{F962CD18-E1D5-4612-A1F9-D53E167848F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6742" b="89888" l="7527" r="93548">
                        <a14:foregroundMark x1="50538" y1="6742" x2="80645" y2="65169"/>
                        <a14:foregroundMark x1="80645" y1="65169" x2="29032" y2="84270"/>
                        <a14:foregroundMark x1="29032" y1="84270" x2="20430" y2="80899"/>
                        <a14:foregroundMark x1="12903" y1="86517" x2="31183" y2="33708"/>
                        <a14:foregroundMark x1="31183" y1="33708" x2="61290" y2="25843"/>
                        <a14:foregroundMark x1="76344" y1="34831" x2="48387" y2="84270"/>
                        <a14:foregroundMark x1="48387" y1="84270" x2="11828" y2="38202"/>
                        <a14:foregroundMark x1="11828" y1="38202" x2="37634" y2="35955"/>
                        <a14:foregroundMark x1="33333" y1="48315" x2="65591" y2="53933"/>
                        <a14:foregroundMark x1="84946" y1="32584" x2="92473" y2="37079"/>
                        <a14:foregroundMark x1="92473" y1="61798" x2="93548" y2="7303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141716" y="2090391"/>
            <a:ext cx="752360" cy="720000"/>
          </a:xfrm>
          <a:prstGeom prst="rect">
            <a:avLst/>
          </a:prstGeom>
        </p:spPr>
      </p:pic>
      <p:pic>
        <p:nvPicPr>
          <p:cNvPr id="41" name="Image 40">
            <a:extLst>
              <a:ext uri="{FF2B5EF4-FFF2-40B4-BE49-F238E27FC236}">
                <a16:creationId xmlns:a16="http://schemas.microsoft.com/office/drawing/2014/main" id="{77862E70-8FA1-4337-B043-BC0188858679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ackgroundRemoval t="7595" b="92405" l="8696" r="91304">
                        <a14:foregroundMark x1="8696" y1="7595" x2="91304" y2="9240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368847" y="2130073"/>
            <a:ext cx="628861" cy="720000"/>
          </a:xfrm>
          <a:prstGeom prst="rect">
            <a:avLst/>
          </a:prstGeom>
        </p:spPr>
      </p:pic>
      <p:pic>
        <p:nvPicPr>
          <p:cNvPr id="42" name="Image 41">
            <a:extLst>
              <a:ext uri="{FF2B5EF4-FFF2-40B4-BE49-F238E27FC236}">
                <a16:creationId xmlns:a16="http://schemas.microsoft.com/office/drawing/2014/main" id="{70DD33F5-72BC-40BA-815D-DD5D292FEBB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>
                        <a14:foregroundMark x1="61290" y1="16667" x2="36559" y2="1666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6098" y="2921834"/>
            <a:ext cx="744000" cy="720000"/>
          </a:xfrm>
          <a:prstGeom prst="rect">
            <a:avLst/>
          </a:prstGeom>
        </p:spPr>
      </p:pic>
      <p:pic>
        <p:nvPicPr>
          <p:cNvPr id="44" name="Image 43">
            <a:extLst>
              <a:ext uri="{FF2B5EF4-FFF2-40B4-BE49-F238E27FC236}">
                <a16:creationId xmlns:a16="http://schemas.microsoft.com/office/drawing/2014/main" id="{F660F860-7401-47EC-BD57-ECCED74A64F3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ackgroundRemoval t="9195" b="90805" l="8989" r="89888">
                        <a14:foregroundMark x1="37079" y1="13793" x2="56180" y2="34483"/>
                        <a14:foregroundMark x1="11236" y1="55172" x2="41573" y2="90805"/>
                        <a14:foregroundMark x1="58427" y1="54023" x2="88764" y2="8850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983228" y="2928184"/>
            <a:ext cx="736550" cy="720000"/>
          </a:xfrm>
          <a:prstGeom prst="rect">
            <a:avLst/>
          </a:prstGeom>
        </p:spPr>
      </p:pic>
      <p:pic>
        <p:nvPicPr>
          <p:cNvPr id="46" name="Image 45">
            <a:extLst>
              <a:ext uri="{FF2B5EF4-FFF2-40B4-BE49-F238E27FC236}">
                <a16:creationId xmlns:a16="http://schemas.microsoft.com/office/drawing/2014/main" id="{0E0D960D-BFD1-4B15-A1F9-51DD788457B4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BEBA8EAE-BF5A-486C-A8C5-ECC9F3942E4B}">
                <a14:imgProps xmlns:a14="http://schemas.microsoft.com/office/drawing/2010/main">
                  <a14:imgLayer r:embed="rId20">
                    <a14:imgEffect>
                      <a14:backgroundRemoval t="9524" b="91667" l="8989" r="89888">
                        <a14:foregroundMark x1="15730" y1="13095" x2="35955" y2="39286"/>
                        <a14:foregroundMark x1="20225" y1="16667" x2="14607" y2="17857"/>
                        <a14:foregroundMark x1="14607" y1="17857" x2="16854" y2="25000"/>
                        <a14:foregroundMark x1="16854" y1="34524" x2="31461" y2="42857"/>
                        <a14:foregroundMark x1="41573" y1="22619" x2="38202" y2="11905"/>
                        <a14:foregroundMark x1="67416" y1="13095" x2="83146" y2="38095"/>
                        <a14:foregroundMark x1="67416" y1="34524" x2="89888" y2="38095"/>
                        <a14:foregroundMark x1="15730" y1="60714" x2="41573" y2="69048"/>
                        <a14:foregroundMark x1="15730" y1="65476" x2="24719" y2="86905"/>
                        <a14:foregroundMark x1="17978" y1="85714" x2="38202" y2="89286"/>
                        <a14:foregroundMark x1="42697" y1="85714" x2="41573" y2="64286"/>
                        <a14:foregroundMark x1="12360" y1="91667" x2="23596" y2="91667"/>
                        <a14:foregroundMark x1="67416" y1="58333" x2="79775" y2="86905"/>
                        <a14:foregroundMark x1="64045" y1="85714" x2="62921" y2="5833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029754" y="2928184"/>
            <a:ext cx="762856" cy="720000"/>
          </a:xfrm>
          <a:prstGeom prst="rect">
            <a:avLst/>
          </a:prstGeom>
        </p:spPr>
      </p:pic>
      <p:pic>
        <p:nvPicPr>
          <p:cNvPr id="47" name="Image 46">
            <a:extLst>
              <a:ext uri="{FF2B5EF4-FFF2-40B4-BE49-F238E27FC236}">
                <a16:creationId xmlns:a16="http://schemas.microsoft.com/office/drawing/2014/main" id="{1094CB3E-2138-4D04-BDB4-622EC14C511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>
                        <a14:foregroundMark x1="61290" y1="16667" x2="36559" y2="1666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3561" y="3753277"/>
            <a:ext cx="744000" cy="720000"/>
          </a:xfrm>
          <a:prstGeom prst="rect">
            <a:avLst/>
          </a:prstGeom>
        </p:spPr>
      </p:pic>
      <p:pic>
        <p:nvPicPr>
          <p:cNvPr id="49" name="Image 48">
            <a:extLst>
              <a:ext uri="{FF2B5EF4-FFF2-40B4-BE49-F238E27FC236}">
                <a16:creationId xmlns:a16="http://schemas.microsoft.com/office/drawing/2014/main" id="{05873C78-FDC4-4A14-A0D3-50B67F638BEA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BEBA8EAE-BF5A-486C-A8C5-ECC9F3942E4B}">
                <a14:imgProps xmlns:a14="http://schemas.microsoft.com/office/drawing/2010/main">
                  <a14:imgLayer r:embed="rId22">
                    <a14:imgEffect>
                      <a14:backgroundRemoval t="9412" b="90588" l="9574" r="89362">
                        <a14:foregroundMark x1="12766" y1="10588" x2="14894" y2="90588"/>
                        <a14:foregroundMark x1="35106" y1="29412" x2="61702" y2="88235"/>
                        <a14:foregroundMark x1="61702" y1="88235" x2="80851" y2="89412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875418" y="3753277"/>
            <a:ext cx="796235" cy="720000"/>
          </a:xfrm>
          <a:prstGeom prst="rect">
            <a:avLst/>
          </a:prstGeom>
        </p:spPr>
      </p:pic>
      <p:pic>
        <p:nvPicPr>
          <p:cNvPr id="51" name="Image 50">
            <a:extLst>
              <a:ext uri="{FF2B5EF4-FFF2-40B4-BE49-F238E27FC236}">
                <a16:creationId xmlns:a16="http://schemas.microsoft.com/office/drawing/2014/main" id="{12F9F123-DC2C-413F-8866-E687B11FE9CC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BEBA8EAE-BF5A-486C-A8C5-ECC9F3942E4B}">
                <a14:imgProps xmlns:a14="http://schemas.microsoft.com/office/drawing/2010/main">
                  <a14:imgLayer r:embed="rId24">
                    <a14:imgEffect>
                      <a14:backgroundRemoval t="7955" b="93182" l="9091" r="88312">
                        <a14:foregroundMark x1="38961" y1="12500" x2="22078" y2="47727"/>
                        <a14:foregroundMark x1="12987" y1="40909" x2="20779" y2="42045"/>
                        <a14:foregroundMark x1="20779" y1="57955" x2="18182" y2="87500"/>
                        <a14:foregroundMark x1="16883" y1="90909" x2="16883" y2="94318"/>
                        <a14:foregroundMark x1="84416" y1="7955" x2="84416" y2="79545"/>
                        <a14:foregroundMark x1="84416" y1="79545" x2="44156" y2="8750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213411" y="3743822"/>
            <a:ext cx="630000" cy="720000"/>
          </a:xfrm>
          <a:prstGeom prst="rect">
            <a:avLst/>
          </a:prstGeom>
        </p:spPr>
      </p:pic>
      <p:pic>
        <p:nvPicPr>
          <p:cNvPr id="53" name="Image 52">
            <a:extLst>
              <a:ext uri="{FF2B5EF4-FFF2-40B4-BE49-F238E27FC236}">
                <a16:creationId xmlns:a16="http://schemas.microsoft.com/office/drawing/2014/main" id="{991626FE-186F-4C4E-B8A5-851B71BA1D5D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BEBA8EAE-BF5A-486C-A8C5-ECC9F3942E4B}">
                <a14:imgProps xmlns:a14="http://schemas.microsoft.com/office/drawing/2010/main">
                  <a14:imgLayer r:embed="rId26">
                    <a14:imgEffect>
                      <a14:backgroundRemoval t="6329" b="97468" l="9412" r="89412">
                        <a14:foregroundMark x1="51765" y1="6329" x2="55294" y2="9746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719778" y="4585239"/>
            <a:ext cx="774684" cy="720000"/>
          </a:xfrm>
          <a:prstGeom prst="rect">
            <a:avLst/>
          </a:prstGeom>
        </p:spPr>
      </p:pic>
      <p:pic>
        <p:nvPicPr>
          <p:cNvPr id="54" name="Image 53">
            <a:extLst>
              <a:ext uri="{FF2B5EF4-FFF2-40B4-BE49-F238E27FC236}">
                <a16:creationId xmlns:a16="http://schemas.microsoft.com/office/drawing/2014/main" id="{69F3B7CD-E6BA-45AC-A1EE-5E7675D2D31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>
                        <a14:foregroundMark x1="61290" y1="16667" x2="36559" y2="1666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909927" y="4585239"/>
            <a:ext cx="744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448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6E9DC865-2526-4018-B7A1-154DEF4A34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3414190"/>
              </p:ext>
            </p:extLst>
          </p:nvPr>
        </p:nvGraphicFramePr>
        <p:xfrm>
          <a:off x="579438" y="390525"/>
          <a:ext cx="8640000" cy="496800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8640000">
                  <a:extLst>
                    <a:ext uri="{9D8B030D-6E8A-4147-A177-3AD203B41FA5}">
                      <a16:colId xmlns:a16="http://schemas.microsoft.com/office/drawing/2014/main" val="4091580909"/>
                    </a:ext>
                  </a:extLst>
                </a:gridCol>
              </a:tblGrid>
              <a:tr h="828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3600" b="0" i="0" u="none" dirty="0">
                          <a:solidFill>
                            <a:schemeClr val="bg1"/>
                          </a:solidFill>
                          <a:effectLst/>
                          <a:latin typeface="MTF Hello Again" panose="02000500000000000000" pitchFamily="2" charset="0"/>
                        </a:rPr>
                        <a:t>Réserve collective de la classe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329862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b="0" i="0" u="none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Feutres</a:t>
                      </a:r>
                      <a:endParaRPr lang="fr-FR" sz="3600" b="0" i="0" u="non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MTF Hello Again" panose="02000500000000000000" pitchFamily="2" charset="0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8392354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b="0" i="0" u="none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Crayons de couleur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649445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fr-FR" sz="3600" b="0" i="0" u="non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Règles et équerres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4589252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b="0" i="0" u="non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Tablettes d’écriture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42618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b="0" i="0" u="none" dirty="0">
                          <a:solidFill>
                            <a:schemeClr val="tx1"/>
                          </a:solidFill>
                          <a:effectLst/>
                          <a:latin typeface="MTF Hello Again" panose="02000500000000000000" pitchFamily="2" charset="0"/>
                        </a:rPr>
                        <a:t>Feuilles de brouillon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27365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29858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288</Words>
  <Application>Microsoft Office PowerPoint</Application>
  <PresentationFormat>Format A4 (210 x 297 mm)</PresentationFormat>
  <Paragraphs>51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MTF Hello Again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Séverine Walker</dc:creator>
  <cp:lastModifiedBy>Séverine Walker</cp:lastModifiedBy>
  <cp:revision>46</cp:revision>
  <dcterms:created xsi:type="dcterms:W3CDTF">2019-09-06T15:08:08Z</dcterms:created>
  <dcterms:modified xsi:type="dcterms:W3CDTF">2024-12-29T10:21:33Z</dcterms:modified>
</cp:coreProperties>
</file>