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2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06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3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54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90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89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44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81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6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7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09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98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B0565-DEB4-4618-A0DD-DE576A6B4225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DD54-9C67-4F2D-BEC2-24C3AA9B5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60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3" cy="9693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80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un message ou une consigne donné à l’oral.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LO2 :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des informations, des explications et des textes lus par la maîtresse.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LO3 :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parle correctement,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j’ai une bonne attitude et je regarde mes camarades lorsque je m’exprime.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80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textes à haute voix.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mémorise un poème ou un court texte et je l’interprète devant mes camarades. 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présente un travail (conclusion, livre) et j’explique mon choix.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80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respecte les règles pour parler en groupe.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joue différents rôles pendant les discussions de groupe (secrétaire,</a:t>
                      </a:r>
                      <a:r>
                        <a:rPr lang="fr-FR" sz="1300" b="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rapporteur)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. 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LO9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sais à quoi il faut attention pour bien parler devant mes camarades.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80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LO10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prépare ce que je vais dire lors des discussions de groupe (aide-mémoire).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LO11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J’observe mes camarades et je leur fais des remarques sur ce qu’ils ont dit.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809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809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809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14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78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 repère dans mon environnement proche.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EG2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la position d’objets, de personnes (gauche, droite, au-dessus, en dessous, sur, sous, devant, derrière, près, loin, …).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EG2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des déplacements (avancer, reculer, tourner à droite/à gauche, monter, descendre, …).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EG3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construis une maquette, un plan ou je prends des photos de l’école, du quartier, de la ville ou d’autres endroits (sorties).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m’oriente et je me déplace sur un quadrillage.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EG5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réalise des déplacements sur un quadrillage et je les code pour qu’un autre élève puisse les reproduire.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196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programme les déplacements d’un robot ou d’un personnage sur l’ordinateur ou la tablette.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EG6: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(boule, cube, pavé droit), je trie et je décris des solides (face, sommet).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et je compare des solides en fonction du nombre et de la forme des faces.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EG8**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réalise des assemblages de cubes et de pavés droits et je retrouve les différentes représentations (photos, vues).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EG9**: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fabrique un cube à partir d’un patron.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EG10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(carré, rectangle, triangle,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triangle rectangle, polygone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côté, sommet, angle droit ; cercle,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disque, rayon, centre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 ; segment,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milieu d’un segment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droite) et je reproduis des figures ou des assemblages de figures sur papier quadrillé ou uni.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0196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EG11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fais le lien entre les instruments de mesure et leur utilité (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la règle et l’alignement de points</a:t>
                      </a:r>
                      <a:r>
                        <a:rPr lang="fr-FR" sz="11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l’équerre et l’angle droit, le compas et le cercle).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EG12: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un carré, un rectangle, un triangle, un triangle rectangle, des polygones, un cercle, un disque.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EG13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un carré, un rectangle, 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un triangle rectangle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 à partir des côtés (égalités de longueur) et 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angles droits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EG13**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les construis sur une feuille blanche à partir de la longueur des côtés.</a:t>
                      </a:r>
                    </a:p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EG14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/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construis un cercle à partir de son centre et d’un point, 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ou de son centre et de son rayon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la règle (non graduée) pour trouver et construire des alignements.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et je construis des angles droits à l'aide d’un gabarit et d'une équerre.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EG17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reporte une longueur sur une droite déjà tracée en utilisant une bande de papier,</a:t>
                      </a:r>
                      <a:r>
                        <a:rPr lang="fr-FR" sz="1100" b="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une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règle graduée ou un compas.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EG18**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 milieu d’un segment en utilisant une bande de papier ou une règle graduée.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759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138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EG19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des axes de symétrie dans des objets (papillons, bâtiments) ou dans des figures en observant et/ou en utilisant du papier calque, des découpages, des pliages.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EG20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complète une figure pour qu'elle soit symétrique par rapport à un axe.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57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11128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GM1 :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compare des objets en utilisant les bons mots (lourd, léger, grand, petit, haut, bas, court, long).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GM2 :</a:t>
                      </a:r>
                    </a:p>
                    <a:p>
                      <a:pPr marL="0" indent="0" algn="ctr"/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compare des longueurs, des masses 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contenances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 en utilisant un objet ou en les mesurant (règle ou balance).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J’estime la longueur d’objets en les observant.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J’estime la mesure de longueurs et de masses (en centimètres ou en grammes par exemple).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vérifie le résultat avec un instrument.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GM4 :</a:t>
                      </a:r>
                    </a:p>
                    <a:p>
                      <a:pPr marL="0" indent="0" algn="ctr"/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mesure des longueurs, des masses et des contenances en utilisant une bande de papier ou de la ficelle, des poids, un récipient).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mesure des longueurs, des masses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contenances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 en utilisant différents outils (règle graduée, bande de 1 dm de long graduée ou non, mètre gradué ou non, balance à plateaux, balance à lecture directe, verre mesureur).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GM6** :</a:t>
                      </a:r>
                    </a:p>
                    <a:p>
                      <a:pPr marL="0" indent="0" algn="ctr"/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J’encadre des longueurs d’objets (le couloir mesure entre 6 m et 7 m de long).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GM7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unités de longueur (m, dm, cm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mm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km), de masse (g, kg,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tonne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**), de contenance (L, </a:t>
                      </a:r>
                      <a:r>
                        <a:rPr lang="fr-FR" sz="1000" b="0" u="sng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fr-FR" sz="1000" b="0" u="sng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cL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les liens entre m, dm, cm et mm, entre km et 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 ;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kg et g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 ;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L, </a:t>
                      </a:r>
                      <a:r>
                        <a:rPr lang="fr-FR" sz="1000" b="0" u="sng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et </a:t>
                      </a:r>
                      <a:r>
                        <a:rPr lang="fr-FR" sz="1000" b="0" u="sng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cL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196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l’heure sur une horloge ou une montre à aiguilles.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J’estime, je compare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 et je mesure des durées (second, minute, heure, jour, semaine, mois, année, siècle, millénaire).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GM9**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trace des segments pour représenter des objets de différentes longueurs.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0196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GM9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les graduations d’une règle, d’un cadran d’une balance, d’une frise chronologique ou des axes d’un graphique.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GM10 :</a:t>
                      </a:r>
                    </a:p>
                    <a:p>
                      <a:pPr marL="0" indent="0" algn="ctr"/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résous des problèmes de longueur, de masse, de contenance ou de monnaie en mesurant, en comparant ou en utilisant la ou les bonnes opérations.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GM11**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résous des problèmes avec des conversions simples.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237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différents points de vue d’un objet ou d’un endroit.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 repère dans le quartier et la ville.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J’’utilise et je construis un plan du quartier et de la ville.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repère la position de ma région et de mon pays sur une carte ou un globe.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et je construis une carte du pays.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Esp6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représentations de la Terre et du monde (photo, carte, globe).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caractéristiques de chaque pays à travers les paysages qu’il contient.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situe les pays étudiés sur une carte ou un globe.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l’alternance du jour et de la nuit. 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que les jours reviennent chaque semaine, que les mois reviennent chaque année.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T3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 les unités de mesure  et les liens entre elles (1 semaine = 7 jours, 1 an = 52 semaines, etc.).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T4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repère des dates importantes sur un calendrier et je l’utilise pour situer des événements les uns par rapport aux autres.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J’estime, je compare et je mesure des durées.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 repère sur une ligne de vie et je construis ma propre ligne de vie.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l’organisation d’un arbre généalogique et j’y représente ma famille.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T8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l’évolution de l’alimentation, de l’école et de la musique depuis le temps de mes grands-parents jusqu’à aujourd’hui.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626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la composition du squelette et je comprends le rôle des os.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règles d’hygiène (alimentation, hygiène) et je les applique.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 cycle de vie des végétaux et leurs besoins pour grandir.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 cycle de vie des animaux et leurs besoins pour grandir.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V5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êtres vivants présents dans l’école ou le jardin et je comprends les liens qui existent entre eux.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V6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une démarche scientifique (problématique, hypothèse, expériences, résultats et conclusion) pour répondre à des questions.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Ma1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les changements d’état de l’eau (fusion, solidification, évaporation).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compare et je mesure la température, le volume et la masse de l’eau liquide et solide.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Ma3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une démarche scientifique (problématique, hypothèse, expériences, résultats et conclusion) pour répondre à des questions.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88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et je respecte des consignes données par la maitresse.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suis des instructions dans des jeux de société ou des notices de bricolage.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des mots et des expressions sur les nombres, l’école et le sport.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suis le fil d’une comptine, d’une chanson ou d’une histoire.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chante et je fais de petits dialogues avec mes camarades à partir d’albums lus en classe.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parle de moi (habitat, famille), je présente un camarade ou je participe à un jeu de société.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raconte une histoire à partir d’images et de phrases venant d’albums lus en classe 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salue et je me présente.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LV9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souhaite « Joyeux anniversaire », « Joyeux Noël », etc.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LV10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demande à un camarade comment il va.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LV11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J’utiliser des formules de politesse, je m’excuse.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LV12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pose des questions et j’y réponds.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LV13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J’épelle des noms et des mots familiers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nombres jusque 10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jours de la semaine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latin typeface="Comic Sans MS" panose="030F0702030302020204" pitchFamily="66" charset="0"/>
                        </a:rPr>
                        <a:t>Les couleurs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La météo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La nourriture et les boissons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nombres jusque 19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sentiments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parties du corps et du visage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299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La famille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animaux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adjectifs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latin typeface="Comic Sans MS" panose="030F0702030302020204" pitchFamily="66" charset="0"/>
                        </a:rPr>
                        <a:t>Les vêtements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latin typeface="Comic Sans MS" panose="030F0702030302020204" pitchFamily="66" charset="0"/>
                        </a:rPr>
                        <a:t>La maison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latin typeface="Comic Sans MS" panose="030F0702030302020204" pitchFamily="66" charset="0"/>
                        </a:rPr>
                        <a:t>L’heure et l’organisation de la journée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endParaRPr lang="fr-FR" sz="2200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fr-FR" sz="2200" dirty="0">
                          <a:latin typeface="Comic Sans MS" panose="030F0702030302020204" pitchFamily="66" charset="0"/>
                        </a:rPr>
                        <a:t>Le sport et les loisirs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latin typeface="Comic Sans MS" panose="030F0702030302020204" pitchFamily="66" charset="0"/>
                        </a:rPr>
                        <a:t>Les nombres jusque 20 et +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Autumn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Halloween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Chistmas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Winter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New </a:t>
                      </a:r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year’s</a:t>
                      </a: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eve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Spring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Easter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Summer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England</a:t>
                      </a: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Scotland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Wales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Ireland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Nothern</a:t>
                      </a: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Ireland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057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0" cy="11130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Art1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des techniques, des outils, des couleurs et je comprends l’effet qu’ils ont dans mes œuvres.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ces tests de techniques, d’outils et de couleurs pour réaliser des œuvres personnelles.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correctement et je prends soin du matériel de la classe.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réalise une œuvre en respectant les consignes.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présente mon œuvre devant mes camarades.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une œuvre en termes de couleurs ou de formes.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parle des émotions que je ressens lorsque j’observe des œuvres d’art.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Art8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des œuvres très différentes (musique, chanson, poème, objet, peinture, monument, spectacle).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m’échauffe la voix et le corps avec sérieux.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plusieurs chants et je les chante en ayant la bonne attitude (visage, corps).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J’écoute, je décris et je compare différentes musiques.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dessine ce que je ressens lorsque j’écoute une chanson ou une musique.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Mu5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décris ce que je ressens et je donne mon avis devant mes camarades sur une œuvre étudiée en classe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J’accepte que chacun peut avoir un ressenti et un avis différent sur une même œuvre.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41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4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Lec0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syllabes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mots outils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des mots fréquents et des mots inconnus.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mots outils, des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mots fréquents 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mots inconnus.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mots outils, des mots fréquents et des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mots inconnus</a:t>
                      </a:r>
                      <a:endParaRPr lang="fr-FR" sz="13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phrases et des textes en </a:t>
                      </a:r>
                      <a:r>
                        <a:rPr lang="fr-FR" sz="13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respectant la ponctuation et les liaisons.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textes en y mettant le ton.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des consignes </a:t>
                      </a:r>
                      <a:r>
                        <a:rPr lang="fr-FR" sz="13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simples ou complexes).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mots 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en cherchant des informations.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Lec5 :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phrases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textes de plus en plus longs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en cherchant des informations.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Lec5 :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des phrases et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textes</a:t>
                      </a:r>
                      <a:r>
                        <a:rPr lang="fr-FR" sz="1200" b="1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 plus en plus longs en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cherchant des informations.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comprends des phrases et des textes en cherchant des indices.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et je lis des textes utiles en classe (emploi du temps, lettre).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0196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informations d’un livre (1ère et 4ème de couverture).</a:t>
                      </a:r>
                    </a:p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Lec9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et je lis des textes imaginaires (poème, conte).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Lec10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et je lis des textes documentaires.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59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12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trace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lettres minuscules.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trace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les lettres majuscules.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copie rapidement et correctement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phrases (avec minuscules).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copie rapidement et correctement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phrases (avec majuscules).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copie rapidement et correctement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textes de plus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en plus longs. </a:t>
                      </a:r>
                      <a:endParaRPr lang="fr-FR" sz="13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copie des textes en respectant la mise en page.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mots (faire des listes, décrire une image).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phrases (répondre à une question, décrire un personnage).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textes (histoire).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textes de plus en plus longs.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corrige mon texte et je l’améliore.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9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mots simples et complexes contenant les sons étudiés en classe.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mots simples et complexes contenant les sons étudiés en classe.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mots simples et complexes contenant les sons étudiés en classe.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mots simples et complexes contenant les sons étudiés en classe.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mots simples et complexes contenant les sons étudiés en classe.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des mots simples et complexes contenant les sons étudiés en classe.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sons que font les lettres « a, o, i, e » selon les lettres qui suivent.</a:t>
                      </a:r>
                      <a:endParaRPr lang="fr-FR" sz="13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sons que font les lettres « a, o, i, e » selon les lettres qui suivent.</a:t>
                      </a:r>
                      <a:endParaRPr lang="fr-FR" sz="13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sons que font les lettres « g, c, s » selon les lettres qui suivent.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sons que font les lettres « g, c, s » selon les lettres qui suivent.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les mots outils.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J’accorde les déterminants, les noms et les adjectifs dans des phrases.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J’accorde le sujet et le verbe dans des phrases.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1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Lex0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lettres de l’alphabet et je les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range dans l’ordre.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des dictionnaires et des répertoires de mots pour trouver la définition ou l’orthographe d’un mot.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Lex1 :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des dictionnaires et des répertoires de mots pour trouver la définition ou l’orthographe d’un mot.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synonymes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des contraires, d’autres mots de la même famille ou de différents niveaux de langage à partir d’un mot donné.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des synonymes,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contraires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d’autres mots de la même famille ou de différents niveaux de langage à partir d’un mot donné.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des synonymes, des contraires,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d’autres mots de la même famille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ou de différents niveaux de langage à partir d’un mot donné.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des synonymes, des contraires,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d’autres mots de la même famille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ou de différents niveaux de langage à partir d’un mot donné.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des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mots étiquettes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à partir d’un mot donné.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Lex3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des mots découverts en classe dans des discussions ou des projets (production écrite, lecture).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77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11128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des phrases (sens, ponctuation).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phrases déclaratives, exclamatives et interrogatives.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groupes de sens dans une phrase (Qui ? Quoi ? Quand ? Où ?).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0196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Gr4*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phrases négatives.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Gr4**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phrases négatives</a:t>
                      </a:r>
                      <a:r>
                        <a:rPr lang="fr-FR" sz="1300" b="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je les transforme en phrases affirmatives ou inversement.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Gr5*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verbes dans des phrases et je connais leur infinitif.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Gr5**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verbes le verbe dans des phrases et je fais la différence entre les verbes conjugués et ceux à l’infinitif.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Gr6*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sujets de phrases et je les transforme.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Gr7*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pronoms personnels dans des phrases.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Gr8*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J’accorde les verbes avec leur sujets.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Gr6+7+8**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sujets de phrases, je les transforme et j’accorde le verbe correspondant.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Gr9*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noms communs dans des phrases et je fais la différence avec les noms propres.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Gr10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déterminants (articles définis et indéfinis) dans des phrases.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Gr11*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si un nom est féminin ou masculin.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Gr12*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si un nom est singulier ou pluriel.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0196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Gr9+11+12**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différents mots du groupe nominal et je respecte les accords.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Gr13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adjectifs dans des phrases (et je sais qu’ils permettent d’agrandir le groupe nominal) 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Gr14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J’accorde tous les mots d’un groupe nominal.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Gr15**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les adverbes dans des phrases.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70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11077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des verbes au passé, au présent et au futur dans des phrases.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Co2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 radical et la terminaison dans un verbe conjugué.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Co3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PRESENT les verbes en –ER et les autres verbes.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PRESENT les verbes être et avoir.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PRESENT les verbes aller, faire, dire (+ venir, prendre, pouvoir/vouloir, voir).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Co6**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à l’IMPARFAIT les verbes en –ER et les autres verbes.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Co7**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à l’IMPARFAIT les verbes être et avoir.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Co8**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à l’IMPARFAIT les verbes irréguliers (voir Co5).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Co9**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FUTUR les verbes en –ER et les autres verbes.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Co10**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FUTUR les verbes être et avoir.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Co11**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FUTUR les verbes irréguliers (voir Co5).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Co12**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 les temps simples et les temps composés.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Co13**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PASSE COMPOSE les verbes en –ER.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Co14**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conjugue au PASSE COMPOSE les verbes être et avoir.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29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reconnais, je construis et je compare des collections en faisant des paquets de 10, 100 ou 1000.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chiffres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lettres, décompositions additives et multiplicatives**,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 et je les utilise pour comparer des collections.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(chiffres,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lettres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décompositions additives et multiplicatives**,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 et je les utilise pour comparer des collections.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(chiffres, lettres,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 additives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multiplicatives**,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UDC</a:t>
                      </a:r>
                      <a:r>
                        <a:rPr lang="fr-FR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 et je les utilise pour comparer des collections.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NC2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(chiffres, lettres,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additives et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 et je les utilise pour comparer des collections.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NC3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repère des nombres sur une bande numérique ou sur une demi-droite graduée.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NC4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fais le lien entre la place d’un nombre dans une liste (4ème) et le nombre d’éléments correspondants (4 éléments).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compare et je range les différentes écritures d’un nombre  en utilisant les symboles =, &lt; et &gt; 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NC6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les différentes écritures d’un nombre (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chiffres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lettres, place sur une droite graduée, décompositions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NC6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les différentes écritures d’un nombre (chiffres,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lettres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place sur une droite graduée, décompositions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NC6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les différentes écritures d’un nombre (chiffres, lettres,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place sur une droite graduée,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décompositions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NC6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les différentes écritures d’un nombre (chiffres, lettres, place sur une droite graduée,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 additives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UDC</a:t>
                      </a:r>
                      <a:r>
                        <a:rPr lang="fr-FR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les différentes écritures d’un nombre (chiffres, lettres, place sur une droite graduée,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</a:t>
                      </a:r>
                      <a:r>
                        <a:rPr lang="fr-FR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NC7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mets ensemble les différentes écritures d’un même nombre (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chiffres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lettres, place sur une droite graduée, décompositions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NC7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mets ensemble les différentes écritures d’un même nombre (chiffres,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lettres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place sur une droite graduée, décompositions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NC7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mets ensemble les différentes écritures d’un même nombre (chiffres, lettres,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place sur une droite graduée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décompositions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NC7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mets ensemble les différentes écritures d’un même nombre (chiffres, lettres, place sur une droite graduée,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 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UDC</a:t>
                      </a:r>
                      <a:r>
                        <a:rPr lang="fr-FR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NC7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mets ensemble les différentes écritures d’un même nombre (chiffres, lettres, place sur une droite graduée,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additives 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</a:t>
                      </a:r>
                      <a:r>
                        <a:rPr lang="fr-FR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multiplicatives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0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NC8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un nombre avec différentes écritures (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 additives 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UDC</a:t>
                      </a:r>
                      <a:r>
                        <a:rPr lang="fr-FR" sz="11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NC8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J’écris un nombre avec différentes écritures (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additives 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</a:t>
                      </a:r>
                      <a:r>
                        <a:rPr lang="fr-FR" sz="11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multiplicatives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UDC</a:t>
                      </a:r>
                      <a:r>
                        <a:rPr lang="fr-FR" sz="11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NC8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construis des suites de nombres de 1 en 1, 10 en 10, </a:t>
                      </a: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100 en 100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31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106169"/>
          <a:ext cx="6858001" cy="969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NC9 :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fais le lien entre la place d’un nombre sur une demi-droite graduée (6ème) et la distance entre ce nombre et le début de la droite (6 graduations).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NC9**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construis les graduations d’une demi-droite.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NC10**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J’encadre des nombres à l’aide de graduations.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NC11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résous des problèmes en utilisant la ou les bonnes opérations.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NC12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des informations dans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un tableau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ou un graphique et j’en construis à mon tour.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NC12 :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trouve des informations dans un tableau ou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un graphique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et j’en construis à mon tour.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NC13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tables d’addition 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 multiplication, décompositions additives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compléments à la dizaine et à la centaine, multiplication par 10 et 100, doubles et moitiés), et les liens entre elles.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NC13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tables 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d’addition et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 multiplication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décompositions additives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compléments à la dizaine et à la centaine, multiplication par 10 et 100, doubles et moitiés), et les liens entre elles.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NC13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(tables d’addition et de multiplication,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 additives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compléments à la dizaine et à la centaine, multiplication par 10 et 100, doubles et moitiés), et les liens entre elles.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NC13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(tables d’addition et de multiplication,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décompositions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additives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</a:t>
                      </a:r>
                      <a:r>
                        <a:rPr lang="fr-FR" sz="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multiplicatives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compléments à la dizaine et à la centaine, multiplication par 10 et 100, doubles et moitiés), et les liens entre elles.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NC13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(tables d’addition et de multiplication, décompositions additives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compléments à la dizaine et à la centaine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multiplication par 10 et 100, doubles et moitiés), et les liens entre elles.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NC13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(tables d’addition et de multiplication, décompositions additives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compléments à la dizaine et à la centaine,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multiplication par 10 et 100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doubles et moitiés), et les liens entre elles.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NC13 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connais les différentes écritures d’un nombre (tables d’addition et de multiplication, décompositions additives </a:t>
                      </a:r>
                      <a:r>
                        <a:rPr lang="fr-FR" sz="8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multiplicatives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**, compléments à la dizaine et à la centaine, multiplication par 10 et 100,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doubles et moitiés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), et les liens entre elles.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NC14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J’utilise des stratégies pour calculer plus facilement dans ma tête ou sur l’ardoise.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NC15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calcule dans ma tête pour trouver un résultat ou vérifier si ce résultat est possible. 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calcule en ligne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additions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des soustractions </a:t>
                      </a: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multiplications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calcule en ligne des additions,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soustractions </a:t>
                      </a: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multiplications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NC16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calcule en ligne des additions, des soustractions </a:t>
                      </a: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</a:t>
                      </a:r>
                      <a:r>
                        <a:rPr lang="fr-FR" sz="13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multiplications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722"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pose et je calcule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additions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, des soustractions </a:t>
                      </a: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multiplications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pose et je calcule des additions, </a:t>
                      </a:r>
                      <a:r>
                        <a:rPr lang="fr-FR" sz="13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soustractions </a:t>
                      </a: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des multiplications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fr-FR" sz="13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NC17 :</a:t>
                      </a: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pose et je calcule des additions, des soustractions </a:t>
                      </a:r>
                      <a:r>
                        <a:rPr lang="fr-FR" sz="1300" b="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et </a:t>
                      </a:r>
                      <a:r>
                        <a:rPr lang="fr-FR" sz="13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des multiplications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**.</a:t>
                      </a:r>
                    </a:p>
                  </a:txBody>
                  <a:tcPr marL="195951" marR="195951" marT="124429" marB="12442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07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4389</Words>
  <Application>Microsoft Office PowerPoint</Application>
  <PresentationFormat>Format A4 (210 x 297 mm)</PresentationFormat>
  <Paragraphs>482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Séverine Walker</cp:lastModifiedBy>
  <cp:revision>1</cp:revision>
  <dcterms:created xsi:type="dcterms:W3CDTF">2018-08-22T16:28:57Z</dcterms:created>
  <dcterms:modified xsi:type="dcterms:W3CDTF">2024-12-29T11:08:09Z</dcterms:modified>
</cp:coreProperties>
</file>