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223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9431-9162-472B-868E-092960B5878E}" type="datetimeFigureOut">
              <a:rPr lang="fr-FR" smtClean="0"/>
              <a:t>29/12/2024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7DE9-20D0-4BCA-A14D-79A10ECE42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4331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9431-9162-472B-868E-092960B5878E}" type="datetimeFigureOut">
              <a:rPr lang="fr-FR" smtClean="0"/>
              <a:t>29/12/2024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7DE9-20D0-4BCA-A14D-79A10ECE42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6701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9431-9162-472B-868E-092960B5878E}" type="datetimeFigureOut">
              <a:rPr lang="fr-FR" smtClean="0"/>
              <a:t>29/12/2024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7DE9-20D0-4BCA-A14D-79A10ECE42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4970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9431-9162-472B-868E-092960B5878E}" type="datetimeFigureOut">
              <a:rPr lang="fr-FR" smtClean="0"/>
              <a:t>29/12/2024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7DE9-20D0-4BCA-A14D-79A10ECE42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5519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9431-9162-472B-868E-092960B5878E}" type="datetimeFigureOut">
              <a:rPr lang="fr-FR" smtClean="0"/>
              <a:t>29/12/2024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7DE9-20D0-4BCA-A14D-79A10ECE42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6790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9431-9162-472B-868E-092960B5878E}" type="datetimeFigureOut">
              <a:rPr lang="fr-FR" smtClean="0"/>
              <a:t>29/12/2024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7DE9-20D0-4BCA-A14D-79A10ECE42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4366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9431-9162-472B-868E-092960B5878E}" type="datetimeFigureOut">
              <a:rPr lang="fr-FR" smtClean="0"/>
              <a:t>29/12/2024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7DE9-20D0-4BCA-A14D-79A10ECE42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0645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9431-9162-472B-868E-092960B5878E}" type="datetimeFigureOut">
              <a:rPr lang="fr-FR" smtClean="0"/>
              <a:t>29/12/2024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7DE9-20D0-4BCA-A14D-79A10ECE42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5332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9431-9162-472B-868E-092960B5878E}" type="datetimeFigureOut">
              <a:rPr lang="fr-FR" smtClean="0"/>
              <a:t>29/12/2024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7DE9-20D0-4BCA-A14D-79A10ECE42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9423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9431-9162-472B-868E-092960B5878E}" type="datetimeFigureOut">
              <a:rPr lang="fr-FR" smtClean="0"/>
              <a:t>29/12/2024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7DE9-20D0-4BCA-A14D-79A10ECE42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7130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9431-9162-472B-868E-092960B5878E}" type="datetimeFigureOut">
              <a:rPr lang="fr-FR" smtClean="0"/>
              <a:t>29/12/2024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7DE9-20D0-4BCA-A14D-79A10ECE42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4320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69431-9162-472B-868E-092960B5878E}" type="datetimeFigureOut">
              <a:rPr lang="fr-FR" smtClean="0"/>
              <a:t>29/12/2024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C7DE9-20D0-4BCA-A14D-79A10ECE42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5690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 de texte 4"/>
          <p:cNvSpPr>
            <a:spLocks noChangeArrowheads="1"/>
          </p:cNvSpPr>
          <p:nvPr/>
        </p:nvSpPr>
        <p:spPr bwMode="auto">
          <a:xfrm>
            <a:off x="301726" y="497970"/>
            <a:ext cx="2939269" cy="130634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rgbClr val="7F7F7F"/>
            </a:solidFill>
            <a:round/>
            <a:headEnd/>
            <a:tailEnd/>
          </a:ln>
        </p:spPr>
        <p:txBody>
          <a:bodyPr vert="horz" wrap="square" lIns="82953" tIns="41476" rIns="82953" bIns="41476" numCol="1" anchor="t" anchorCtr="0" compatLnSpc="1">
            <a:prstTxWarp prst="textNoShape">
              <a:avLst/>
            </a:prstTxWarp>
          </a:bodyPr>
          <a:lstStyle/>
          <a:p>
            <a:pPr algn="ctr" defTabSz="829544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5988" dirty="0">
              <a:latin typeface="MTF Hello Again" panose="02000500000000000000" pitchFamily="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55818" y="774208"/>
            <a:ext cx="2648610" cy="7625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355" dirty="0">
                <a:solidFill>
                  <a:schemeClr val="accent1">
                    <a:lumMod val="40000"/>
                    <a:lumOff val="60000"/>
                  </a:schemeClr>
                </a:solidFill>
                <a:latin typeface="MTF Hello Again" panose="02000500000000000000" pitchFamily="2" charset="0"/>
              </a:rPr>
              <a:t>Langage oral</a:t>
            </a:r>
          </a:p>
        </p:txBody>
      </p:sp>
      <p:sp>
        <p:nvSpPr>
          <p:cNvPr id="4" name="Zone de texte 4"/>
          <p:cNvSpPr>
            <a:spLocks noChangeArrowheads="1"/>
          </p:cNvSpPr>
          <p:nvPr/>
        </p:nvSpPr>
        <p:spPr bwMode="auto">
          <a:xfrm>
            <a:off x="3652751" y="497970"/>
            <a:ext cx="2939269" cy="130634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rgbClr val="7F7F7F"/>
            </a:solidFill>
            <a:round/>
            <a:headEnd/>
            <a:tailEnd/>
          </a:ln>
        </p:spPr>
        <p:txBody>
          <a:bodyPr vert="horz" wrap="square" lIns="82953" tIns="41476" rIns="82953" bIns="41476" numCol="1" anchor="t" anchorCtr="0" compatLnSpc="1">
            <a:prstTxWarp prst="textNoShape">
              <a:avLst/>
            </a:prstTxWarp>
          </a:bodyPr>
          <a:lstStyle/>
          <a:p>
            <a:pPr algn="ctr" defTabSz="829544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5988" dirty="0">
              <a:latin typeface="MTF Hello Again" panose="02000500000000000000" pitchFamily="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372331" y="774207"/>
            <a:ext cx="1518749" cy="7625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355" dirty="0">
                <a:solidFill>
                  <a:schemeClr val="accent1">
                    <a:lumMod val="75000"/>
                  </a:schemeClr>
                </a:solidFill>
                <a:latin typeface="MTF Hello Again" panose="02000500000000000000" pitchFamily="2" charset="0"/>
              </a:rPr>
              <a:t>Lecture</a:t>
            </a:r>
            <a:endParaRPr lang="fr-FR" sz="4355" dirty="0">
              <a:solidFill>
                <a:schemeClr val="accent1">
                  <a:lumMod val="40000"/>
                  <a:lumOff val="60000"/>
                </a:schemeClr>
              </a:solidFill>
              <a:latin typeface="MTF Hello Again" panose="02000500000000000000" pitchFamily="2" charset="0"/>
            </a:endParaRPr>
          </a:p>
        </p:txBody>
      </p:sp>
      <p:sp>
        <p:nvSpPr>
          <p:cNvPr id="6" name="Zone de texte 4"/>
          <p:cNvSpPr>
            <a:spLocks noChangeArrowheads="1"/>
          </p:cNvSpPr>
          <p:nvPr/>
        </p:nvSpPr>
        <p:spPr bwMode="auto">
          <a:xfrm>
            <a:off x="301726" y="2216275"/>
            <a:ext cx="2939269" cy="130634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rgbClr val="7F7F7F"/>
            </a:solidFill>
            <a:round/>
            <a:headEnd/>
            <a:tailEnd/>
          </a:ln>
        </p:spPr>
        <p:txBody>
          <a:bodyPr vert="horz" wrap="square" lIns="82953" tIns="41476" rIns="82953" bIns="41476" numCol="1" anchor="t" anchorCtr="0" compatLnSpc="1">
            <a:prstTxWarp prst="textNoShape">
              <a:avLst/>
            </a:prstTxWarp>
          </a:bodyPr>
          <a:lstStyle/>
          <a:p>
            <a:pPr algn="ctr" defTabSz="829544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5988" dirty="0">
              <a:latin typeface="MTF Hello Again" panose="02000500000000000000" pitchFamily="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95718" y="2535112"/>
            <a:ext cx="1769715" cy="7625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355" dirty="0">
                <a:solidFill>
                  <a:schemeClr val="accent1">
                    <a:lumMod val="75000"/>
                  </a:schemeClr>
                </a:solidFill>
                <a:latin typeface="MTF Hello Again" panose="02000500000000000000" pitchFamily="2" charset="0"/>
              </a:rPr>
              <a:t>Ecriture</a:t>
            </a:r>
            <a:endParaRPr lang="fr-FR" sz="4355" dirty="0">
              <a:solidFill>
                <a:schemeClr val="accent1">
                  <a:lumMod val="40000"/>
                  <a:lumOff val="60000"/>
                </a:schemeClr>
              </a:solidFill>
              <a:latin typeface="MTF Hello Again" panose="02000500000000000000" pitchFamily="2" charset="0"/>
            </a:endParaRPr>
          </a:p>
        </p:txBody>
      </p:sp>
      <p:sp>
        <p:nvSpPr>
          <p:cNvPr id="8" name="Zone de texte 4"/>
          <p:cNvSpPr>
            <a:spLocks noChangeArrowheads="1"/>
          </p:cNvSpPr>
          <p:nvPr/>
        </p:nvSpPr>
        <p:spPr bwMode="auto">
          <a:xfrm>
            <a:off x="3652751" y="2216275"/>
            <a:ext cx="2939269" cy="130634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rgbClr val="7F7F7F"/>
            </a:solidFill>
            <a:round/>
            <a:headEnd/>
            <a:tailEnd/>
          </a:ln>
        </p:spPr>
        <p:txBody>
          <a:bodyPr vert="horz" wrap="square" lIns="82953" tIns="41476" rIns="82953" bIns="41476" numCol="1" anchor="t" anchorCtr="0" compatLnSpc="1">
            <a:prstTxWarp prst="textNoShape">
              <a:avLst/>
            </a:prstTxWarp>
          </a:bodyPr>
          <a:lstStyle/>
          <a:p>
            <a:pPr algn="ctr" defTabSz="829544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5988" dirty="0">
              <a:latin typeface="MTF Hello Again" panose="02000500000000000000" pitchFamily="2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928271" y="2492513"/>
            <a:ext cx="2406556" cy="7625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355" dirty="0">
                <a:solidFill>
                  <a:schemeClr val="accent1"/>
                </a:solidFill>
                <a:latin typeface="MTF Hello Again" panose="02000500000000000000" pitchFamily="2" charset="0"/>
              </a:rPr>
              <a:t>Grammaire</a:t>
            </a:r>
          </a:p>
        </p:txBody>
      </p:sp>
      <p:sp>
        <p:nvSpPr>
          <p:cNvPr id="10" name="Zone de texte 4"/>
          <p:cNvSpPr>
            <a:spLocks noChangeArrowheads="1"/>
          </p:cNvSpPr>
          <p:nvPr/>
        </p:nvSpPr>
        <p:spPr bwMode="auto">
          <a:xfrm>
            <a:off x="301726" y="3934581"/>
            <a:ext cx="2939269" cy="130634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rgbClr val="7F7F7F"/>
            </a:solidFill>
            <a:round/>
            <a:headEnd/>
            <a:tailEnd/>
          </a:ln>
        </p:spPr>
        <p:txBody>
          <a:bodyPr vert="horz" wrap="square" lIns="82953" tIns="41476" rIns="82953" bIns="41476" numCol="1" anchor="t" anchorCtr="0" compatLnSpc="1">
            <a:prstTxWarp prst="textNoShape">
              <a:avLst/>
            </a:prstTxWarp>
          </a:bodyPr>
          <a:lstStyle/>
          <a:p>
            <a:pPr algn="ctr" defTabSz="829544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5988" dirty="0">
              <a:latin typeface="MTF Hello Again" panose="02000500000000000000" pitchFamily="2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65597" y="4210819"/>
            <a:ext cx="2828018" cy="7625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355" dirty="0">
                <a:solidFill>
                  <a:schemeClr val="accent1"/>
                </a:solidFill>
                <a:latin typeface="MTF Hello Again" panose="02000500000000000000" pitchFamily="2" charset="0"/>
              </a:rPr>
              <a:t>Orthographe</a:t>
            </a:r>
            <a:endParaRPr lang="fr-FR" sz="4355" dirty="0">
              <a:solidFill>
                <a:schemeClr val="accent1">
                  <a:lumMod val="40000"/>
                  <a:lumOff val="60000"/>
                </a:schemeClr>
              </a:solidFill>
              <a:latin typeface="MTF Hello Again" panose="02000500000000000000" pitchFamily="2" charset="0"/>
            </a:endParaRPr>
          </a:p>
        </p:txBody>
      </p:sp>
      <p:sp>
        <p:nvSpPr>
          <p:cNvPr id="12" name="Zone de texte 4"/>
          <p:cNvSpPr>
            <a:spLocks noChangeArrowheads="1"/>
          </p:cNvSpPr>
          <p:nvPr/>
        </p:nvSpPr>
        <p:spPr bwMode="auto">
          <a:xfrm>
            <a:off x="3652751" y="3934581"/>
            <a:ext cx="2939269" cy="130634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rgbClr val="7F7F7F"/>
            </a:solidFill>
            <a:round/>
            <a:headEnd/>
            <a:tailEnd/>
          </a:ln>
        </p:spPr>
        <p:txBody>
          <a:bodyPr vert="horz" wrap="square" lIns="82953" tIns="41476" rIns="82953" bIns="41476" numCol="1" anchor="t" anchorCtr="0" compatLnSpc="1">
            <a:prstTxWarp prst="textNoShape">
              <a:avLst/>
            </a:prstTxWarp>
          </a:bodyPr>
          <a:lstStyle/>
          <a:p>
            <a:pPr algn="ctr" defTabSz="829544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5988" dirty="0">
              <a:latin typeface="MTF Hello Again" panose="02000500000000000000" pitchFamily="2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928271" y="4210819"/>
            <a:ext cx="2588657" cy="7625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355" dirty="0">
                <a:solidFill>
                  <a:schemeClr val="accent1"/>
                </a:solidFill>
                <a:latin typeface="MTF Hello Again" panose="02000500000000000000" pitchFamily="2" charset="0"/>
              </a:rPr>
              <a:t>Conjugaison</a:t>
            </a:r>
          </a:p>
        </p:txBody>
      </p:sp>
      <p:sp>
        <p:nvSpPr>
          <p:cNvPr id="14" name="Zone de texte 4"/>
          <p:cNvSpPr>
            <a:spLocks noChangeArrowheads="1"/>
          </p:cNvSpPr>
          <p:nvPr/>
        </p:nvSpPr>
        <p:spPr bwMode="auto">
          <a:xfrm>
            <a:off x="301726" y="5652887"/>
            <a:ext cx="2939269" cy="130634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rgbClr val="7F7F7F"/>
            </a:solidFill>
            <a:round/>
            <a:headEnd/>
            <a:tailEnd/>
          </a:ln>
        </p:spPr>
        <p:txBody>
          <a:bodyPr vert="horz" wrap="square" lIns="82953" tIns="41476" rIns="82953" bIns="41476" numCol="1" anchor="t" anchorCtr="0" compatLnSpc="1">
            <a:prstTxWarp prst="textNoShape">
              <a:avLst/>
            </a:prstTxWarp>
          </a:bodyPr>
          <a:lstStyle/>
          <a:p>
            <a:pPr algn="ctr" defTabSz="829544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5988" dirty="0">
              <a:latin typeface="MTF Hello Again" panose="02000500000000000000" pitchFamily="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028135" y="5929125"/>
            <a:ext cx="1629870" cy="7625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355" dirty="0">
                <a:solidFill>
                  <a:schemeClr val="accent1"/>
                </a:solidFill>
                <a:latin typeface="MTF Hello Again" panose="02000500000000000000" pitchFamily="2" charset="0"/>
              </a:rPr>
              <a:t>Lexique</a:t>
            </a:r>
          </a:p>
        </p:txBody>
      </p:sp>
      <p:sp>
        <p:nvSpPr>
          <p:cNvPr id="16" name="Zone de texte 4"/>
          <p:cNvSpPr>
            <a:spLocks noChangeArrowheads="1"/>
          </p:cNvSpPr>
          <p:nvPr/>
        </p:nvSpPr>
        <p:spPr bwMode="auto">
          <a:xfrm>
            <a:off x="3652751" y="5652887"/>
            <a:ext cx="2939269" cy="130634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rgbClr val="7F7F7F"/>
            </a:solidFill>
            <a:round/>
            <a:headEnd/>
            <a:tailEnd/>
          </a:ln>
        </p:spPr>
        <p:txBody>
          <a:bodyPr vert="horz" wrap="square" lIns="82953" tIns="41476" rIns="82953" bIns="41476" numCol="1" anchor="t" anchorCtr="0" compatLnSpc="1">
            <a:prstTxWarp prst="textNoShape">
              <a:avLst/>
            </a:prstTxWarp>
          </a:bodyPr>
          <a:lstStyle/>
          <a:p>
            <a:pPr algn="ctr" defTabSz="829544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5988" dirty="0">
              <a:latin typeface="MTF Hello Again" panose="02000500000000000000" pitchFamily="2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438584" y="5971723"/>
            <a:ext cx="1388265" cy="7625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355" dirty="0">
                <a:solidFill>
                  <a:srgbClr val="FF0000"/>
                </a:solidFill>
                <a:latin typeface="MTF Hello Again" panose="02000500000000000000" pitchFamily="2" charset="0"/>
              </a:rPr>
              <a:t>Calcul</a:t>
            </a:r>
          </a:p>
        </p:txBody>
      </p:sp>
      <p:sp>
        <p:nvSpPr>
          <p:cNvPr id="18" name="Zone de texte 4"/>
          <p:cNvSpPr>
            <a:spLocks noChangeArrowheads="1"/>
          </p:cNvSpPr>
          <p:nvPr/>
        </p:nvSpPr>
        <p:spPr bwMode="auto">
          <a:xfrm>
            <a:off x="301726" y="7371193"/>
            <a:ext cx="2939269" cy="130634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rgbClr val="7F7F7F"/>
            </a:solidFill>
            <a:round/>
            <a:headEnd/>
            <a:tailEnd/>
          </a:ln>
        </p:spPr>
        <p:txBody>
          <a:bodyPr vert="horz" wrap="square" lIns="82953" tIns="41476" rIns="82953" bIns="41476" numCol="1" anchor="t" anchorCtr="0" compatLnSpc="1">
            <a:prstTxWarp prst="textNoShape">
              <a:avLst/>
            </a:prstTxWarp>
          </a:bodyPr>
          <a:lstStyle/>
          <a:p>
            <a:pPr algn="ctr" defTabSz="829544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5988" dirty="0">
              <a:latin typeface="MTF Hello Again" panose="02000500000000000000" pitchFamily="2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85482" y="7647431"/>
            <a:ext cx="2588594" cy="7625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355" dirty="0">
                <a:solidFill>
                  <a:srgbClr val="FF0000"/>
                </a:solidFill>
                <a:latin typeface="MTF Hello Again" panose="02000500000000000000" pitchFamily="2" charset="0"/>
              </a:rPr>
              <a:t>Numération</a:t>
            </a:r>
          </a:p>
        </p:txBody>
      </p:sp>
      <p:sp>
        <p:nvSpPr>
          <p:cNvPr id="20" name="Zone de texte 4"/>
          <p:cNvSpPr>
            <a:spLocks noChangeArrowheads="1"/>
          </p:cNvSpPr>
          <p:nvPr/>
        </p:nvSpPr>
        <p:spPr bwMode="auto">
          <a:xfrm>
            <a:off x="3652751" y="7371193"/>
            <a:ext cx="2939269" cy="130634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rgbClr val="7F7F7F"/>
            </a:solidFill>
            <a:round/>
            <a:headEnd/>
            <a:tailEnd/>
          </a:ln>
        </p:spPr>
        <p:txBody>
          <a:bodyPr vert="horz" wrap="square" lIns="82953" tIns="41476" rIns="82953" bIns="41476" numCol="1" anchor="t" anchorCtr="0" compatLnSpc="1">
            <a:prstTxWarp prst="textNoShape">
              <a:avLst/>
            </a:prstTxWarp>
          </a:bodyPr>
          <a:lstStyle/>
          <a:p>
            <a:pPr algn="ctr" defTabSz="829544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5988" dirty="0">
              <a:latin typeface="MTF Hello Again" panose="02000500000000000000" pitchFamily="2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025877" y="7647431"/>
            <a:ext cx="2394310" cy="7625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355" dirty="0">
                <a:solidFill>
                  <a:srgbClr val="FF0000"/>
                </a:solidFill>
                <a:latin typeface="MTF Hello Again" panose="02000500000000000000" pitchFamily="2" charset="0"/>
              </a:rPr>
              <a:t>Géométrie</a:t>
            </a:r>
          </a:p>
        </p:txBody>
      </p:sp>
    </p:spTree>
    <p:extLst>
      <p:ext uri="{BB962C8B-B14F-4D97-AF65-F5344CB8AC3E}">
        <p14:creationId xmlns:p14="http://schemas.microsoft.com/office/powerpoint/2010/main" val="2513454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 de texte 4"/>
          <p:cNvSpPr>
            <a:spLocks noChangeArrowheads="1"/>
          </p:cNvSpPr>
          <p:nvPr/>
        </p:nvSpPr>
        <p:spPr bwMode="auto">
          <a:xfrm>
            <a:off x="301726" y="497970"/>
            <a:ext cx="2939269" cy="130634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rgbClr val="7F7F7F"/>
            </a:solidFill>
            <a:round/>
            <a:headEnd/>
            <a:tailEnd/>
          </a:ln>
        </p:spPr>
        <p:txBody>
          <a:bodyPr vert="horz" wrap="square" lIns="82953" tIns="41476" rIns="82953" bIns="41476" numCol="1" anchor="t" anchorCtr="0" compatLnSpc="1">
            <a:prstTxWarp prst="textNoShape">
              <a:avLst/>
            </a:prstTxWarp>
          </a:bodyPr>
          <a:lstStyle/>
          <a:p>
            <a:pPr algn="ctr" defTabSz="829544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5988" dirty="0">
              <a:latin typeface="MTF Hello Again" panose="02000500000000000000" pitchFamily="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31034" y="790333"/>
            <a:ext cx="1897571" cy="7625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355" dirty="0">
                <a:solidFill>
                  <a:srgbClr val="FF0000"/>
                </a:solidFill>
                <a:latin typeface="MTF Hello Again" panose="02000500000000000000" pitchFamily="2" charset="0"/>
              </a:rPr>
              <a:t>Mesures</a:t>
            </a:r>
          </a:p>
        </p:txBody>
      </p:sp>
      <p:sp>
        <p:nvSpPr>
          <p:cNvPr id="4" name="Zone de texte 4"/>
          <p:cNvSpPr>
            <a:spLocks noChangeArrowheads="1"/>
          </p:cNvSpPr>
          <p:nvPr/>
        </p:nvSpPr>
        <p:spPr bwMode="auto">
          <a:xfrm>
            <a:off x="3652751" y="497970"/>
            <a:ext cx="2939269" cy="130634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rgbClr val="7F7F7F"/>
            </a:solidFill>
            <a:round/>
            <a:headEnd/>
            <a:tailEnd/>
          </a:ln>
        </p:spPr>
        <p:txBody>
          <a:bodyPr vert="horz" wrap="square" lIns="82953" tIns="41476" rIns="82953" bIns="41476" numCol="1" anchor="t" anchorCtr="0" compatLnSpc="1">
            <a:prstTxWarp prst="textNoShape">
              <a:avLst/>
            </a:prstTxWarp>
          </a:bodyPr>
          <a:lstStyle/>
          <a:p>
            <a:pPr algn="ctr" defTabSz="829544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5988" dirty="0">
              <a:latin typeface="MTF Hello Again" panose="02000500000000000000" pitchFamily="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990628" y="774207"/>
            <a:ext cx="2343462" cy="7625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355" dirty="0">
                <a:solidFill>
                  <a:srgbClr val="FF0000"/>
                </a:solidFill>
                <a:latin typeface="MTF Hello Again" panose="02000500000000000000" pitchFamily="2" charset="0"/>
              </a:rPr>
              <a:t>Problèmes</a:t>
            </a:r>
          </a:p>
        </p:txBody>
      </p:sp>
      <p:sp>
        <p:nvSpPr>
          <p:cNvPr id="6" name="Zone de texte 4"/>
          <p:cNvSpPr>
            <a:spLocks noChangeArrowheads="1"/>
          </p:cNvSpPr>
          <p:nvPr/>
        </p:nvSpPr>
        <p:spPr bwMode="auto">
          <a:xfrm>
            <a:off x="301726" y="2216275"/>
            <a:ext cx="2939269" cy="130634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rgbClr val="7F7F7F"/>
            </a:solidFill>
            <a:round/>
            <a:headEnd/>
            <a:tailEnd/>
          </a:ln>
        </p:spPr>
        <p:txBody>
          <a:bodyPr vert="horz" wrap="square" lIns="82953" tIns="41476" rIns="82953" bIns="41476" numCol="1" anchor="t" anchorCtr="0" compatLnSpc="1">
            <a:prstTxWarp prst="textNoShape">
              <a:avLst/>
            </a:prstTxWarp>
          </a:bodyPr>
          <a:lstStyle/>
          <a:p>
            <a:pPr algn="ctr" defTabSz="829544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5988" dirty="0">
              <a:latin typeface="MTF Hello Again" panose="02000500000000000000" pitchFamily="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926168" y="2492513"/>
            <a:ext cx="1707070" cy="7625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355" dirty="0">
                <a:solidFill>
                  <a:srgbClr val="FFC000"/>
                </a:solidFill>
                <a:latin typeface="MTF Hello Again" panose="02000500000000000000" pitchFamily="2" charset="0"/>
              </a:rPr>
              <a:t>Anglais</a:t>
            </a:r>
          </a:p>
        </p:txBody>
      </p:sp>
      <p:sp>
        <p:nvSpPr>
          <p:cNvPr id="8" name="Zone de texte 4"/>
          <p:cNvSpPr>
            <a:spLocks noChangeArrowheads="1"/>
          </p:cNvSpPr>
          <p:nvPr/>
        </p:nvSpPr>
        <p:spPr bwMode="auto">
          <a:xfrm>
            <a:off x="3652751" y="2216275"/>
            <a:ext cx="2939269" cy="130634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rgbClr val="7F7F7F"/>
            </a:solidFill>
            <a:round/>
            <a:headEnd/>
            <a:tailEnd/>
          </a:ln>
        </p:spPr>
        <p:txBody>
          <a:bodyPr vert="horz" wrap="square" lIns="82953" tIns="41476" rIns="82953" bIns="41476" numCol="1" anchor="t" anchorCtr="0" compatLnSpc="1">
            <a:prstTxWarp prst="textNoShape">
              <a:avLst/>
            </a:prstTxWarp>
          </a:bodyPr>
          <a:lstStyle/>
          <a:p>
            <a:pPr algn="ctr" defTabSz="829544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5988" dirty="0">
              <a:latin typeface="MTF Hello Again" panose="02000500000000000000" pitchFamily="2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100334" y="2423631"/>
            <a:ext cx="2121799" cy="10974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66" dirty="0">
                <a:solidFill>
                  <a:schemeClr val="accent6">
                    <a:lumMod val="60000"/>
                    <a:lumOff val="40000"/>
                  </a:schemeClr>
                </a:solidFill>
                <a:latin typeface="MTF Hello Again" panose="02000500000000000000" pitchFamily="2" charset="0"/>
              </a:rPr>
              <a:t>Questionner </a:t>
            </a:r>
          </a:p>
          <a:p>
            <a:pPr algn="ctr"/>
            <a:r>
              <a:rPr lang="fr-FR" sz="3266" dirty="0">
                <a:solidFill>
                  <a:schemeClr val="accent6">
                    <a:lumMod val="60000"/>
                    <a:lumOff val="40000"/>
                  </a:schemeClr>
                </a:solidFill>
                <a:latin typeface="MTF Hello Again" panose="02000500000000000000" pitchFamily="2" charset="0"/>
              </a:rPr>
              <a:t>le monde</a:t>
            </a:r>
          </a:p>
        </p:txBody>
      </p:sp>
      <p:sp>
        <p:nvSpPr>
          <p:cNvPr id="22" name="Zone de texte 4"/>
          <p:cNvSpPr>
            <a:spLocks noChangeArrowheads="1"/>
          </p:cNvSpPr>
          <p:nvPr/>
        </p:nvSpPr>
        <p:spPr bwMode="auto">
          <a:xfrm>
            <a:off x="301726" y="3934581"/>
            <a:ext cx="2939269" cy="130634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rgbClr val="7F7F7F"/>
            </a:solidFill>
            <a:round/>
            <a:headEnd/>
            <a:tailEnd/>
          </a:ln>
        </p:spPr>
        <p:txBody>
          <a:bodyPr vert="horz" wrap="square" lIns="82953" tIns="41476" rIns="82953" bIns="41476" numCol="1" anchor="t" anchorCtr="0" compatLnSpc="1">
            <a:prstTxWarp prst="textNoShape">
              <a:avLst/>
            </a:prstTxWarp>
          </a:bodyPr>
          <a:lstStyle/>
          <a:p>
            <a:pPr algn="ctr" defTabSz="829544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5988" dirty="0">
              <a:latin typeface="MTF Hello Again" panose="02000500000000000000" pitchFamily="2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588470" y="4135353"/>
            <a:ext cx="2365776" cy="10974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266" dirty="0">
                <a:solidFill>
                  <a:srgbClr val="9999FF"/>
                </a:solidFill>
                <a:latin typeface="MTF Hello Again" panose="02000500000000000000" pitchFamily="2" charset="0"/>
              </a:rPr>
              <a:t>Enseignements </a:t>
            </a:r>
          </a:p>
          <a:p>
            <a:pPr algn="ctr"/>
            <a:r>
              <a:rPr lang="fr-FR" sz="3266" dirty="0">
                <a:solidFill>
                  <a:srgbClr val="9999FF"/>
                </a:solidFill>
                <a:latin typeface="MTF Hello Again" panose="02000500000000000000" pitchFamily="2" charset="0"/>
              </a:rPr>
              <a:t>artistiques</a:t>
            </a:r>
          </a:p>
        </p:txBody>
      </p:sp>
      <p:sp>
        <p:nvSpPr>
          <p:cNvPr id="24" name="Zone de texte 4"/>
          <p:cNvSpPr>
            <a:spLocks noChangeArrowheads="1"/>
          </p:cNvSpPr>
          <p:nvPr/>
        </p:nvSpPr>
        <p:spPr bwMode="auto">
          <a:xfrm>
            <a:off x="3652751" y="3934581"/>
            <a:ext cx="2939269" cy="130634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76200">
            <a:solidFill>
              <a:srgbClr val="7F7F7F"/>
            </a:solidFill>
            <a:round/>
            <a:headEnd/>
            <a:tailEnd/>
          </a:ln>
        </p:spPr>
        <p:txBody>
          <a:bodyPr vert="horz" wrap="square" lIns="82953" tIns="41476" rIns="82953" bIns="41476" numCol="1" anchor="t" anchorCtr="0" compatLnSpc="1">
            <a:prstTxWarp prst="textNoShape">
              <a:avLst/>
            </a:prstTxWarp>
          </a:bodyPr>
          <a:lstStyle/>
          <a:p>
            <a:pPr algn="ctr" defTabSz="829544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5988" dirty="0">
              <a:latin typeface="MTF Hello Again" panose="02000500000000000000" pitchFamily="2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524092" y="4210819"/>
            <a:ext cx="1215397" cy="7625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355" dirty="0">
                <a:solidFill>
                  <a:srgbClr val="00B0F0"/>
                </a:solidFill>
                <a:latin typeface="MTF Hello Again" panose="02000500000000000000" pitchFamily="2" charset="0"/>
              </a:rPr>
              <a:t>Jeux</a:t>
            </a:r>
            <a:endParaRPr lang="fr-FR" sz="4355" dirty="0">
              <a:solidFill>
                <a:schemeClr val="accent1"/>
              </a:solidFill>
              <a:latin typeface="MTF Hello Again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1764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</Words>
  <Application>Microsoft Office PowerPoint</Application>
  <PresentationFormat>Format A4 (210 x 297 mm)</PresentationFormat>
  <Paragraphs>18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MTF Hello Again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Severine Walker</dc:creator>
  <cp:lastModifiedBy>Séverine Walker</cp:lastModifiedBy>
  <cp:revision>1</cp:revision>
  <dcterms:created xsi:type="dcterms:W3CDTF">2018-08-22T16:24:49Z</dcterms:created>
  <dcterms:modified xsi:type="dcterms:W3CDTF">2024-12-29T10:48:05Z</dcterms:modified>
</cp:coreProperties>
</file>