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906000" cy="6858000" type="A4"/>
  <p:notesSz cx="7559675" cy="10691813"/>
  <p:defaultTextStyle>
    <a:defPPr>
      <a:defRPr lang="fr-FR"/>
    </a:defPPr>
    <a:lvl1pPr marL="0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89"/>
    <a:srgbClr val="FF9900"/>
    <a:srgbClr val="FFFF00"/>
    <a:srgbClr val="92D050"/>
    <a:srgbClr val="E6E6E6"/>
    <a:srgbClr val="0070C0"/>
    <a:srgbClr val="66CCFF"/>
    <a:srgbClr val="C3E8FA"/>
    <a:srgbClr val="FFC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42" autoAdjust="0"/>
  </p:normalViewPr>
  <p:slideViewPr>
    <p:cSldViewPr snapToGrid="0">
      <p:cViewPr varScale="1">
        <p:scale>
          <a:sx n="59" d="100"/>
          <a:sy n="59" d="100"/>
        </p:scale>
        <p:origin x="128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44ED3-B0A0-49BF-99CE-9D4DAEE2DFA3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1336675"/>
            <a:ext cx="521335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3202D-E493-4FD6-A572-1C39162BC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22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3202D-E493-4FD6-A572-1C39162BC07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295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3202D-E493-4FD6-A572-1C39162BC07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04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8914889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4975" y="3681925"/>
            <a:ext cx="8914889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15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15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497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187" y="160451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732" y="160451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732" y="368192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187" y="368192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4975" y="368192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94975" y="1604514"/>
            <a:ext cx="8914889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903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94975" y="1604514"/>
            <a:ext cx="8914889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9497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6315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94975" y="273352"/>
            <a:ext cx="8914889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903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9497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6315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4975" y="1604514"/>
            <a:ext cx="8914889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903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497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6315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15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15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94975" y="3681925"/>
            <a:ext cx="8914889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8914889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94975" y="3681925"/>
            <a:ext cx="8914889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6315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6315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9497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09187" y="160451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523732" y="160451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523732" y="368192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09187" y="368192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94975" y="368192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4975" y="1604514"/>
            <a:ext cx="8914889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497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15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4975" y="273352"/>
            <a:ext cx="8914889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903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497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15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497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15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15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15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4975" y="3681925"/>
            <a:ext cx="8914889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2796" y="1122474"/>
            <a:ext cx="8419914" cy="23873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6005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en-US" sz="6005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81091" y="6356333"/>
            <a:ext cx="2228389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D35F02B-19F8-433E-958E-A7ECE36D0C2F}" type="datetime">
              <a:rPr lang="fr-FR" sz="1207" b="0" strike="noStrike" spc="-1">
                <a:solidFill>
                  <a:srgbClr val="8B8B8B"/>
                </a:solidFill>
                <a:latin typeface="Calibri"/>
              </a:rPr>
              <a:t>29/08/2023</a:t>
            </a:fld>
            <a:endParaRPr lang="fr-FR" sz="1207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281378" y="6356333"/>
            <a:ext cx="3343083" cy="364796"/>
          </a:xfrm>
          <a:prstGeom prst="rect">
            <a:avLst/>
          </a:prstGeom>
        </p:spPr>
        <p:txBody>
          <a:bodyPr anchor="ctr"/>
          <a:lstStyle/>
          <a:p>
            <a:endParaRPr lang="fr-FR" sz="2177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996026" y="6356333"/>
            <a:ext cx="2228389" cy="364796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981E120-47C1-45F8-8899-C473AAEA881A}" type="slidenum">
              <a:rPr lang="fr-FR" sz="1207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7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94975" y="1604514"/>
            <a:ext cx="8914889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3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783821" lvl="1" indent="-293933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5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175731" lvl="2" indent="-261274">
              <a:spcBef>
                <a:spcPts val="7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5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567642" lvl="3" indent="-195955">
              <a:spcBef>
                <a:spcPts val="5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5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1959552" lvl="4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351462" lvl="5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2743373" lvl="6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910" indent="-293933" algn="l" defTabSz="829544" rtl="0" eaLnBrk="1" latinLnBrk="0" hangingPunct="1">
        <a:lnSpc>
          <a:spcPct val="90000"/>
        </a:lnSpc>
        <a:spcBef>
          <a:spcPts val="1286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681091" y="6356333"/>
            <a:ext cx="2228389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DE66011-BB4B-4180-9257-8E8A0B747953}" type="datetime">
              <a:rPr lang="fr-FR" sz="1207" b="0" strike="noStrike" spc="-1">
                <a:solidFill>
                  <a:srgbClr val="8B8B8B"/>
                </a:solidFill>
                <a:latin typeface="Calibri"/>
              </a:rPr>
              <a:t>29/08/2023</a:t>
            </a:fld>
            <a:endParaRPr lang="fr-FR" sz="1207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281378" y="6356333"/>
            <a:ext cx="3343083" cy="364796"/>
          </a:xfrm>
          <a:prstGeom prst="rect">
            <a:avLst/>
          </a:prstGeom>
        </p:spPr>
        <p:txBody>
          <a:bodyPr anchor="ctr"/>
          <a:lstStyle/>
          <a:p>
            <a:endParaRPr lang="fr-FR" sz="2177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996026" y="6356333"/>
            <a:ext cx="2228389" cy="364796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25F1592-FA0D-4D24-B1D3-7CD3CFA25395}" type="slidenum">
              <a:rPr lang="fr-FR" sz="1207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7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633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94975" y="1604514"/>
            <a:ext cx="8914889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3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783821" lvl="1" indent="-293933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5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175731" lvl="2" indent="-261274">
              <a:spcBef>
                <a:spcPts val="7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5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567642" lvl="3" indent="-195955">
              <a:spcBef>
                <a:spcPts val="5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5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1959552" lvl="4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351462" lvl="5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2743373" lvl="6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910" indent="-293933" algn="l" defTabSz="829544" rtl="0" eaLnBrk="1" latinLnBrk="0" hangingPunct="1">
        <a:lnSpc>
          <a:spcPct val="90000"/>
        </a:lnSpc>
        <a:spcBef>
          <a:spcPts val="1286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BD2A4E56-574E-C824-07F5-8A11796F4E58}"/>
              </a:ext>
            </a:extLst>
          </p:cNvPr>
          <p:cNvGrpSpPr/>
          <p:nvPr/>
        </p:nvGrpSpPr>
        <p:grpSpPr>
          <a:xfrm>
            <a:off x="0" y="0"/>
            <a:ext cx="9905999" cy="6858000"/>
            <a:chOff x="0" y="0"/>
            <a:chExt cx="9905999" cy="6858000"/>
          </a:xfrm>
        </p:grpSpPr>
        <p:pic>
          <p:nvPicPr>
            <p:cNvPr id="13" name="Picture 6" descr="Fond d'automne plat dessiné à la main Vecteur Premium">
              <a:extLst>
                <a:ext uri="{FF2B5EF4-FFF2-40B4-BE49-F238E27FC236}">
                  <a16:creationId xmlns:a16="http://schemas.microsoft.com/office/drawing/2014/main" id="{86F80455-7F40-8BE0-916A-BD5C8EA9B1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0"/>
              <a:ext cx="9905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FEF274-15C2-970F-7413-069A83F54484}"/>
                </a:ext>
              </a:extLst>
            </p:cNvPr>
            <p:cNvSpPr/>
            <p:nvPr/>
          </p:nvSpPr>
          <p:spPr>
            <a:xfrm>
              <a:off x="2574235" y="2216426"/>
              <a:ext cx="4860235" cy="1728708"/>
            </a:xfrm>
            <a:prstGeom prst="rect">
              <a:avLst/>
            </a:prstGeom>
            <a:solidFill>
              <a:srgbClr val="FEFA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CustomShape 1">
            <a:extLst>
              <a:ext uri="{FF2B5EF4-FFF2-40B4-BE49-F238E27FC236}">
                <a16:creationId xmlns:a16="http://schemas.microsoft.com/office/drawing/2014/main" id="{EFBAB48E-CCBA-4FBB-99EA-2C3F208DD37E}"/>
              </a:ext>
            </a:extLst>
          </p:cNvPr>
          <p:cNvSpPr/>
          <p:nvPr/>
        </p:nvSpPr>
        <p:spPr>
          <a:xfrm>
            <a:off x="196842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FF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 dirty="0"/>
          </a:p>
        </p:txBody>
      </p:sp>
      <p:graphicFrame>
        <p:nvGraphicFramePr>
          <p:cNvPr id="83" name="Table 2"/>
          <p:cNvGraphicFramePr/>
          <p:nvPr>
            <p:extLst>
              <p:ext uri="{D42A27DB-BD31-4B8C-83A1-F6EECF244321}">
                <p14:modId xmlns:p14="http://schemas.microsoft.com/office/powerpoint/2010/main" val="1337225061"/>
              </p:ext>
            </p:extLst>
          </p:nvPr>
        </p:nvGraphicFramePr>
        <p:xfrm>
          <a:off x="291000" y="1981125"/>
          <a:ext cx="9324000" cy="4658312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  <a:endParaRPr lang="fr-FR" sz="2000" b="0" i="1" strike="noStrike" spc="300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30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30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30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i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18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30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30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30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1" strike="noStrike" spc="-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1" strike="noStrike" spc="-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1" strike="noStrike" spc="-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1" strike="noStrike" spc="-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96669" marR="96669" marT="41476" marB="4147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96669" marR="96669" marT="41476" marB="4147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1" strike="noStrike" spc="-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4" name="CustomShape 3"/>
          <p:cNvSpPr/>
          <p:nvPr/>
        </p:nvSpPr>
        <p:spPr>
          <a:xfrm>
            <a:off x="213171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Septembre 2023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>
                <a:solidFill>
                  <a:srgbClr val="0070C0"/>
                </a:solidFill>
                <a:latin typeface="MTF Hello Again" panose="02000500000000000000" pitchFamily="2" charset="0"/>
              </a:rPr>
              <a:t>Sept</a:t>
            </a:r>
            <a:r>
              <a:rPr lang="fr-FR" sz="4400" i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em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ber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Sept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em</a:t>
            </a:r>
            <a:r>
              <a:rPr lang="fr-FR" sz="4400" i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ber</a:t>
            </a:r>
          </a:p>
        </p:txBody>
      </p:sp>
      <p:sp>
        <p:nvSpPr>
          <p:cNvPr id="85" name="CustomShape 4"/>
          <p:cNvSpPr/>
          <p:nvPr/>
        </p:nvSpPr>
        <p:spPr>
          <a:xfrm>
            <a:off x="5765588" y="4075096"/>
            <a:ext cx="1068914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i="1" spc="-1" dirty="0">
                <a:solidFill>
                  <a:srgbClr val="C00000"/>
                </a:solidFill>
                <a:latin typeface="Comic Sans MS"/>
              </a:rPr>
              <a:t>Rentrée</a:t>
            </a:r>
            <a:endParaRPr lang="fr-FR" sz="1633" i="1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86" name="CustomShape 5"/>
          <p:cNvSpPr/>
          <p:nvPr/>
        </p:nvSpPr>
        <p:spPr>
          <a:xfrm>
            <a:off x="6979014" y="5551268"/>
            <a:ext cx="1298177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633" b="1" i="1" spc="-1" dirty="0">
                <a:solidFill>
                  <a:srgbClr val="C00000"/>
                </a:solidFill>
                <a:latin typeface="Comic Sans MS"/>
              </a:rPr>
              <a:t>Automne</a:t>
            </a:r>
            <a:endParaRPr lang="fr-FR" sz="1633" i="1" spc="-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89" name="Picture 7"/>
          <p:cNvPicPr/>
          <p:nvPr/>
        </p:nvPicPr>
        <p:blipFill>
          <a:blip r:embed="rId3"/>
          <a:stretch/>
        </p:blipFill>
        <p:spPr>
          <a:xfrm>
            <a:off x="5340657" y="3352828"/>
            <a:ext cx="659769" cy="792000"/>
          </a:xfrm>
          <a:prstGeom prst="rect">
            <a:avLst/>
          </a:prstGeom>
          <a:ln>
            <a:noFill/>
          </a:ln>
        </p:spPr>
      </p:pic>
      <p:sp>
        <p:nvSpPr>
          <p:cNvPr id="90" name="CustomShape 6"/>
          <p:cNvSpPr/>
          <p:nvPr/>
        </p:nvSpPr>
        <p:spPr>
          <a:xfrm>
            <a:off x="244376" y="-130960"/>
            <a:ext cx="276291" cy="276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91" name="Picture 13"/>
          <p:cNvPicPr/>
          <p:nvPr/>
        </p:nvPicPr>
        <p:blipFill>
          <a:blip r:embed="rId4"/>
          <a:stretch/>
        </p:blipFill>
        <p:spPr>
          <a:xfrm>
            <a:off x="6634965" y="4736007"/>
            <a:ext cx="799505" cy="79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ond d'ananas jaune Vecteur gratuit">
            <a:extLst>
              <a:ext uri="{FF2B5EF4-FFF2-40B4-BE49-F238E27FC236}">
                <a16:creationId xmlns:a16="http://schemas.microsoft.com/office/drawing/2014/main" id="{3233DB05-4A67-391B-717E-90BB3DD0C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"/>
          <a:stretch/>
        </p:blipFill>
        <p:spPr bwMode="auto">
          <a:xfrm>
            <a:off x="4952144" y="-2844"/>
            <a:ext cx="4950088" cy="686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53D77BF-4DD7-82B1-4295-73E92B3B5359}"/>
              </a:ext>
            </a:extLst>
          </p:cNvPr>
          <p:cNvSpPr/>
          <p:nvPr/>
        </p:nvSpPr>
        <p:spPr>
          <a:xfrm>
            <a:off x="4948770" y="2006266"/>
            <a:ext cx="662400" cy="1044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9049EABA-A4D0-040C-18D5-AAF752F10CF1}"/>
              </a:ext>
            </a:extLst>
          </p:cNvPr>
          <p:cNvGrpSpPr/>
          <p:nvPr/>
        </p:nvGrpSpPr>
        <p:grpSpPr>
          <a:xfrm>
            <a:off x="0" y="-2844"/>
            <a:ext cx="4950088" cy="6888781"/>
            <a:chOff x="0" y="7095"/>
            <a:chExt cx="4950088" cy="6888781"/>
          </a:xfrm>
        </p:grpSpPr>
        <p:pic>
          <p:nvPicPr>
            <p:cNvPr id="23" name="Picture 2" descr="Fond de printemps design plat Vecteur gratuit">
              <a:extLst>
                <a:ext uri="{FF2B5EF4-FFF2-40B4-BE49-F238E27FC236}">
                  <a16:creationId xmlns:a16="http://schemas.microsoft.com/office/drawing/2014/main" id="{8D732D7E-5E92-580C-D5AB-DD5B859586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1" r="47923"/>
            <a:stretch/>
          </p:blipFill>
          <p:spPr bwMode="auto">
            <a:xfrm>
              <a:off x="0" y="7095"/>
              <a:ext cx="4950088" cy="6888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7F08FA-DC8F-F732-AC2D-C0DF0BBB06E6}"/>
                </a:ext>
              </a:extLst>
            </p:cNvPr>
            <p:cNvSpPr/>
            <p:nvPr/>
          </p:nvSpPr>
          <p:spPr>
            <a:xfrm>
              <a:off x="2753139" y="3001617"/>
              <a:ext cx="2196949" cy="1023731"/>
            </a:xfrm>
            <a:prstGeom prst="rect">
              <a:avLst/>
            </a:prstGeom>
            <a:solidFill>
              <a:srgbClr val="FFD5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E0BB539-82AF-D921-2068-D301DAECB474}"/>
              </a:ext>
            </a:extLst>
          </p:cNvPr>
          <p:cNvSpPr/>
          <p:nvPr/>
        </p:nvSpPr>
        <p:spPr>
          <a:xfrm>
            <a:off x="4294717" y="2004391"/>
            <a:ext cx="654050" cy="1044000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73" name="Table 1"/>
          <p:cNvGraphicFramePr/>
          <p:nvPr>
            <p:extLst>
              <p:ext uri="{D42A27DB-BD31-4B8C-83A1-F6EECF244321}">
                <p14:modId xmlns:p14="http://schemas.microsoft.com/office/powerpoint/2010/main" val="2522730901"/>
              </p:ext>
            </p:extLst>
          </p:nvPr>
        </p:nvGraphicFramePr>
        <p:xfrm>
          <a:off x="291000" y="2001315"/>
          <a:ext cx="9324000" cy="4658312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300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96669" marR="96669" marT="41476" marB="4147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96669" marR="96669" marT="41476" marB="414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96669" marR="96669" marT="41476" marB="41476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" name="CustomShape 2"/>
          <p:cNvSpPr/>
          <p:nvPr/>
        </p:nvSpPr>
        <p:spPr>
          <a:xfrm>
            <a:off x="4502367" y="5571993"/>
            <a:ext cx="839978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633" b="1" spc="-1" dirty="0">
                <a:solidFill>
                  <a:srgbClr val="FF6600"/>
                </a:solidFill>
                <a:latin typeface="Comic Sans MS"/>
              </a:rPr>
              <a:t>Eté</a:t>
            </a:r>
            <a:endParaRPr lang="fr-FR" sz="1633" spc="-1" dirty="0">
              <a:solidFill>
                <a:srgbClr val="FF6600"/>
              </a:solidFill>
              <a:latin typeface="Arial"/>
            </a:endParaRPr>
          </a:p>
        </p:txBody>
      </p:sp>
      <p:pic>
        <p:nvPicPr>
          <p:cNvPr id="181" name="Picture 5"/>
          <p:cNvPicPr/>
          <p:nvPr/>
        </p:nvPicPr>
        <p:blipFill>
          <a:blip r:embed="rId4"/>
          <a:stretch/>
        </p:blipFill>
        <p:spPr>
          <a:xfrm>
            <a:off x="3985719" y="5012087"/>
            <a:ext cx="630510" cy="665255"/>
          </a:xfrm>
          <a:prstGeom prst="rect">
            <a:avLst/>
          </a:prstGeom>
          <a:ln>
            <a:noFill/>
          </a:ln>
        </p:spPr>
      </p:pic>
      <p:sp>
        <p:nvSpPr>
          <p:cNvPr id="21" name="CustomShape 2">
            <a:extLst>
              <a:ext uri="{FF2B5EF4-FFF2-40B4-BE49-F238E27FC236}">
                <a16:creationId xmlns:a16="http://schemas.microsoft.com/office/drawing/2014/main" id="{A1BDE983-80AA-48D8-8ABD-0B3F448CE68B}"/>
              </a:ext>
            </a:extLst>
          </p:cNvPr>
          <p:cNvSpPr/>
          <p:nvPr/>
        </p:nvSpPr>
        <p:spPr>
          <a:xfrm>
            <a:off x="8286265" y="5571993"/>
            <a:ext cx="1311894" cy="3540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270" b="1" spc="-1" dirty="0">
                <a:solidFill>
                  <a:srgbClr val="FF6600"/>
                </a:solidFill>
                <a:latin typeface="Comic Sans MS"/>
              </a:rPr>
              <a:t>Fête nationale</a:t>
            </a:r>
            <a:endParaRPr lang="fr-FR" sz="1270" spc="-1" dirty="0">
              <a:solidFill>
                <a:srgbClr val="FF6600"/>
              </a:solidFill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E7ADD3-F4D7-4B4F-A2A9-A7FBF3D0F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21057" r="13007" b="15491"/>
          <a:stretch/>
        </p:blipFill>
        <p:spPr>
          <a:xfrm>
            <a:off x="8065650" y="4895273"/>
            <a:ext cx="709153" cy="601644"/>
          </a:xfrm>
          <a:prstGeom prst="rect">
            <a:avLst/>
          </a:prstGeom>
        </p:spPr>
      </p:pic>
      <p:pic>
        <p:nvPicPr>
          <p:cNvPr id="25" name="Picture 1">
            <a:extLst>
              <a:ext uri="{FF2B5EF4-FFF2-40B4-BE49-F238E27FC236}">
                <a16:creationId xmlns:a16="http://schemas.microsoft.com/office/drawing/2014/main" id="{F09FF500-DC32-45F4-A970-A59B58747DC6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8112108" y="3373056"/>
            <a:ext cx="576000" cy="792000"/>
          </a:xfrm>
          <a:prstGeom prst="rect">
            <a:avLst/>
          </a:prstGeom>
          <a:ln>
            <a:noFill/>
          </a:ln>
        </p:spPr>
      </p:pic>
      <p:sp>
        <p:nvSpPr>
          <p:cNvPr id="26" name="CustomShape 3">
            <a:extLst>
              <a:ext uri="{FF2B5EF4-FFF2-40B4-BE49-F238E27FC236}">
                <a16:creationId xmlns:a16="http://schemas.microsoft.com/office/drawing/2014/main" id="{3FBAD3A9-CDE7-443E-99C9-FE52269D6949}"/>
              </a:ext>
            </a:extLst>
          </p:cNvPr>
          <p:cNvSpPr/>
          <p:nvPr/>
        </p:nvSpPr>
        <p:spPr>
          <a:xfrm>
            <a:off x="8196090" y="4194873"/>
            <a:ext cx="1502892" cy="2279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270" b="1" spc="-1" dirty="0">
                <a:solidFill>
                  <a:srgbClr val="008000"/>
                </a:solidFill>
                <a:latin typeface="Comic Sans MS"/>
              </a:rPr>
              <a:t>Fête des mères</a:t>
            </a:r>
            <a:endParaRPr lang="fr-FR" sz="1270" spc="-1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31" name="CustomShape 1">
            <a:extLst>
              <a:ext uri="{FF2B5EF4-FFF2-40B4-BE49-F238E27FC236}">
                <a16:creationId xmlns:a16="http://schemas.microsoft.com/office/drawing/2014/main" id="{23DF8F46-CED1-0CDF-BB8F-3D8079934774}"/>
              </a:ext>
            </a:extLst>
          </p:cNvPr>
          <p:cNvSpPr/>
          <p:nvPr/>
        </p:nvSpPr>
        <p:spPr>
          <a:xfrm>
            <a:off x="186903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A9D18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2" name="CustomShape 1">
            <a:extLst>
              <a:ext uri="{FF2B5EF4-FFF2-40B4-BE49-F238E27FC236}">
                <a16:creationId xmlns:a16="http://schemas.microsoft.com/office/drawing/2014/main" id="{77F59CFE-2A3C-DDED-CB44-87F25C7140A5}"/>
              </a:ext>
            </a:extLst>
          </p:cNvPr>
          <p:cNvSpPr/>
          <p:nvPr/>
        </p:nvSpPr>
        <p:spPr>
          <a:xfrm>
            <a:off x="4713909" y="119007"/>
            <a:ext cx="3351741" cy="16326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FFD9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ED093CE-30A3-9275-0F53-EAFBA2B22BEC}"/>
              </a:ext>
            </a:extLst>
          </p:cNvPr>
          <p:cNvSpPr/>
          <p:nvPr/>
        </p:nvSpPr>
        <p:spPr>
          <a:xfrm>
            <a:off x="3582216" y="167763"/>
            <a:ext cx="1685614" cy="153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CustomShape 3">
            <a:extLst>
              <a:ext uri="{FF2B5EF4-FFF2-40B4-BE49-F238E27FC236}">
                <a16:creationId xmlns:a16="http://schemas.microsoft.com/office/drawing/2014/main" id="{1DE340EB-2E7D-E88B-B2E4-5EDFC6FE1330}"/>
              </a:ext>
            </a:extLst>
          </p:cNvPr>
          <p:cNvSpPr/>
          <p:nvPr/>
        </p:nvSpPr>
        <p:spPr>
          <a:xfrm>
            <a:off x="203232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Juin 2024</a:t>
            </a:r>
          </a:p>
          <a:p>
            <a:pPr algn="ctr">
              <a:lnSpc>
                <a:spcPct val="100000"/>
              </a:lnSpc>
            </a:pPr>
            <a:r>
              <a:rPr lang="fr-FR" sz="4400" i="1" spc="-1" dirty="0">
                <a:solidFill>
                  <a:srgbClr val="0070C0"/>
                </a:solidFill>
                <a:latin typeface="MTF Hello Again" panose="02000500000000000000" pitchFamily="2" charset="0"/>
              </a:rPr>
              <a:t>J</a:t>
            </a:r>
            <a:r>
              <a:rPr lang="fr-FR" sz="4400" i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un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e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J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un</a:t>
            </a:r>
            <a:r>
              <a:rPr lang="fr-FR" sz="4400" i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ond d'ananas jaune Vecteur gratuit">
            <a:extLst>
              <a:ext uri="{FF2B5EF4-FFF2-40B4-BE49-F238E27FC236}">
                <a16:creationId xmlns:a16="http://schemas.microsoft.com/office/drawing/2014/main" id="{A8A7738B-5E3D-95E9-9EF9-E50A52A0B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" r="1"/>
          <a:stretch/>
        </p:blipFill>
        <p:spPr bwMode="auto">
          <a:xfrm>
            <a:off x="-69574" y="-2844"/>
            <a:ext cx="9971806" cy="686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3" name="Table 1"/>
          <p:cNvGraphicFramePr/>
          <p:nvPr>
            <p:extLst>
              <p:ext uri="{D42A27DB-BD31-4B8C-83A1-F6EECF244321}">
                <p14:modId xmlns:p14="http://schemas.microsoft.com/office/powerpoint/2010/main" val="3099456194"/>
              </p:ext>
            </p:extLst>
          </p:nvPr>
        </p:nvGraphicFramePr>
        <p:xfrm>
          <a:off x="291000" y="1952895"/>
          <a:ext cx="9324000" cy="4658312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4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300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96669" marR="96669" marT="41476" marB="41476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336292"/>
                  </a:ext>
                </a:extLst>
              </a:tr>
            </a:tbl>
          </a:graphicData>
        </a:graphic>
      </p:graphicFrame>
      <p:sp>
        <p:nvSpPr>
          <p:cNvPr id="9" name="CustomShape 1">
            <a:extLst>
              <a:ext uri="{FF2B5EF4-FFF2-40B4-BE49-F238E27FC236}">
                <a16:creationId xmlns:a16="http://schemas.microsoft.com/office/drawing/2014/main" id="{8469499A-DE36-48CC-96F9-2D0E5B4B1241}"/>
              </a:ext>
            </a:extLst>
          </p:cNvPr>
          <p:cNvSpPr/>
          <p:nvPr/>
        </p:nvSpPr>
        <p:spPr>
          <a:xfrm>
            <a:off x="1968420" y="112361"/>
            <a:ext cx="6204797" cy="16326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FFD9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0F93EF91-C583-4DC0-82D0-9CEF7B1BE544}"/>
              </a:ext>
            </a:extLst>
          </p:cNvPr>
          <p:cNvSpPr/>
          <p:nvPr/>
        </p:nvSpPr>
        <p:spPr>
          <a:xfrm>
            <a:off x="213171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Juillet 2024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>
                <a:solidFill>
                  <a:srgbClr val="0070C0"/>
                </a:solidFill>
                <a:latin typeface="MTF Hello Again" panose="02000500000000000000" pitchFamily="2" charset="0"/>
              </a:rPr>
              <a:t>J</a:t>
            </a:r>
            <a:r>
              <a:rPr lang="fr-FR" sz="4400" i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ul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y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J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ul</a:t>
            </a:r>
            <a:r>
              <a:rPr lang="fr-FR" sz="4400" i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i</a:t>
            </a: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379BF7C0-06C8-4120-8C52-63B1E6848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t="50000" r="72718" b="7068"/>
          <a:stretch/>
        </p:blipFill>
        <p:spPr bwMode="auto">
          <a:xfrm>
            <a:off x="8009925" y="3427578"/>
            <a:ext cx="735769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stomShape 2">
            <a:extLst>
              <a:ext uri="{FF2B5EF4-FFF2-40B4-BE49-F238E27FC236}">
                <a16:creationId xmlns:a16="http://schemas.microsoft.com/office/drawing/2014/main" id="{4ADFCC7A-EF6C-431C-BD6A-F42B87375F46}"/>
              </a:ext>
            </a:extLst>
          </p:cNvPr>
          <p:cNvSpPr/>
          <p:nvPr/>
        </p:nvSpPr>
        <p:spPr>
          <a:xfrm>
            <a:off x="8298859" y="4145392"/>
            <a:ext cx="1297231" cy="52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200" b="1" spc="-1" dirty="0">
                <a:solidFill>
                  <a:srgbClr val="FF6600"/>
                </a:solidFill>
                <a:latin typeface="Comic Sans MS"/>
              </a:rPr>
              <a:t>Fête nationale</a:t>
            </a:r>
            <a:endParaRPr lang="fr-FR" sz="1200" spc="-1" dirty="0">
              <a:solidFill>
                <a:srgbClr val="FF66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ond d'ananas jaune Vecteur gratuit">
            <a:extLst>
              <a:ext uri="{FF2B5EF4-FFF2-40B4-BE49-F238E27FC236}">
                <a16:creationId xmlns:a16="http://schemas.microsoft.com/office/drawing/2014/main" id="{E8B3068B-335C-2CF3-B0E1-DC39AABF8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" r="1"/>
          <a:stretch/>
        </p:blipFill>
        <p:spPr bwMode="auto">
          <a:xfrm>
            <a:off x="-69574" y="-2844"/>
            <a:ext cx="9971806" cy="686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0" name="Table 1"/>
          <p:cNvGraphicFramePr/>
          <p:nvPr>
            <p:extLst>
              <p:ext uri="{D42A27DB-BD31-4B8C-83A1-F6EECF244321}">
                <p14:modId xmlns:p14="http://schemas.microsoft.com/office/powerpoint/2010/main" val="3087377415"/>
              </p:ext>
            </p:extLst>
          </p:nvPr>
        </p:nvGraphicFramePr>
        <p:xfrm>
          <a:off x="370515" y="1895579"/>
          <a:ext cx="9324000" cy="4658312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300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96669" marR="96669" marT="41476" marB="414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827714"/>
                  </a:ext>
                </a:extLst>
              </a:tr>
            </a:tbl>
          </a:graphicData>
        </a:graphic>
      </p:graphicFrame>
      <p:sp>
        <p:nvSpPr>
          <p:cNvPr id="7" name="CustomShape 1">
            <a:extLst>
              <a:ext uri="{FF2B5EF4-FFF2-40B4-BE49-F238E27FC236}">
                <a16:creationId xmlns:a16="http://schemas.microsoft.com/office/drawing/2014/main" id="{92BD3B99-9988-4CB4-A212-914DDE5DB961}"/>
              </a:ext>
            </a:extLst>
          </p:cNvPr>
          <p:cNvSpPr/>
          <p:nvPr/>
        </p:nvSpPr>
        <p:spPr>
          <a:xfrm>
            <a:off x="196842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FFD9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3A5F4703-6F67-454F-BB01-681BD5627319}"/>
              </a:ext>
            </a:extLst>
          </p:cNvPr>
          <p:cNvSpPr/>
          <p:nvPr/>
        </p:nvSpPr>
        <p:spPr>
          <a:xfrm>
            <a:off x="213171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Août 2024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>
                <a:solidFill>
                  <a:srgbClr val="0070C0"/>
                </a:solidFill>
                <a:latin typeface="MTF Hello Again" panose="02000500000000000000" pitchFamily="2" charset="0"/>
              </a:rPr>
              <a:t>Au</a:t>
            </a:r>
            <a:r>
              <a:rPr lang="fr-FR" sz="4400" i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gu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st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Au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gu</a:t>
            </a:r>
            <a:r>
              <a:rPr lang="fr-FR" sz="4400" i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st</a:t>
            </a:r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E97CD405-4CA2-41EC-B3C4-9BA235EA0412}"/>
              </a:ext>
            </a:extLst>
          </p:cNvPr>
          <p:cNvSpPr/>
          <p:nvPr/>
        </p:nvSpPr>
        <p:spPr>
          <a:xfrm>
            <a:off x="4413620" y="4730231"/>
            <a:ext cx="1314398" cy="325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/>
          <a:lstStyle/>
          <a:p>
            <a:pPr>
              <a:lnSpc>
                <a:spcPct val="100000"/>
              </a:lnSpc>
            </a:pPr>
            <a:r>
              <a:rPr lang="fr-FR" sz="1633" b="1" spc="-1" dirty="0">
                <a:solidFill>
                  <a:srgbClr val="FF6600"/>
                </a:solidFill>
                <a:latin typeface="Comic Sans MS"/>
              </a:rPr>
              <a:t>Assomption</a:t>
            </a:r>
            <a:endParaRPr lang="fr-FR" sz="1633" spc="-1" dirty="0">
              <a:solidFill>
                <a:srgbClr val="FF66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B2D7D880-7CBB-51C8-703D-7C350ADF23D3}"/>
              </a:ext>
            </a:extLst>
          </p:cNvPr>
          <p:cNvGrpSpPr/>
          <p:nvPr/>
        </p:nvGrpSpPr>
        <p:grpSpPr>
          <a:xfrm>
            <a:off x="0" y="0"/>
            <a:ext cx="9905999" cy="6858000"/>
            <a:chOff x="0" y="0"/>
            <a:chExt cx="9905999" cy="6858000"/>
          </a:xfrm>
        </p:grpSpPr>
        <p:pic>
          <p:nvPicPr>
            <p:cNvPr id="14" name="Picture 6" descr="Fond d'automne plat dessiné à la main Vecteur Premium">
              <a:extLst>
                <a:ext uri="{FF2B5EF4-FFF2-40B4-BE49-F238E27FC236}">
                  <a16:creationId xmlns:a16="http://schemas.microsoft.com/office/drawing/2014/main" id="{76FA9183-FDD3-6DA5-E83F-626F34E8A9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0"/>
              <a:ext cx="9905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69D761-F8C3-E452-B429-320AA4408FDC}"/>
                </a:ext>
              </a:extLst>
            </p:cNvPr>
            <p:cNvSpPr/>
            <p:nvPr/>
          </p:nvSpPr>
          <p:spPr>
            <a:xfrm>
              <a:off x="2775689" y="1851163"/>
              <a:ext cx="4998598" cy="2230398"/>
            </a:xfrm>
            <a:prstGeom prst="rect">
              <a:avLst/>
            </a:prstGeom>
            <a:solidFill>
              <a:srgbClr val="FEFA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CustomShape 1">
            <a:extLst>
              <a:ext uri="{FF2B5EF4-FFF2-40B4-BE49-F238E27FC236}">
                <a16:creationId xmlns:a16="http://schemas.microsoft.com/office/drawing/2014/main" id="{5CA5A246-3CAE-4C48-B16A-E3E22032D2E0}"/>
              </a:ext>
            </a:extLst>
          </p:cNvPr>
          <p:cNvSpPr/>
          <p:nvPr/>
        </p:nvSpPr>
        <p:spPr>
          <a:xfrm>
            <a:off x="1957535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FF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graphicFrame>
        <p:nvGraphicFramePr>
          <p:cNvPr id="94" name="Table 2"/>
          <p:cNvGraphicFramePr/>
          <p:nvPr>
            <p:extLst>
              <p:ext uri="{D42A27DB-BD31-4B8C-83A1-F6EECF244321}">
                <p14:modId xmlns:p14="http://schemas.microsoft.com/office/powerpoint/2010/main" val="665034509"/>
              </p:ext>
            </p:extLst>
          </p:nvPr>
        </p:nvGraphicFramePr>
        <p:xfrm>
          <a:off x="290999" y="1948235"/>
          <a:ext cx="9324000" cy="4730312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300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18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1" strike="noStrike" spc="-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1" strike="noStrike" spc="-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1" strike="noStrike" spc="-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1" strike="noStrike" spc="-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1" strike="noStrike" spc="-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1" strike="noStrike" spc="-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96669" marR="96669" marT="41476" marB="41476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96669" marR="96669" marT="41476" marB="4147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1" strike="noStrike" spc="-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1" strike="noStrike" spc="-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1" strike="noStrike" spc="-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1" strike="noStrike" spc="-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1" strike="noStrike" spc="-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703612"/>
                  </a:ext>
                </a:extLst>
              </a:tr>
            </a:tbl>
          </a:graphicData>
        </a:graphic>
      </p:graphicFrame>
      <p:sp>
        <p:nvSpPr>
          <p:cNvPr id="96" name="CustomShape 3"/>
          <p:cNvSpPr/>
          <p:nvPr/>
        </p:nvSpPr>
        <p:spPr>
          <a:xfrm>
            <a:off x="1717536" y="6310708"/>
            <a:ext cx="1187138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i="1" spc="-1" dirty="0">
                <a:solidFill>
                  <a:srgbClr val="C00000"/>
                </a:solidFill>
                <a:latin typeface="Comic Sans MS"/>
              </a:rPr>
              <a:t>Halloween</a:t>
            </a:r>
            <a:endParaRPr lang="fr-FR" sz="1633" i="1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B2CF2145-D7B7-432D-A7D4-A0A0C4CA9B15}"/>
              </a:ext>
            </a:extLst>
          </p:cNvPr>
          <p:cNvSpPr/>
          <p:nvPr/>
        </p:nvSpPr>
        <p:spPr>
          <a:xfrm>
            <a:off x="213171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Octobre 2023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 err="1">
                <a:solidFill>
                  <a:srgbClr val="0070C0"/>
                </a:solidFill>
                <a:latin typeface="MTF Hello Again" panose="02000500000000000000" pitchFamily="2" charset="0"/>
              </a:rPr>
              <a:t>Oc</a:t>
            </a:r>
            <a:r>
              <a:rPr lang="fr-FR" sz="4400" i="1" spc="-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to</a:t>
            </a:r>
            <a:r>
              <a:rPr lang="fr-FR" sz="4400" i="1" spc="-1" dirty="0" err="1">
                <a:solidFill>
                  <a:srgbClr val="FF0000"/>
                </a:solidFill>
                <a:latin typeface="MTF Hello Again" panose="02000500000000000000" pitchFamily="2" charset="0"/>
              </a:rPr>
              <a:t>ber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</a:t>
            </a:r>
            <a:r>
              <a:rPr lang="fr-FR" sz="4400" i="1" spc="-1" dirty="0" err="1">
                <a:solidFill>
                  <a:srgbClr val="000000"/>
                </a:solidFill>
                <a:latin typeface="MTF Hello Again" panose="02000500000000000000" pitchFamily="2" charset="0"/>
              </a:rPr>
              <a:t>Ok</a:t>
            </a:r>
            <a:r>
              <a:rPr lang="fr-FR" sz="4400" i="1" spc="-1" dirty="0" err="1">
                <a:solidFill>
                  <a:srgbClr val="FF0000"/>
                </a:solidFill>
                <a:latin typeface="MTF Hello Again" panose="02000500000000000000" pitchFamily="2" charset="0"/>
              </a:rPr>
              <a:t>to</a:t>
            </a:r>
            <a:r>
              <a:rPr lang="fr-FR" sz="4400" i="1" spc="-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ber</a:t>
            </a:r>
            <a:endParaRPr lang="fr-FR" sz="4400" i="1" spc="-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TF Hello Again" panose="020005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150DE7-ED16-40D7-9032-293C0A10F0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6664" y="5518708"/>
            <a:ext cx="736365" cy="79200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4862BB50-ABD6-4A39-908F-70209C7FBE3E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7927597" y="2816622"/>
            <a:ext cx="648000" cy="792000"/>
          </a:xfrm>
          <a:prstGeom prst="rect">
            <a:avLst/>
          </a:prstGeom>
          <a:ln>
            <a:noFill/>
          </a:ln>
        </p:spPr>
      </p:pic>
      <p:sp>
        <p:nvSpPr>
          <p:cNvPr id="24" name="CustomShape 3">
            <a:extLst>
              <a:ext uri="{FF2B5EF4-FFF2-40B4-BE49-F238E27FC236}">
                <a16:creationId xmlns:a16="http://schemas.microsoft.com/office/drawing/2014/main" id="{BC46561D-B33B-496B-BC9E-8CCA83594F4F}"/>
              </a:ext>
            </a:extLst>
          </p:cNvPr>
          <p:cNvSpPr/>
          <p:nvPr/>
        </p:nvSpPr>
        <p:spPr>
          <a:xfrm>
            <a:off x="8201200" y="3338540"/>
            <a:ext cx="1557985" cy="2700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200" b="1" spc="-1" dirty="0">
                <a:solidFill>
                  <a:srgbClr val="C00000"/>
                </a:solidFill>
                <a:latin typeface="Comic Sans MS"/>
              </a:rPr>
              <a:t>Fête des pères</a:t>
            </a:r>
            <a:endParaRPr lang="fr-FR" sz="1200" spc="-1" dirty="0">
              <a:solidFill>
                <a:srgbClr val="C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01FDCEFF-8AF3-A087-4429-B6C6F7D0D59E}"/>
              </a:ext>
            </a:extLst>
          </p:cNvPr>
          <p:cNvGrpSpPr/>
          <p:nvPr/>
        </p:nvGrpSpPr>
        <p:grpSpPr>
          <a:xfrm>
            <a:off x="0" y="0"/>
            <a:ext cx="9905999" cy="6858000"/>
            <a:chOff x="0" y="0"/>
            <a:chExt cx="9905999" cy="6858000"/>
          </a:xfrm>
        </p:grpSpPr>
        <p:pic>
          <p:nvPicPr>
            <p:cNvPr id="16" name="Picture 6" descr="Fond d'automne plat dessiné à la main Vecteur Premium">
              <a:extLst>
                <a:ext uri="{FF2B5EF4-FFF2-40B4-BE49-F238E27FC236}">
                  <a16:creationId xmlns:a16="http://schemas.microsoft.com/office/drawing/2014/main" id="{7C8B8290-E6FD-A9D6-7AEC-7F081BAF5D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0"/>
              <a:ext cx="9905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36E8FF-465B-62DB-45AC-A2209993B4CF}"/>
                </a:ext>
              </a:extLst>
            </p:cNvPr>
            <p:cNvSpPr/>
            <p:nvPr/>
          </p:nvSpPr>
          <p:spPr>
            <a:xfrm>
              <a:off x="2574235" y="2216426"/>
              <a:ext cx="4860235" cy="1728708"/>
            </a:xfrm>
            <a:prstGeom prst="rect">
              <a:avLst/>
            </a:prstGeom>
            <a:solidFill>
              <a:srgbClr val="FEFA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02" name="Table 2"/>
          <p:cNvGraphicFramePr/>
          <p:nvPr>
            <p:extLst>
              <p:ext uri="{D42A27DB-BD31-4B8C-83A1-F6EECF244321}">
                <p14:modId xmlns:p14="http://schemas.microsoft.com/office/powerpoint/2010/main" val="2690206556"/>
              </p:ext>
            </p:extLst>
          </p:nvPr>
        </p:nvGraphicFramePr>
        <p:xfrm>
          <a:off x="295326" y="2005564"/>
          <a:ext cx="9324000" cy="4658312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300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18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96669" marR="96669" marT="41476" marB="4147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96669" marR="96669" marT="41476" marB="4147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3" name="CustomShape 3"/>
          <p:cNvSpPr/>
          <p:nvPr/>
        </p:nvSpPr>
        <p:spPr>
          <a:xfrm>
            <a:off x="3072870" y="3411646"/>
            <a:ext cx="1148175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i="1" spc="-1" dirty="0">
                <a:solidFill>
                  <a:srgbClr val="C00000"/>
                </a:solidFill>
                <a:latin typeface="Comic Sans MS"/>
              </a:rPr>
              <a:t>Toussaint</a:t>
            </a:r>
            <a:endParaRPr lang="fr-FR" sz="1633" i="1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3" name="CustomShape 1">
            <a:extLst>
              <a:ext uri="{FF2B5EF4-FFF2-40B4-BE49-F238E27FC236}">
                <a16:creationId xmlns:a16="http://schemas.microsoft.com/office/drawing/2014/main" id="{057E881F-AACA-4CB2-9C00-9A67298152E3}"/>
              </a:ext>
            </a:extLst>
          </p:cNvPr>
          <p:cNvSpPr/>
          <p:nvPr/>
        </p:nvSpPr>
        <p:spPr>
          <a:xfrm>
            <a:off x="196842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FF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110" name="Picture 12"/>
          <p:cNvPicPr/>
          <p:nvPr/>
        </p:nvPicPr>
        <p:blipFill>
          <a:blip r:embed="rId3"/>
          <a:srcRect l="-65918" t="-503735" r="65918" b="520697"/>
          <a:stretch/>
        </p:blipFill>
        <p:spPr>
          <a:xfrm>
            <a:off x="244376" y="-5615311"/>
            <a:ext cx="1103206" cy="979430"/>
          </a:xfrm>
          <a:prstGeom prst="rect">
            <a:avLst/>
          </a:prstGeom>
          <a:ln>
            <a:noFill/>
          </a:ln>
        </p:spPr>
      </p:pic>
      <p:sp>
        <p:nvSpPr>
          <p:cNvPr id="14" name="CustomShape 3">
            <a:extLst>
              <a:ext uri="{FF2B5EF4-FFF2-40B4-BE49-F238E27FC236}">
                <a16:creationId xmlns:a16="http://schemas.microsoft.com/office/drawing/2014/main" id="{AFEBD019-D1C9-4E12-892F-9E28761455C7}"/>
              </a:ext>
            </a:extLst>
          </p:cNvPr>
          <p:cNvSpPr/>
          <p:nvPr/>
        </p:nvSpPr>
        <p:spPr>
          <a:xfrm>
            <a:off x="213171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Novembre 2023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 err="1">
                <a:solidFill>
                  <a:srgbClr val="0070C0"/>
                </a:solidFill>
                <a:latin typeface="MTF Hello Again" panose="02000500000000000000" pitchFamily="2" charset="0"/>
              </a:rPr>
              <a:t>Nov</a:t>
            </a:r>
            <a:r>
              <a:rPr lang="fr-FR" sz="4400" i="1" spc="-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em</a:t>
            </a:r>
            <a:r>
              <a:rPr lang="fr-FR" sz="4400" i="1" spc="-1" dirty="0" err="1">
                <a:solidFill>
                  <a:srgbClr val="FF0000"/>
                </a:solidFill>
                <a:latin typeface="MTF Hello Again" panose="02000500000000000000" pitchFamily="2" charset="0"/>
              </a:rPr>
              <a:t>ber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</a:t>
            </a:r>
            <a:r>
              <a:rPr lang="fr-FR" sz="4400" i="1" spc="-1" dirty="0" err="1">
                <a:solidFill>
                  <a:srgbClr val="000000"/>
                </a:solidFill>
                <a:latin typeface="MTF Hello Again" panose="02000500000000000000" pitchFamily="2" charset="0"/>
              </a:rPr>
              <a:t>No</a:t>
            </a:r>
            <a:r>
              <a:rPr lang="fr-FR" sz="4400" i="1" spc="-1" dirty="0" err="1">
                <a:solidFill>
                  <a:srgbClr val="FF0000"/>
                </a:solidFill>
                <a:latin typeface="MTF Hello Again" panose="02000500000000000000" pitchFamily="2" charset="0"/>
              </a:rPr>
              <a:t>vem</a:t>
            </a:r>
            <a:r>
              <a:rPr lang="fr-FR" sz="4400" i="1" spc="-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ber</a:t>
            </a:r>
            <a:endParaRPr lang="fr-FR" sz="4400" i="1" spc="-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TF Hello Again" panose="02000500000000000000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FC39BB-0665-4226-8ADF-068945BA45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t="3835" r="10063" b="18314"/>
          <a:stretch/>
        </p:blipFill>
        <p:spPr>
          <a:xfrm>
            <a:off x="2569869" y="2863593"/>
            <a:ext cx="690267" cy="720000"/>
          </a:xfrm>
          <a:prstGeom prst="rect">
            <a:avLst/>
          </a:prstGeom>
        </p:spPr>
      </p:pic>
      <p:sp>
        <p:nvSpPr>
          <p:cNvPr id="18" name="CustomShape 3">
            <a:extLst>
              <a:ext uri="{FF2B5EF4-FFF2-40B4-BE49-F238E27FC236}">
                <a16:creationId xmlns:a16="http://schemas.microsoft.com/office/drawing/2014/main" id="{810D9894-B8EF-A779-4107-90F7DE42F293}"/>
              </a:ext>
            </a:extLst>
          </p:cNvPr>
          <p:cNvSpPr/>
          <p:nvPr/>
        </p:nvSpPr>
        <p:spPr>
          <a:xfrm>
            <a:off x="7025043" y="4024660"/>
            <a:ext cx="1148175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400" b="1" i="1" spc="-1" dirty="0">
                <a:solidFill>
                  <a:srgbClr val="C00000"/>
                </a:solidFill>
                <a:latin typeface="Comic Sans MS"/>
              </a:rPr>
              <a:t>Armistice 1918</a:t>
            </a:r>
            <a:endParaRPr lang="fr-FR" sz="1400" i="1" spc="-1" dirty="0">
              <a:solidFill>
                <a:srgbClr val="C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 d'hiver dessiné à la main Vecteur gratuit">
            <a:extLst>
              <a:ext uri="{FF2B5EF4-FFF2-40B4-BE49-F238E27FC236}">
                <a16:creationId xmlns:a16="http://schemas.microsoft.com/office/drawing/2014/main" id="{7F051711-688A-C701-F3DB-DC84E9192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8"/>
          <a:stretch/>
        </p:blipFill>
        <p:spPr bwMode="auto">
          <a:xfrm>
            <a:off x="4860235" y="-3525"/>
            <a:ext cx="5045765" cy="688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357F462E-5CCA-B6B5-226E-69ABD7D76084}"/>
              </a:ext>
            </a:extLst>
          </p:cNvPr>
          <p:cNvGrpSpPr/>
          <p:nvPr/>
        </p:nvGrpSpPr>
        <p:grpSpPr>
          <a:xfrm>
            <a:off x="-1" y="1688"/>
            <a:ext cx="4953002" cy="6858000"/>
            <a:chOff x="-1" y="11627"/>
            <a:chExt cx="4953002" cy="6858000"/>
          </a:xfrm>
        </p:grpSpPr>
        <p:pic>
          <p:nvPicPr>
            <p:cNvPr id="15" name="Picture 6" descr="Fond d'automne plat dessiné à la main Vecteur Premium">
              <a:extLst>
                <a:ext uri="{FF2B5EF4-FFF2-40B4-BE49-F238E27FC236}">
                  <a16:creationId xmlns:a16="http://schemas.microsoft.com/office/drawing/2014/main" id="{CEEFD326-F97F-E4DE-F269-97F6E4C44D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890"/>
            <a:stretch/>
          </p:blipFill>
          <p:spPr bwMode="auto">
            <a:xfrm>
              <a:off x="-1" y="11627"/>
              <a:ext cx="495300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5D7CC9-C24E-8439-EC94-29643A9B6AA7}"/>
                </a:ext>
              </a:extLst>
            </p:cNvPr>
            <p:cNvSpPr/>
            <p:nvPr/>
          </p:nvSpPr>
          <p:spPr>
            <a:xfrm>
              <a:off x="2775689" y="1851163"/>
              <a:ext cx="2177311" cy="2230398"/>
            </a:xfrm>
            <a:prstGeom prst="rect">
              <a:avLst/>
            </a:prstGeom>
            <a:solidFill>
              <a:srgbClr val="FEFA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BB37CA3-D13F-6834-91FD-CCE1AD7ABB9A}"/>
              </a:ext>
            </a:extLst>
          </p:cNvPr>
          <p:cNvSpPr/>
          <p:nvPr/>
        </p:nvSpPr>
        <p:spPr>
          <a:xfrm>
            <a:off x="4948770" y="1966510"/>
            <a:ext cx="662400" cy="1036800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2A606F-2E28-5572-9967-E6AB37AD05F3}"/>
              </a:ext>
            </a:extLst>
          </p:cNvPr>
          <p:cNvSpPr/>
          <p:nvPr/>
        </p:nvSpPr>
        <p:spPr>
          <a:xfrm>
            <a:off x="4294717" y="1964635"/>
            <a:ext cx="654050" cy="1036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13" name="Table 2"/>
          <p:cNvGraphicFramePr/>
          <p:nvPr>
            <p:extLst>
              <p:ext uri="{D42A27DB-BD31-4B8C-83A1-F6EECF244321}">
                <p14:modId xmlns:p14="http://schemas.microsoft.com/office/powerpoint/2010/main" val="1037188127"/>
              </p:ext>
            </p:extLst>
          </p:nvPr>
        </p:nvGraphicFramePr>
        <p:xfrm>
          <a:off x="291000" y="1955213"/>
          <a:ext cx="9324000" cy="4658312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300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96669" marR="96669" marT="41476" marB="4147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96669" marR="96669" marT="41476" marB="41476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96669" marR="96669" marT="41476" marB="41476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4" name="CustomShape 3"/>
          <p:cNvSpPr/>
          <p:nvPr/>
        </p:nvSpPr>
        <p:spPr>
          <a:xfrm>
            <a:off x="5942161" y="5507349"/>
            <a:ext cx="821362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i="1" spc="-1" dirty="0">
                <a:solidFill>
                  <a:srgbClr val="0070C0"/>
                </a:solidFill>
                <a:latin typeface="Comic Sans MS"/>
              </a:rPr>
              <a:t>Hiver</a:t>
            </a:r>
            <a:endParaRPr lang="fr-FR" sz="1633" i="1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387053" y="6220766"/>
            <a:ext cx="1145335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633" b="1" i="1" spc="-1" dirty="0">
                <a:solidFill>
                  <a:srgbClr val="0070C0"/>
                </a:solidFill>
                <a:latin typeface="Comic Sans MS"/>
              </a:rPr>
              <a:t>Noël</a:t>
            </a:r>
            <a:endParaRPr lang="fr-FR" sz="1633" i="1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3092D0B9-162A-41B2-BCB0-D3DD4BF9E3C6}"/>
              </a:ext>
            </a:extLst>
          </p:cNvPr>
          <p:cNvSpPr/>
          <p:nvPr/>
        </p:nvSpPr>
        <p:spPr>
          <a:xfrm>
            <a:off x="196842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FF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7ADF6B15-5186-9743-EBF9-C1960F3336BC}"/>
              </a:ext>
            </a:extLst>
          </p:cNvPr>
          <p:cNvSpPr/>
          <p:nvPr/>
        </p:nvSpPr>
        <p:spPr>
          <a:xfrm>
            <a:off x="4813299" y="119007"/>
            <a:ext cx="3351741" cy="16326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FAAD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C358224-73CE-4D16-9523-1B228A1A397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8FC9BB"/>
              </a:clrFrom>
              <a:clrTo>
                <a:srgbClr val="8FC9B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812" y1="80615" x2="69968" y2="82769"/>
                        <a14:backgroundMark x1="94249" y1="77538" x2="81150" y2="96308"/>
                        <a14:backgroundMark x1="81150" y1="96308" x2="89457" y2="55077"/>
                        <a14:backgroundMark x1="89457" y1="55077" x2="95527" y2="86154"/>
                        <a14:backgroundMark x1="95527" y1="86154" x2="56550" y2="94154"/>
                        <a14:backgroundMark x1="98403" y1="90769" x2="63259" y2="913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50" y="5578603"/>
            <a:ext cx="762758" cy="792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FD919F6-C80B-40D7-A509-B96D631E89B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7024" l="8621" r="94253">
                        <a14:foregroundMark x1="40805" y1="7143" x2="40805" y2="7143"/>
                        <a14:foregroundMark x1="90805" y1="39881" x2="90805" y2="39881"/>
                        <a14:foregroundMark x1="48851" y1="89286" x2="48851" y2="89286"/>
                        <a14:foregroundMark x1="44253" y1="92857" x2="44253" y2="92857"/>
                        <a14:foregroundMark x1="60920" y1="97024" x2="60920" y2="97024"/>
                        <a14:foregroundMark x1="94253" y1="66667" x2="94253" y2="66667"/>
                        <a14:foregroundMark x1="9195" y1="40476" x2="9195" y2="40476"/>
                        <a14:foregroundMark x1="9770" y1="66667" x2="9770" y2="66667"/>
                        <a14:foregroundMark x1="60345" y1="7143" x2="60345" y2="7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6960" y="4830321"/>
            <a:ext cx="783002" cy="756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9C57D55-195E-4FF4-A7A9-91C7622859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49" y="3234049"/>
            <a:ext cx="627869" cy="900000"/>
          </a:xfrm>
          <a:prstGeom prst="rect">
            <a:avLst/>
          </a:prstGeom>
        </p:spPr>
      </p:pic>
      <p:sp>
        <p:nvSpPr>
          <p:cNvPr id="21" name="CustomShape 4">
            <a:extLst>
              <a:ext uri="{FF2B5EF4-FFF2-40B4-BE49-F238E27FC236}">
                <a16:creationId xmlns:a16="http://schemas.microsoft.com/office/drawing/2014/main" id="{68BCE813-3045-4D35-B4C8-87CF50A9522C}"/>
              </a:ext>
            </a:extLst>
          </p:cNvPr>
          <p:cNvSpPr/>
          <p:nvPr/>
        </p:nvSpPr>
        <p:spPr>
          <a:xfrm>
            <a:off x="2964262" y="4078216"/>
            <a:ext cx="1330455" cy="3130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633" b="1" i="1" spc="-1" dirty="0">
                <a:solidFill>
                  <a:srgbClr val="C00000"/>
                </a:solidFill>
                <a:latin typeface="Comic Sans MS"/>
              </a:rPr>
              <a:t>St Nicolas</a:t>
            </a:r>
            <a:endParaRPr lang="fr-FR" sz="1633" i="1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566476-3355-CA04-3A59-E3C135AAA0E8}"/>
              </a:ext>
            </a:extLst>
          </p:cNvPr>
          <p:cNvSpPr/>
          <p:nvPr/>
        </p:nvSpPr>
        <p:spPr>
          <a:xfrm>
            <a:off x="3681606" y="167763"/>
            <a:ext cx="1685614" cy="153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2ABE7384-53CD-4B42-8848-A89EF7F433B2}"/>
              </a:ext>
            </a:extLst>
          </p:cNvPr>
          <p:cNvSpPr/>
          <p:nvPr/>
        </p:nvSpPr>
        <p:spPr>
          <a:xfrm>
            <a:off x="213171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Décembre 2023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 err="1">
                <a:solidFill>
                  <a:srgbClr val="0070C0"/>
                </a:solidFill>
                <a:latin typeface="MTF Hello Again" panose="02000500000000000000" pitchFamily="2" charset="0"/>
              </a:rPr>
              <a:t>Dec</a:t>
            </a:r>
            <a:r>
              <a:rPr lang="fr-FR" sz="4400" i="1" spc="-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em</a:t>
            </a:r>
            <a:r>
              <a:rPr lang="fr-FR" sz="4400" i="1" spc="-1" dirty="0" err="1">
                <a:solidFill>
                  <a:srgbClr val="FF0000"/>
                </a:solidFill>
                <a:latin typeface="MTF Hello Again" panose="02000500000000000000" pitchFamily="2" charset="0"/>
              </a:rPr>
              <a:t>ber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</a:t>
            </a:r>
            <a:r>
              <a:rPr lang="fr-FR" sz="4400" i="1" spc="-1" dirty="0" err="1">
                <a:solidFill>
                  <a:srgbClr val="000000"/>
                </a:solidFill>
                <a:latin typeface="MTF Hello Again" panose="02000500000000000000" pitchFamily="2" charset="0"/>
              </a:rPr>
              <a:t>Dez</a:t>
            </a:r>
            <a:r>
              <a:rPr lang="fr-FR" sz="4400" i="1" spc="-1" dirty="0" err="1">
                <a:solidFill>
                  <a:srgbClr val="FF0000"/>
                </a:solidFill>
                <a:latin typeface="MTF Hello Again" panose="02000500000000000000" pitchFamily="2" charset="0"/>
              </a:rPr>
              <a:t>em</a:t>
            </a:r>
            <a:r>
              <a:rPr lang="fr-FR" sz="4400" i="1" spc="-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ber</a:t>
            </a:r>
            <a:endParaRPr lang="fr-FR" sz="4400" i="1" spc="-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TF Hello Again" panose="020005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F979B8E-0F66-A4E3-008D-D70D488FACB2}"/>
              </a:ext>
            </a:extLst>
          </p:cNvPr>
          <p:cNvGrpSpPr/>
          <p:nvPr/>
        </p:nvGrpSpPr>
        <p:grpSpPr>
          <a:xfrm>
            <a:off x="0" y="-9625"/>
            <a:ext cx="9906000" cy="6888781"/>
            <a:chOff x="0" y="6414"/>
            <a:chExt cx="9906000" cy="6888781"/>
          </a:xfrm>
        </p:grpSpPr>
        <p:pic>
          <p:nvPicPr>
            <p:cNvPr id="14" name="Picture 2" descr="Fond d'hiver dessiné à la main Vecteur gratuit">
              <a:extLst>
                <a:ext uri="{FF2B5EF4-FFF2-40B4-BE49-F238E27FC236}">
                  <a16:creationId xmlns:a16="http://schemas.microsoft.com/office/drawing/2014/main" id="{D025CD5A-9565-7C19-9043-229EBB1ADC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1" r="-2"/>
            <a:stretch/>
          </p:blipFill>
          <p:spPr bwMode="auto">
            <a:xfrm>
              <a:off x="0" y="6414"/>
              <a:ext cx="9906000" cy="6888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3961B28-8C42-1A0B-0172-E60F9939F9A2}"/>
                </a:ext>
              </a:extLst>
            </p:cNvPr>
            <p:cNvSpPr/>
            <p:nvPr/>
          </p:nvSpPr>
          <p:spPr>
            <a:xfrm>
              <a:off x="2560320" y="2675823"/>
              <a:ext cx="4167739" cy="1316940"/>
            </a:xfrm>
            <a:prstGeom prst="rect">
              <a:avLst/>
            </a:prstGeom>
            <a:solidFill>
              <a:srgbClr val="C3E8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23" name="Table 2"/>
          <p:cNvGraphicFramePr/>
          <p:nvPr>
            <p:extLst>
              <p:ext uri="{D42A27DB-BD31-4B8C-83A1-F6EECF244321}">
                <p14:modId xmlns:p14="http://schemas.microsoft.com/office/powerpoint/2010/main" val="1129306901"/>
              </p:ext>
            </p:extLst>
          </p:nvPr>
        </p:nvGraphicFramePr>
        <p:xfrm>
          <a:off x="288887" y="1942700"/>
          <a:ext cx="9324000" cy="4658312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300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96669" marR="96669" marT="41476" marB="41476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96669" marR="96669" marT="41476" marB="41476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53542"/>
                  </a:ext>
                </a:extLst>
              </a:tr>
            </a:tbl>
          </a:graphicData>
        </a:graphic>
      </p:graphicFrame>
      <p:sp>
        <p:nvSpPr>
          <p:cNvPr id="125" name="CustomShape 3"/>
          <p:cNvSpPr/>
          <p:nvPr/>
        </p:nvSpPr>
        <p:spPr>
          <a:xfrm>
            <a:off x="335435" y="3393580"/>
            <a:ext cx="1478741" cy="3598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400" b="1" i="1" spc="-1" dirty="0">
                <a:solidFill>
                  <a:srgbClr val="0070C0"/>
                </a:solidFill>
                <a:latin typeface="Comic Sans MS"/>
              </a:rPr>
              <a:t>Jour de l‘an</a:t>
            </a:r>
            <a:endParaRPr lang="fr-FR" sz="1400" i="1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26" name="Picture 4"/>
          <p:cNvPicPr/>
          <p:nvPr/>
        </p:nvPicPr>
        <p:blipFill>
          <a:blip r:embed="rId3"/>
          <a:stretch/>
        </p:blipFill>
        <p:spPr>
          <a:xfrm>
            <a:off x="13696" y="2883623"/>
            <a:ext cx="819730" cy="587527"/>
          </a:xfrm>
          <a:prstGeom prst="rect">
            <a:avLst/>
          </a:prstGeom>
          <a:ln>
            <a:noFill/>
          </a:ln>
        </p:spPr>
      </p:pic>
      <p:pic>
        <p:nvPicPr>
          <p:cNvPr id="127" name="Picture 5"/>
          <p:cNvPicPr/>
          <p:nvPr/>
        </p:nvPicPr>
        <p:blipFill>
          <a:blip r:embed="rId4"/>
          <a:stretch/>
        </p:blipFill>
        <p:spPr>
          <a:xfrm>
            <a:off x="7913877" y="2846216"/>
            <a:ext cx="720000" cy="720000"/>
          </a:xfrm>
          <a:prstGeom prst="rect">
            <a:avLst/>
          </a:prstGeom>
          <a:ln>
            <a:noFill/>
          </a:ln>
        </p:spPr>
      </p:pic>
      <p:sp>
        <p:nvSpPr>
          <p:cNvPr id="128" name="CustomShape 4"/>
          <p:cNvSpPr/>
          <p:nvPr/>
        </p:nvSpPr>
        <p:spPr>
          <a:xfrm>
            <a:off x="8384846" y="3318254"/>
            <a:ext cx="1374598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i="1" spc="-1" dirty="0">
                <a:solidFill>
                  <a:srgbClr val="0070C0"/>
                </a:solidFill>
                <a:latin typeface="Comic Sans MS"/>
              </a:rPr>
              <a:t>Epiphanie</a:t>
            </a:r>
            <a:endParaRPr lang="fr-FR" sz="1633" i="1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A945D2BF-C6B5-4D0B-BE7D-6B74619C8702}"/>
              </a:ext>
            </a:extLst>
          </p:cNvPr>
          <p:cNvSpPr/>
          <p:nvPr/>
        </p:nvSpPr>
        <p:spPr>
          <a:xfrm>
            <a:off x="1850601" y="99782"/>
            <a:ext cx="6204797" cy="16326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FAAD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AE86E3A3-20EA-48FF-94CA-5B15BA004A8F}"/>
              </a:ext>
            </a:extLst>
          </p:cNvPr>
          <p:cNvSpPr/>
          <p:nvPr/>
        </p:nvSpPr>
        <p:spPr>
          <a:xfrm>
            <a:off x="2013893" y="241270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Janvier 2024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 err="1">
                <a:solidFill>
                  <a:srgbClr val="0070C0"/>
                </a:solidFill>
                <a:latin typeface="MTF Hello Again" panose="02000500000000000000" pitchFamily="2" charset="0"/>
              </a:rPr>
              <a:t>Ja</a:t>
            </a:r>
            <a:r>
              <a:rPr lang="fr-FR" sz="4400" i="1" spc="-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nua</a:t>
            </a:r>
            <a:r>
              <a:rPr lang="fr-FR" sz="4400" i="1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r</a:t>
            </a:r>
            <a:r>
              <a:rPr lang="fr-FR" sz="4400" i="1" spc="-1" dirty="0" err="1">
                <a:solidFill>
                  <a:srgbClr val="FF0000"/>
                </a:solidFill>
                <a:latin typeface="MTF Hello Again" panose="02000500000000000000" pitchFamily="2" charset="0"/>
              </a:rPr>
              <a:t>y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</a:t>
            </a:r>
            <a:r>
              <a:rPr lang="fr-FR" sz="4400" i="1" spc="-1" dirty="0" err="1">
                <a:solidFill>
                  <a:srgbClr val="000000"/>
                </a:solidFill>
                <a:latin typeface="MTF Hello Again" panose="02000500000000000000" pitchFamily="2" charset="0"/>
              </a:rPr>
              <a:t>Ja</a:t>
            </a:r>
            <a:r>
              <a:rPr lang="fr-FR" sz="4400" i="1" spc="-1" dirty="0" err="1">
                <a:solidFill>
                  <a:srgbClr val="FF0000"/>
                </a:solidFill>
                <a:latin typeface="MTF Hello Again" panose="02000500000000000000" pitchFamily="2" charset="0"/>
              </a:rPr>
              <a:t>nu</a:t>
            </a:r>
            <a:r>
              <a:rPr lang="fr-FR" sz="4400" i="1" spc="-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ar</a:t>
            </a:r>
            <a:endParaRPr lang="fr-FR" sz="4400" i="1" spc="-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TF Hello Again" panose="020005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ond d'hiver dessiné à la main Vecteur gratuit">
            <a:extLst>
              <a:ext uri="{FF2B5EF4-FFF2-40B4-BE49-F238E27FC236}">
                <a16:creationId xmlns:a16="http://schemas.microsoft.com/office/drawing/2014/main" id="{F73A3246-95DC-C9D8-ED05-17E83E9BB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r="-2"/>
          <a:stretch/>
        </p:blipFill>
        <p:spPr bwMode="auto">
          <a:xfrm>
            <a:off x="0" y="-9625"/>
            <a:ext cx="9906000" cy="688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2" name="Table 1"/>
          <p:cNvGraphicFramePr/>
          <p:nvPr>
            <p:extLst>
              <p:ext uri="{D42A27DB-BD31-4B8C-83A1-F6EECF244321}">
                <p14:modId xmlns:p14="http://schemas.microsoft.com/office/powerpoint/2010/main" val="1073059229"/>
              </p:ext>
            </p:extLst>
          </p:nvPr>
        </p:nvGraphicFramePr>
        <p:xfrm>
          <a:off x="291000" y="1980981"/>
          <a:ext cx="9324000" cy="4658312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300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solidFill>
                      <a:srgbClr val="C3E8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96669" marR="96669" marT="41476" marB="41476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96669" marR="96669" marT="41476" marB="41476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96669" marR="96669" marT="41476" marB="41476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" name="CustomShape 2"/>
          <p:cNvSpPr/>
          <p:nvPr/>
        </p:nvSpPr>
        <p:spPr>
          <a:xfrm>
            <a:off x="5659855" y="3400803"/>
            <a:ext cx="1450693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i="1" spc="-1" dirty="0">
                <a:solidFill>
                  <a:srgbClr val="0070C0"/>
                </a:solidFill>
                <a:latin typeface="Comic Sans MS"/>
              </a:rPr>
              <a:t>Chandeleur</a:t>
            </a:r>
            <a:endParaRPr lang="fr-FR" sz="1633" i="1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34" name="Picture 2"/>
          <p:cNvPicPr/>
          <p:nvPr/>
        </p:nvPicPr>
        <p:blipFill>
          <a:blip r:embed="rId4"/>
          <a:srcRect t="51776" r="10697"/>
          <a:stretch/>
        </p:blipFill>
        <p:spPr>
          <a:xfrm>
            <a:off x="5261421" y="2859570"/>
            <a:ext cx="796869" cy="648000"/>
          </a:xfrm>
          <a:prstGeom prst="rect">
            <a:avLst/>
          </a:prstGeom>
          <a:ln>
            <a:noFill/>
          </a:ln>
        </p:spPr>
      </p:pic>
      <p:sp>
        <p:nvSpPr>
          <p:cNvPr id="139" name="CustomShape 5"/>
          <p:cNvSpPr/>
          <p:nvPr/>
        </p:nvSpPr>
        <p:spPr>
          <a:xfrm>
            <a:off x="2969729" y="4808677"/>
            <a:ext cx="1599616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i="1" spc="-1" dirty="0">
                <a:solidFill>
                  <a:srgbClr val="0070C0"/>
                </a:solidFill>
                <a:latin typeface="Comic Sans MS"/>
              </a:rPr>
              <a:t>St Valentin</a:t>
            </a:r>
            <a:endParaRPr lang="fr-FR" sz="1633" i="1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5971511D-4487-49EC-8ED7-9B1FA3BD94D2}"/>
              </a:ext>
            </a:extLst>
          </p:cNvPr>
          <p:cNvSpPr/>
          <p:nvPr/>
        </p:nvSpPr>
        <p:spPr>
          <a:xfrm>
            <a:off x="196842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FAAD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073CDFC5-E1B1-4BDE-96D1-1002E9315B9D}"/>
              </a:ext>
            </a:extLst>
          </p:cNvPr>
          <p:cNvSpPr/>
          <p:nvPr/>
        </p:nvSpPr>
        <p:spPr>
          <a:xfrm>
            <a:off x="213171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Février 2024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 err="1">
                <a:solidFill>
                  <a:srgbClr val="0070C0"/>
                </a:solidFill>
                <a:latin typeface="MTF Hello Again" panose="02000500000000000000" pitchFamily="2" charset="0"/>
              </a:rPr>
              <a:t>Fe</a:t>
            </a:r>
            <a:r>
              <a:rPr lang="fr-FR" sz="4400" i="1" spc="-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bru</a:t>
            </a:r>
            <a:r>
              <a:rPr lang="fr-FR" sz="4400" i="1" spc="-1" dirty="0" err="1">
                <a:solidFill>
                  <a:srgbClr val="FF0000"/>
                </a:solidFill>
                <a:latin typeface="MTF Hello Again" panose="02000500000000000000" pitchFamily="2" charset="0"/>
              </a:rPr>
              <a:t>ary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</a:t>
            </a:r>
            <a:r>
              <a:rPr lang="fr-FR" sz="4400" i="1" spc="-1" dirty="0" err="1">
                <a:solidFill>
                  <a:srgbClr val="000000"/>
                </a:solidFill>
                <a:latin typeface="MTF Hello Again" panose="02000500000000000000" pitchFamily="2" charset="0"/>
              </a:rPr>
              <a:t>Fe</a:t>
            </a:r>
            <a:r>
              <a:rPr lang="fr-FR" sz="4400" i="1" spc="-1" dirty="0" err="1">
                <a:solidFill>
                  <a:srgbClr val="FF0000"/>
                </a:solidFill>
                <a:latin typeface="MTF Hello Again" panose="02000500000000000000" pitchFamily="2" charset="0"/>
              </a:rPr>
              <a:t>bru</a:t>
            </a:r>
            <a:r>
              <a:rPr lang="fr-FR" sz="4400" i="1" spc="-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ar</a:t>
            </a:r>
            <a:endParaRPr lang="fr-FR" sz="4400" i="1" spc="-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TF Hello Again" panose="020005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6B5867-ED0A-4AF3-888D-A7C995C22EE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5884" y="4151251"/>
            <a:ext cx="814425" cy="720000"/>
          </a:xfrm>
          <a:prstGeom prst="rect">
            <a:avLst/>
          </a:prstGeom>
        </p:spPr>
      </p:pic>
      <p:sp>
        <p:nvSpPr>
          <p:cNvPr id="2" name="CustomShape 5">
            <a:extLst>
              <a:ext uri="{FF2B5EF4-FFF2-40B4-BE49-F238E27FC236}">
                <a16:creationId xmlns:a16="http://schemas.microsoft.com/office/drawing/2014/main" id="{4E5B22C2-3C19-23F0-B4DC-42F2412FECFE}"/>
              </a:ext>
            </a:extLst>
          </p:cNvPr>
          <p:cNvSpPr/>
          <p:nvPr/>
        </p:nvSpPr>
        <p:spPr>
          <a:xfrm>
            <a:off x="1638620" y="4818236"/>
            <a:ext cx="1599616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i="1" spc="-1" dirty="0">
                <a:solidFill>
                  <a:srgbClr val="0070C0"/>
                </a:solidFill>
                <a:latin typeface="Comic Sans MS"/>
              </a:rPr>
              <a:t>Mardi gras</a:t>
            </a:r>
            <a:endParaRPr lang="fr-FR" sz="1633" i="1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3" name="Picture 2" descr="Collection d'enfants de carnaval de dessin animé Vecteur gratuit">
            <a:extLst>
              <a:ext uri="{FF2B5EF4-FFF2-40B4-BE49-F238E27FC236}">
                <a16:creationId xmlns:a16="http://schemas.microsoft.com/office/drawing/2014/main" id="{1BFA5CA2-83F9-8DBB-62CE-2818B76F7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0" t="3770" r="36720" b="48500"/>
          <a:stretch/>
        </p:blipFill>
        <p:spPr bwMode="auto">
          <a:xfrm>
            <a:off x="1564876" y="4151251"/>
            <a:ext cx="40354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8051BA87-16B1-AB25-1EAD-5EAFB94C2133}"/>
              </a:ext>
            </a:extLst>
          </p:cNvPr>
          <p:cNvGrpSpPr/>
          <p:nvPr/>
        </p:nvGrpSpPr>
        <p:grpSpPr>
          <a:xfrm>
            <a:off x="4948965" y="-2844"/>
            <a:ext cx="4957035" cy="6888781"/>
            <a:chOff x="4948965" y="7095"/>
            <a:chExt cx="4957035" cy="6888781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F739050A-EBAD-BE83-DC0E-AB62706A2260}"/>
                </a:ext>
              </a:extLst>
            </p:cNvPr>
            <p:cNvGrpSpPr/>
            <p:nvPr/>
          </p:nvGrpSpPr>
          <p:grpSpPr>
            <a:xfrm>
              <a:off x="4953000" y="7095"/>
              <a:ext cx="4953000" cy="6888781"/>
              <a:chOff x="4953000" y="7095"/>
              <a:chExt cx="4953000" cy="6888781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AE257B-4A53-1AFB-98B3-149AF47E4E26}"/>
                  </a:ext>
                </a:extLst>
              </p:cNvPr>
              <p:cNvSpPr/>
              <p:nvPr/>
            </p:nvSpPr>
            <p:spPr>
              <a:xfrm>
                <a:off x="4955913" y="3001617"/>
                <a:ext cx="1951261" cy="1023731"/>
              </a:xfrm>
              <a:prstGeom prst="rect">
                <a:avLst/>
              </a:prstGeom>
              <a:solidFill>
                <a:srgbClr val="FFD5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5122" name="Picture 2" descr="Fond de printemps design plat Vecteur gratuit">
                <a:extLst>
                  <a:ext uri="{FF2B5EF4-FFF2-40B4-BE49-F238E27FC236}">
                    <a16:creationId xmlns:a16="http://schemas.microsoft.com/office/drawing/2014/main" id="{AAB0AC0A-AB53-1F80-DC27-526E168032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05"/>
              <a:stretch/>
            </p:blipFill>
            <p:spPr bwMode="auto">
              <a:xfrm>
                <a:off x="4953000" y="7095"/>
                <a:ext cx="4953000" cy="6888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3550D0-9455-EFF9-7BB3-3AB7B93FE80D}"/>
                </a:ext>
              </a:extLst>
            </p:cNvPr>
            <p:cNvSpPr/>
            <p:nvPr/>
          </p:nvSpPr>
          <p:spPr>
            <a:xfrm>
              <a:off x="4948965" y="3001617"/>
              <a:ext cx="1846179" cy="1023731"/>
            </a:xfrm>
            <a:prstGeom prst="rect">
              <a:avLst/>
            </a:prstGeom>
            <a:solidFill>
              <a:srgbClr val="FFD5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5286F25E-1D95-5148-3A27-284966625F41}"/>
              </a:ext>
            </a:extLst>
          </p:cNvPr>
          <p:cNvGrpSpPr/>
          <p:nvPr/>
        </p:nvGrpSpPr>
        <p:grpSpPr>
          <a:xfrm>
            <a:off x="0" y="-9625"/>
            <a:ext cx="4953000" cy="6888781"/>
            <a:chOff x="0" y="-9625"/>
            <a:chExt cx="4953000" cy="6888781"/>
          </a:xfrm>
        </p:grpSpPr>
        <p:pic>
          <p:nvPicPr>
            <p:cNvPr id="16" name="Picture 2" descr="Fond d'hiver dessiné à la main Vecteur gratuit">
              <a:extLst>
                <a:ext uri="{FF2B5EF4-FFF2-40B4-BE49-F238E27FC236}">
                  <a16:creationId xmlns:a16="http://schemas.microsoft.com/office/drawing/2014/main" id="{C7D1EA6A-2072-5313-35BE-2BDE81A8FA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1" r="47894"/>
            <a:stretch/>
          </p:blipFill>
          <p:spPr bwMode="auto">
            <a:xfrm>
              <a:off x="0" y="-9625"/>
              <a:ext cx="4953000" cy="6888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FB20043-EF0C-0F9B-89B0-AEA4A227A820}"/>
                </a:ext>
              </a:extLst>
            </p:cNvPr>
            <p:cNvSpPr/>
            <p:nvPr/>
          </p:nvSpPr>
          <p:spPr>
            <a:xfrm>
              <a:off x="2870713" y="2892287"/>
              <a:ext cx="2069435" cy="1133061"/>
            </a:xfrm>
            <a:prstGeom prst="rect">
              <a:avLst/>
            </a:prstGeom>
            <a:solidFill>
              <a:srgbClr val="C3E8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DA8087F-1198-370E-1D94-734E468FF0EA}"/>
              </a:ext>
            </a:extLst>
          </p:cNvPr>
          <p:cNvSpPr/>
          <p:nvPr/>
        </p:nvSpPr>
        <p:spPr>
          <a:xfrm>
            <a:off x="4948770" y="1896937"/>
            <a:ext cx="662400" cy="1036800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87DA34-83F9-425B-AB4B-69BC023F516D}"/>
              </a:ext>
            </a:extLst>
          </p:cNvPr>
          <p:cNvSpPr/>
          <p:nvPr/>
        </p:nvSpPr>
        <p:spPr>
          <a:xfrm>
            <a:off x="4294717" y="1895062"/>
            <a:ext cx="654050" cy="1036800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41" name="Table 1"/>
          <p:cNvGraphicFramePr/>
          <p:nvPr>
            <p:extLst>
              <p:ext uri="{D42A27DB-BD31-4B8C-83A1-F6EECF244321}">
                <p14:modId xmlns:p14="http://schemas.microsoft.com/office/powerpoint/2010/main" val="2704396390"/>
              </p:ext>
            </p:extLst>
          </p:nvPr>
        </p:nvGraphicFramePr>
        <p:xfrm>
          <a:off x="291000" y="1889454"/>
          <a:ext cx="9324000" cy="4658312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  <a:endParaRPr lang="fr-FR" sz="2000" b="0" i="1" strike="noStrike" spc="300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30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30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30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i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30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96669" marR="96669" marT="41476" marB="4147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96669" marR="96669" marT="41476" marB="4147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96669" marR="96669" marT="41476" marB="4147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2" name="CustomShape 2"/>
          <p:cNvSpPr/>
          <p:nvPr/>
        </p:nvSpPr>
        <p:spPr>
          <a:xfrm>
            <a:off x="3071156" y="5417804"/>
            <a:ext cx="1527114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i="1" spc="-1" dirty="0">
                <a:solidFill>
                  <a:srgbClr val="008000"/>
                </a:solidFill>
                <a:latin typeface="Comic Sans MS"/>
              </a:rPr>
              <a:t>Printemps</a:t>
            </a:r>
            <a:endParaRPr lang="fr-FR" sz="1633" i="1" spc="-1" dirty="0">
              <a:solidFill>
                <a:srgbClr val="008000"/>
              </a:solidFill>
              <a:latin typeface="Arial"/>
            </a:endParaRPr>
          </a:p>
        </p:txBody>
      </p:sp>
      <p:pic>
        <p:nvPicPr>
          <p:cNvPr id="148" name="Picture 10"/>
          <p:cNvPicPr/>
          <p:nvPr/>
        </p:nvPicPr>
        <p:blipFill>
          <a:blip r:embed="rId4"/>
          <a:stretch/>
        </p:blipFill>
        <p:spPr>
          <a:xfrm>
            <a:off x="2597244" y="4737688"/>
            <a:ext cx="792000" cy="792000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8E8EFF6-9AE9-4C17-9E5D-EF2C63838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47" y="4887557"/>
            <a:ext cx="720000" cy="720000"/>
          </a:xfrm>
          <a:prstGeom prst="rect">
            <a:avLst/>
          </a:prstGeom>
        </p:spPr>
      </p:pic>
      <p:sp>
        <p:nvSpPr>
          <p:cNvPr id="23" name="CustomShape 2">
            <a:extLst>
              <a:ext uri="{FF2B5EF4-FFF2-40B4-BE49-F238E27FC236}">
                <a16:creationId xmlns:a16="http://schemas.microsoft.com/office/drawing/2014/main" id="{EC6F26AB-5043-4F7C-A6AC-C694CD5F02E2}"/>
              </a:ext>
            </a:extLst>
          </p:cNvPr>
          <p:cNvSpPr/>
          <p:nvPr/>
        </p:nvSpPr>
        <p:spPr>
          <a:xfrm>
            <a:off x="8150433" y="5358795"/>
            <a:ext cx="1527114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200" b="1" i="1" spc="-1" dirty="0">
                <a:solidFill>
                  <a:srgbClr val="008000"/>
                </a:solidFill>
                <a:latin typeface="Comic Sans MS"/>
              </a:rPr>
              <a:t>Dimanche des bretzels</a:t>
            </a:r>
            <a:endParaRPr lang="fr-FR" sz="1200" i="1" spc="-1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17" name="CustomShape 1">
            <a:extLst>
              <a:ext uri="{FF2B5EF4-FFF2-40B4-BE49-F238E27FC236}">
                <a16:creationId xmlns:a16="http://schemas.microsoft.com/office/drawing/2014/main" id="{E72CDDF9-5EC6-95BB-AFE4-14C382D02A69}"/>
              </a:ext>
            </a:extLst>
          </p:cNvPr>
          <p:cNvSpPr/>
          <p:nvPr/>
        </p:nvSpPr>
        <p:spPr>
          <a:xfrm>
            <a:off x="186903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FAAD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D64A8E8A-225F-251A-56AD-87F9AEE61DA7}"/>
              </a:ext>
            </a:extLst>
          </p:cNvPr>
          <p:cNvSpPr/>
          <p:nvPr/>
        </p:nvSpPr>
        <p:spPr>
          <a:xfrm>
            <a:off x="4713909" y="119007"/>
            <a:ext cx="3351741" cy="16326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A9D18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0A07CD-D8E6-8C8D-71A8-1BA4545CFB27}"/>
              </a:ext>
            </a:extLst>
          </p:cNvPr>
          <p:cNvSpPr/>
          <p:nvPr/>
        </p:nvSpPr>
        <p:spPr>
          <a:xfrm>
            <a:off x="3582216" y="167763"/>
            <a:ext cx="1685614" cy="153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ustomShape 3">
            <a:extLst>
              <a:ext uri="{FF2B5EF4-FFF2-40B4-BE49-F238E27FC236}">
                <a16:creationId xmlns:a16="http://schemas.microsoft.com/office/drawing/2014/main" id="{ED8BBDCD-6484-B8D4-5F85-6F073B80792C}"/>
              </a:ext>
            </a:extLst>
          </p:cNvPr>
          <p:cNvSpPr/>
          <p:nvPr/>
        </p:nvSpPr>
        <p:spPr>
          <a:xfrm>
            <a:off x="203232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Mars 2024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>
                <a:solidFill>
                  <a:srgbClr val="0070C0"/>
                </a:solidFill>
                <a:latin typeface="MTF Hello Again" panose="02000500000000000000" pitchFamily="2" charset="0"/>
              </a:rPr>
              <a:t>Ma</a:t>
            </a:r>
            <a:r>
              <a:rPr lang="fr-FR" sz="4400" i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rc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h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Mä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r</a:t>
            </a:r>
            <a:r>
              <a:rPr lang="fr-FR" sz="4400" i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z</a:t>
            </a:r>
          </a:p>
        </p:txBody>
      </p:sp>
      <p:sp>
        <p:nvSpPr>
          <p:cNvPr id="2" name="CustomShape 4">
            <a:extLst>
              <a:ext uri="{FF2B5EF4-FFF2-40B4-BE49-F238E27FC236}">
                <a16:creationId xmlns:a16="http://schemas.microsoft.com/office/drawing/2014/main" id="{9A5D94E7-2BD7-7D06-77DA-1A5194E3A24C}"/>
              </a:ext>
            </a:extLst>
          </p:cNvPr>
          <p:cNvSpPr/>
          <p:nvPr/>
        </p:nvSpPr>
        <p:spPr>
          <a:xfrm>
            <a:off x="8438481" y="6144138"/>
            <a:ext cx="951017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633" b="1" spc="-1" dirty="0">
                <a:solidFill>
                  <a:srgbClr val="008000"/>
                </a:solidFill>
                <a:latin typeface="Comic Sans MS"/>
              </a:rPr>
              <a:t>Pâques</a:t>
            </a:r>
            <a:endParaRPr lang="fr-FR" sz="1633" spc="-1" dirty="0">
              <a:solidFill>
                <a:srgbClr val="008000"/>
              </a:solidFill>
              <a:latin typeface="Arial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31996370-5F9A-5706-8028-E652F592887D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036968" y="5680917"/>
            <a:ext cx="473463" cy="72340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FCD2C471-C433-DECF-45F7-8A555D3C8D0F}"/>
              </a:ext>
            </a:extLst>
          </p:cNvPr>
          <p:cNvGrpSpPr/>
          <p:nvPr/>
        </p:nvGrpSpPr>
        <p:grpSpPr>
          <a:xfrm>
            <a:off x="0" y="-2844"/>
            <a:ext cx="9906000" cy="6888781"/>
            <a:chOff x="0" y="7095"/>
            <a:chExt cx="9906000" cy="6888781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8D56A04A-08A3-AB2A-18AD-2508CEE178BC}"/>
                </a:ext>
              </a:extLst>
            </p:cNvPr>
            <p:cNvGrpSpPr/>
            <p:nvPr/>
          </p:nvGrpSpPr>
          <p:grpSpPr>
            <a:xfrm>
              <a:off x="0" y="7095"/>
              <a:ext cx="9906000" cy="6888781"/>
              <a:chOff x="0" y="7095"/>
              <a:chExt cx="9906000" cy="688878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5901ECF-04C0-C40E-A282-CEAB2DBA3C0B}"/>
                  </a:ext>
                </a:extLst>
              </p:cNvPr>
              <p:cNvSpPr/>
              <p:nvPr/>
            </p:nvSpPr>
            <p:spPr>
              <a:xfrm>
                <a:off x="4955913" y="3001617"/>
                <a:ext cx="1951261" cy="1023731"/>
              </a:xfrm>
              <a:prstGeom prst="rect">
                <a:avLst/>
              </a:prstGeom>
              <a:solidFill>
                <a:srgbClr val="FFD5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6" name="Picture 2" descr="Fond de printemps design plat Vecteur gratuit">
                <a:extLst>
                  <a:ext uri="{FF2B5EF4-FFF2-40B4-BE49-F238E27FC236}">
                    <a16:creationId xmlns:a16="http://schemas.microsoft.com/office/drawing/2014/main" id="{7E18C1D3-F045-74B1-2505-F482D312E2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0"/>
              <a:stretch/>
            </p:blipFill>
            <p:spPr bwMode="auto">
              <a:xfrm>
                <a:off x="0" y="7095"/>
                <a:ext cx="9906000" cy="6888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AAA055-3616-F341-AD6A-C86D4B60864D}"/>
                </a:ext>
              </a:extLst>
            </p:cNvPr>
            <p:cNvSpPr/>
            <p:nvPr/>
          </p:nvSpPr>
          <p:spPr>
            <a:xfrm>
              <a:off x="2753139" y="3001617"/>
              <a:ext cx="4042005" cy="1023731"/>
            </a:xfrm>
            <a:prstGeom prst="rect">
              <a:avLst/>
            </a:prstGeom>
            <a:solidFill>
              <a:srgbClr val="FFD5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51" name="Table 1"/>
          <p:cNvGraphicFramePr/>
          <p:nvPr>
            <p:extLst>
              <p:ext uri="{D42A27DB-BD31-4B8C-83A1-F6EECF244321}">
                <p14:modId xmlns:p14="http://schemas.microsoft.com/office/powerpoint/2010/main" val="737882532"/>
              </p:ext>
            </p:extLst>
          </p:nvPr>
        </p:nvGraphicFramePr>
        <p:xfrm>
          <a:off x="291000" y="2002805"/>
          <a:ext cx="9324000" cy="4733705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300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144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96669" marR="96669" marT="41476" marB="4147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144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144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144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817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0" y="2747543"/>
            <a:ext cx="756000" cy="756000"/>
          </a:xfrm>
          <a:prstGeom prst="rect">
            <a:avLst/>
          </a:prstGeom>
          <a:ln>
            <a:noFill/>
          </a:ln>
        </p:spPr>
      </p:pic>
      <p:sp>
        <p:nvSpPr>
          <p:cNvPr id="10" name="CustomShape 1">
            <a:extLst>
              <a:ext uri="{FF2B5EF4-FFF2-40B4-BE49-F238E27FC236}">
                <a16:creationId xmlns:a16="http://schemas.microsoft.com/office/drawing/2014/main" id="{04DDA2A5-93A3-4E36-903D-AA7F2D6A7AA5}"/>
              </a:ext>
            </a:extLst>
          </p:cNvPr>
          <p:cNvSpPr/>
          <p:nvPr/>
        </p:nvSpPr>
        <p:spPr>
          <a:xfrm>
            <a:off x="196842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A9D18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805FA7CF-008B-4622-B29F-BDC07A35E64A}"/>
              </a:ext>
            </a:extLst>
          </p:cNvPr>
          <p:cNvSpPr/>
          <p:nvPr/>
        </p:nvSpPr>
        <p:spPr>
          <a:xfrm>
            <a:off x="213171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Avril 2024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>
                <a:solidFill>
                  <a:srgbClr val="0070C0"/>
                </a:solidFill>
                <a:latin typeface="MTF Hello Again" panose="02000500000000000000" pitchFamily="2" charset="0"/>
              </a:rPr>
              <a:t>A</a:t>
            </a:r>
            <a:r>
              <a:rPr lang="fr-FR" sz="4400" i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pr</a:t>
            </a:r>
            <a:r>
              <a:rPr lang="fr-FR" sz="4400" i="1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i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l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A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pr</a:t>
            </a:r>
            <a:r>
              <a:rPr lang="fr-FR" sz="4400" i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il</a:t>
            </a:r>
          </a:p>
        </p:txBody>
      </p:sp>
      <p:sp>
        <p:nvSpPr>
          <p:cNvPr id="2" name="CustomShape 4">
            <a:extLst>
              <a:ext uri="{FF2B5EF4-FFF2-40B4-BE49-F238E27FC236}">
                <a16:creationId xmlns:a16="http://schemas.microsoft.com/office/drawing/2014/main" id="{DBA8A796-8505-4A17-9E4A-45FD29EEBDFE}"/>
              </a:ext>
            </a:extLst>
          </p:cNvPr>
          <p:cNvSpPr/>
          <p:nvPr/>
        </p:nvSpPr>
        <p:spPr>
          <a:xfrm>
            <a:off x="621202" y="3311291"/>
            <a:ext cx="951017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400" b="1" spc="-1" dirty="0">
                <a:solidFill>
                  <a:srgbClr val="008000"/>
                </a:solidFill>
                <a:latin typeface="Comic Sans MS"/>
              </a:rPr>
              <a:t>Poisson d’Avril</a:t>
            </a:r>
            <a:endParaRPr lang="fr-FR" sz="1400" spc="-1" dirty="0">
              <a:solidFill>
                <a:srgbClr val="008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756AC227-EE3A-A023-E27D-A6F421A45F99}"/>
              </a:ext>
            </a:extLst>
          </p:cNvPr>
          <p:cNvGrpSpPr/>
          <p:nvPr/>
        </p:nvGrpSpPr>
        <p:grpSpPr>
          <a:xfrm>
            <a:off x="0" y="-2844"/>
            <a:ext cx="9906000" cy="6888781"/>
            <a:chOff x="0" y="7095"/>
            <a:chExt cx="9906000" cy="6888781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97E7574A-CD85-3279-D331-C4E5C5D6B039}"/>
                </a:ext>
              </a:extLst>
            </p:cNvPr>
            <p:cNvGrpSpPr/>
            <p:nvPr/>
          </p:nvGrpSpPr>
          <p:grpSpPr>
            <a:xfrm>
              <a:off x="0" y="7095"/>
              <a:ext cx="9906000" cy="6888781"/>
              <a:chOff x="0" y="7095"/>
              <a:chExt cx="9906000" cy="688878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5A420F-08B0-928B-007B-C2FDDFDBC5AF}"/>
                  </a:ext>
                </a:extLst>
              </p:cNvPr>
              <p:cNvSpPr/>
              <p:nvPr/>
            </p:nvSpPr>
            <p:spPr>
              <a:xfrm>
                <a:off x="4955913" y="3001617"/>
                <a:ext cx="1951261" cy="1023731"/>
              </a:xfrm>
              <a:prstGeom prst="rect">
                <a:avLst/>
              </a:prstGeom>
              <a:solidFill>
                <a:srgbClr val="FFD5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2" name="Picture 2" descr="Fond de printemps design plat Vecteur gratuit">
                <a:extLst>
                  <a:ext uri="{FF2B5EF4-FFF2-40B4-BE49-F238E27FC236}">
                    <a16:creationId xmlns:a16="http://schemas.microsoft.com/office/drawing/2014/main" id="{62349519-CF3F-87E5-F3E7-A4A69C01D7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0"/>
              <a:stretch/>
            </p:blipFill>
            <p:spPr bwMode="auto">
              <a:xfrm>
                <a:off x="0" y="7095"/>
                <a:ext cx="9906000" cy="6888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C3F568-A060-6AE4-F916-1F3AEE7446C7}"/>
                </a:ext>
              </a:extLst>
            </p:cNvPr>
            <p:cNvSpPr/>
            <p:nvPr/>
          </p:nvSpPr>
          <p:spPr>
            <a:xfrm>
              <a:off x="2753139" y="3001617"/>
              <a:ext cx="4042005" cy="1023731"/>
            </a:xfrm>
            <a:prstGeom prst="rect">
              <a:avLst/>
            </a:prstGeom>
            <a:solidFill>
              <a:srgbClr val="FFD5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59" name="Table 1"/>
          <p:cNvGraphicFramePr/>
          <p:nvPr>
            <p:extLst>
              <p:ext uri="{D42A27DB-BD31-4B8C-83A1-F6EECF244321}">
                <p14:modId xmlns:p14="http://schemas.microsoft.com/office/powerpoint/2010/main" val="3016141338"/>
              </p:ext>
            </p:extLst>
          </p:nvPr>
        </p:nvGraphicFramePr>
        <p:xfrm>
          <a:off x="302430" y="2014514"/>
          <a:ext cx="9324000" cy="4658312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300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300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300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300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96669" marR="96669" marT="41476" marB="4147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96669" marR="96669" marT="41476" marB="4147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96669" marR="96669" marT="41476" marB="4147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96669" marR="96669" marT="41476" marB="414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511083"/>
                  </a:ext>
                </a:extLst>
              </a:tr>
            </a:tbl>
          </a:graphicData>
        </a:graphic>
      </p:graphicFrame>
      <p:sp>
        <p:nvSpPr>
          <p:cNvPr id="15" name="CustomShape 1">
            <a:extLst>
              <a:ext uri="{FF2B5EF4-FFF2-40B4-BE49-F238E27FC236}">
                <a16:creationId xmlns:a16="http://schemas.microsoft.com/office/drawing/2014/main" id="{5E93CA72-51BC-42B1-879B-CDBB5F09AC5B}"/>
              </a:ext>
            </a:extLst>
          </p:cNvPr>
          <p:cNvSpPr/>
          <p:nvPr/>
        </p:nvSpPr>
        <p:spPr>
          <a:xfrm>
            <a:off x="196842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rgbClr val="A9D18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E014AC60-801D-401B-B3AC-0B198C407D0B}"/>
              </a:ext>
            </a:extLst>
          </p:cNvPr>
          <p:cNvSpPr/>
          <p:nvPr/>
        </p:nvSpPr>
        <p:spPr>
          <a:xfrm>
            <a:off x="213171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Mai 2024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>
                <a:solidFill>
                  <a:srgbClr val="0070C0"/>
                </a:solidFill>
                <a:latin typeface="MTF Hello Again" panose="02000500000000000000" pitchFamily="2" charset="0"/>
              </a:rPr>
              <a:t>M</a:t>
            </a:r>
            <a:r>
              <a:rPr lang="fr-FR" sz="4400" i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a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y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M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a</a:t>
            </a:r>
            <a:r>
              <a:rPr lang="fr-FR" sz="4400" i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TF Hello Again" panose="02000500000000000000" pitchFamily="2" charset="0"/>
              </a:rPr>
              <a:t>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102908-CC88-4505-9A3C-855D30006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24" y="3656311"/>
            <a:ext cx="694420" cy="381228"/>
          </a:xfrm>
          <a:prstGeom prst="rect">
            <a:avLst/>
          </a:prstGeom>
        </p:spPr>
      </p:pic>
      <p:sp>
        <p:nvSpPr>
          <p:cNvPr id="21" name="CustomShape 3">
            <a:extLst>
              <a:ext uri="{FF2B5EF4-FFF2-40B4-BE49-F238E27FC236}">
                <a16:creationId xmlns:a16="http://schemas.microsoft.com/office/drawing/2014/main" id="{9444D550-A5D1-401B-BBB6-74CE22FEFD40}"/>
              </a:ext>
            </a:extLst>
          </p:cNvPr>
          <p:cNvSpPr/>
          <p:nvPr/>
        </p:nvSpPr>
        <p:spPr>
          <a:xfrm>
            <a:off x="4350957" y="4050963"/>
            <a:ext cx="1210790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050" b="1" spc="-1" dirty="0">
                <a:solidFill>
                  <a:srgbClr val="008000"/>
                </a:solidFill>
                <a:latin typeface="Comic Sans MS"/>
              </a:rPr>
              <a:t>Journée Europe + Ascension</a:t>
            </a:r>
            <a:endParaRPr lang="fr-FR" sz="1050" spc="-1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1A0C54AA-5961-47CE-9683-8EE702565868}"/>
              </a:ext>
            </a:extLst>
          </p:cNvPr>
          <p:cNvSpPr/>
          <p:nvPr/>
        </p:nvSpPr>
        <p:spPr>
          <a:xfrm>
            <a:off x="2891819" y="3435863"/>
            <a:ext cx="1459138" cy="2989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270" b="1" spc="-1" dirty="0">
                <a:solidFill>
                  <a:srgbClr val="008000"/>
                </a:solidFill>
                <a:latin typeface="Comic Sans MS"/>
              </a:rPr>
              <a:t>Fête du travail</a:t>
            </a:r>
            <a:endParaRPr lang="fr-FR" sz="1270" spc="-1" dirty="0">
              <a:solidFill>
                <a:srgbClr val="008000"/>
              </a:solidFill>
              <a:latin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C9EB50-67D3-4502-807F-9C8596C41D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t="25579" r="16760" b="2700"/>
          <a:stretch/>
        </p:blipFill>
        <p:spPr>
          <a:xfrm>
            <a:off x="2641109" y="2784177"/>
            <a:ext cx="573029" cy="792000"/>
          </a:xfrm>
          <a:prstGeom prst="rect">
            <a:avLst/>
          </a:prstGeom>
        </p:spPr>
      </p:pic>
      <p:sp>
        <p:nvSpPr>
          <p:cNvPr id="23" name="CustomShape 4">
            <a:extLst>
              <a:ext uri="{FF2B5EF4-FFF2-40B4-BE49-F238E27FC236}">
                <a16:creationId xmlns:a16="http://schemas.microsoft.com/office/drawing/2014/main" id="{53FE58B5-6FEB-FA40-F8CE-FB68F8AE2A69}"/>
              </a:ext>
            </a:extLst>
          </p:cNvPr>
          <p:cNvSpPr/>
          <p:nvPr/>
        </p:nvSpPr>
        <p:spPr>
          <a:xfrm>
            <a:off x="380679" y="5488467"/>
            <a:ext cx="1374598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spc="-1" dirty="0">
                <a:solidFill>
                  <a:srgbClr val="008000"/>
                </a:solidFill>
                <a:latin typeface="Comic Sans MS"/>
              </a:rPr>
              <a:t>Pentecôte</a:t>
            </a:r>
            <a:endParaRPr lang="fr-FR" sz="1633" spc="-1" dirty="0">
              <a:solidFill>
                <a:srgbClr val="008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1996</TotalTime>
  <Words>728</Words>
  <Application>Microsoft Office PowerPoint</Application>
  <PresentationFormat>Format A4 (210 x 297 mm)</PresentationFormat>
  <Paragraphs>670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Moon Flower Bold</vt:lpstr>
      <vt:lpstr>MTF Hello Again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Séverine W</dc:creator>
  <dc:description/>
  <cp:lastModifiedBy>Severine Walker</cp:lastModifiedBy>
  <cp:revision>234</cp:revision>
  <cp:lastPrinted>2017-07-28T13:24:21Z</cp:lastPrinted>
  <dcterms:created xsi:type="dcterms:W3CDTF">2016-07-07T07:24:03Z</dcterms:created>
  <dcterms:modified xsi:type="dcterms:W3CDTF">2023-08-29T13:41:53Z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Personnalisé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